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68" r:id="rId6"/>
    <p:sldId id="277" r:id="rId7"/>
    <p:sldId id="280" r:id="rId8"/>
    <p:sldId id="282" r:id="rId9"/>
    <p:sldId id="300" r:id="rId10"/>
    <p:sldId id="301" r:id="rId11"/>
    <p:sldId id="279" r:id="rId12"/>
    <p:sldId id="258" r:id="rId13"/>
    <p:sldId id="286" r:id="rId14"/>
    <p:sldId id="293" r:id="rId15"/>
    <p:sldId id="261" r:id="rId16"/>
    <p:sldId id="272" r:id="rId17"/>
    <p:sldId id="287" r:id="rId18"/>
    <p:sldId id="295" r:id="rId19"/>
    <p:sldId id="294" r:id="rId20"/>
    <p:sldId id="288" r:id="rId21"/>
    <p:sldId id="260" r:id="rId22"/>
    <p:sldId id="289" r:id="rId23"/>
    <p:sldId id="267" r:id="rId24"/>
    <p:sldId id="296" r:id="rId25"/>
    <p:sldId id="298" r:id="rId26"/>
    <p:sldId id="285" r:id="rId27"/>
    <p:sldId id="297" r:id="rId28"/>
  </p:sldIdLst>
  <p:sldSz cx="18288000" cy="10287000"/>
  <p:notesSz cx="6858000" cy="9144000"/>
  <p:embeddedFontLst>
    <p:embeddedFont>
      <p:font typeface="Big John PRO Bold" panose="020B0604020202020204" charset="0"/>
      <p:regular r:id="rId29"/>
      <p:bold r:id="rId30"/>
    </p:embeddedFont>
    <p:embeddedFont>
      <p:font typeface="Gilroy" panose="020B0604020202020204" charset="0"/>
      <p:regular r:id="rId31"/>
    </p:embeddedFont>
    <p:embeddedFont>
      <p:font typeface="Gilroy Bold" panose="020B0604020202020204" charset="0"/>
      <p:regular r:id="rId32"/>
      <p:bold r:id="rId33"/>
    </p:embeddedFont>
    <p:embeddedFont>
      <p:font typeface="Gilroy Italics" panose="020B0604020202020204" charset="0"/>
      <p:regular r:id="rId34"/>
      <p: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2697" autoAdjust="0"/>
  </p:normalViewPr>
  <p:slideViewPr>
    <p:cSldViewPr>
      <p:cViewPr varScale="1">
        <p:scale>
          <a:sx n="33" d="100"/>
          <a:sy n="33" d="100"/>
        </p:scale>
        <p:origin x="2792" y="1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it-DE"/>
          </a:p>
        </p:txBody>
      </p:sp>
      <p:grpSp>
        <p:nvGrpSpPr>
          <p:cNvPr id="3" name="Group 3"/>
          <p:cNvGrpSpPr/>
          <p:nvPr/>
        </p:nvGrpSpPr>
        <p:grpSpPr>
          <a:xfrm>
            <a:off x="4072637" y="-738307"/>
            <a:ext cx="5816332" cy="8724498"/>
            <a:chOff x="0" y="0"/>
            <a:chExt cx="406400" cy="6096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400" cy="609600"/>
            </a:xfrm>
            <a:custGeom>
              <a:avLst/>
              <a:gdLst/>
              <a:ahLst/>
              <a:cxnLst/>
              <a:rect l="l" t="t" r="r" b="b"/>
              <a:pathLst>
                <a:path w="406400" h="609600">
                  <a:moveTo>
                    <a:pt x="203200" y="0"/>
                  </a:moveTo>
                  <a:lnTo>
                    <a:pt x="406400" y="0"/>
                  </a:lnTo>
                  <a:lnTo>
                    <a:pt x="203200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95D91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1600" y="-47625"/>
              <a:ext cx="2032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908166" y="1136325"/>
            <a:ext cx="5816332" cy="5032385"/>
            <a:chOff x="0" y="0"/>
            <a:chExt cx="406400" cy="35162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6400" cy="351624"/>
            </a:xfrm>
            <a:custGeom>
              <a:avLst/>
              <a:gdLst/>
              <a:ahLst/>
              <a:cxnLst/>
              <a:rect l="l" t="t" r="r" b="b"/>
              <a:pathLst>
                <a:path w="406400" h="351624">
                  <a:moveTo>
                    <a:pt x="203200" y="0"/>
                  </a:moveTo>
                  <a:lnTo>
                    <a:pt x="0" y="0"/>
                  </a:lnTo>
                  <a:lnTo>
                    <a:pt x="203200" y="351624"/>
                  </a:lnTo>
                  <a:lnTo>
                    <a:pt x="406400" y="35162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A162E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1600" y="-47625"/>
              <a:ext cx="203200" cy="399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698468" y="2422885"/>
            <a:ext cx="19639533" cy="4114800"/>
            <a:chOff x="0" y="0"/>
            <a:chExt cx="3042678" cy="6374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42677" cy="637490"/>
            </a:xfrm>
            <a:custGeom>
              <a:avLst/>
              <a:gdLst/>
              <a:ahLst/>
              <a:cxnLst/>
              <a:rect l="l" t="t" r="r" b="b"/>
              <a:pathLst>
                <a:path w="3042677" h="637490">
                  <a:moveTo>
                    <a:pt x="0" y="0"/>
                  </a:moveTo>
                  <a:lnTo>
                    <a:pt x="3042677" y="0"/>
                  </a:lnTo>
                  <a:lnTo>
                    <a:pt x="3042677" y="637490"/>
                  </a:lnTo>
                  <a:lnTo>
                    <a:pt x="0" y="6374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it-DE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78176" y="2422885"/>
            <a:ext cx="18466176" cy="4114800"/>
            <a:chOff x="0" y="0"/>
            <a:chExt cx="4863520" cy="10837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63519" cy="1083733"/>
            </a:xfrm>
            <a:custGeom>
              <a:avLst/>
              <a:gdLst/>
              <a:ahLst/>
              <a:cxnLst/>
              <a:rect l="l" t="t" r="r" b="b"/>
              <a:pathLst>
                <a:path w="4863519" h="1083733">
                  <a:moveTo>
                    <a:pt x="0" y="0"/>
                  </a:moveTo>
                  <a:lnTo>
                    <a:pt x="4863519" y="0"/>
                  </a:lnTo>
                  <a:lnTo>
                    <a:pt x="4863519" y="1083733"/>
                  </a:lnTo>
                  <a:lnTo>
                    <a:pt x="0" y="1083733"/>
                  </a:lnTo>
                  <a:close/>
                </a:path>
              </a:pathLst>
            </a:custGeom>
            <a:solidFill>
              <a:srgbClr val="13233B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4863520" cy="11313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404001">
            <a:off x="-770793" y="-1505958"/>
            <a:ext cx="5816332" cy="11094210"/>
            <a:chOff x="0" y="0"/>
            <a:chExt cx="406400" cy="77517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06400" cy="775177"/>
            </a:xfrm>
            <a:custGeom>
              <a:avLst/>
              <a:gdLst/>
              <a:ahLst/>
              <a:cxnLst/>
              <a:rect l="l" t="t" r="r" b="b"/>
              <a:pathLst>
                <a:path w="406400" h="775177">
                  <a:moveTo>
                    <a:pt x="203200" y="0"/>
                  </a:moveTo>
                  <a:lnTo>
                    <a:pt x="0" y="0"/>
                  </a:lnTo>
                  <a:lnTo>
                    <a:pt x="203200" y="775177"/>
                  </a:lnTo>
                  <a:lnTo>
                    <a:pt x="406400" y="77517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A162E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1600" y="-47625"/>
              <a:ext cx="203200" cy="8228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462743" y="3502384"/>
            <a:ext cx="11796557" cy="196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099"/>
              </a:lnSpc>
            </a:pPr>
            <a:r>
              <a:rPr lang="en-US" sz="11499" dirty="0">
                <a:solidFill>
                  <a:srgbClr val="B5E3F5"/>
                </a:solidFill>
                <a:latin typeface="Big John PRO Bold"/>
                <a:ea typeface="Big John PRO Bold"/>
                <a:cs typeface="Big John PRO Bold"/>
                <a:sym typeface="Big John PRO Bold"/>
              </a:rPr>
              <a:t>RIVER ROOTS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409692" y="6690085"/>
            <a:ext cx="10661414" cy="77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4499" i="1" dirty="0">
                <a:solidFill>
                  <a:srgbClr val="13233B"/>
                </a:solidFill>
                <a:latin typeface="Gilroy Italics"/>
                <a:ea typeface="Gilroy Italics"/>
                <a:cs typeface="Gilroy Italics"/>
                <a:sym typeface="Gilroy Italics"/>
              </a:rPr>
              <a:t>Theology Proper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0" y="1136325"/>
            <a:ext cx="5816332" cy="9650123"/>
            <a:chOff x="0" y="0"/>
            <a:chExt cx="406400" cy="67427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06400" cy="674275"/>
            </a:xfrm>
            <a:custGeom>
              <a:avLst/>
              <a:gdLst/>
              <a:ahLst/>
              <a:cxnLst/>
              <a:rect l="l" t="t" r="r" b="b"/>
              <a:pathLst>
                <a:path w="406400" h="674275">
                  <a:moveTo>
                    <a:pt x="203200" y="0"/>
                  </a:moveTo>
                  <a:lnTo>
                    <a:pt x="406400" y="0"/>
                  </a:lnTo>
                  <a:lnTo>
                    <a:pt x="203200" y="674275"/>
                  </a:lnTo>
                  <a:lnTo>
                    <a:pt x="0" y="6742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95D91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01600" y="-47625"/>
              <a:ext cx="203200" cy="721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7248889" y="765485"/>
            <a:ext cx="10661414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99"/>
              </a:lnSpc>
            </a:pPr>
            <a:r>
              <a:rPr lang="en-US" sz="3999" dirty="0">
                <a:solidFill>
                  <a:srgbClr val="13233B"/>
                </a:solidFill>
                <a:latin typeface="Gilroy"/>
                <a:ea typeface="Gilroy"/>
                <a:cs typeface="Gilroy"/>
                <a:sym typeface="Gilroy"/>
              </a:rPr>
              <a:t>Sunday, 25</a:t>
            </a:r>
            <a:r>
              <a:rPr lang="en-US" sz="3999" baseline="30000" dirty="0">
                <a:solidFill>
                  <a:srgbClr val="13233B"/>
                </a:solidFill>
                <a:latin typeface="Gilroy"/>
                <a:ea typeface="Gilroy"/>
                <a:cs typeface="Gilroy"/>
                <a:sym typeface="Gilroy"/>
              </a:rPr>
              <a:t>th</a:t>
            </a:r>
            <a:r>
              <a:rPr lang="en-US" sz="3999" dirty="0">
                <a:solidFill>
                  <a:srgbClr val="13233B"/>
                </a:solidFill>
                <a:latin typeface="Gilroy"/>
                <a:ea typeface="Gilroy"/>
                <a:cs typeface="Gilroy"/>
                <a:sym typeface="Gilroy"/>
              </a:rPr>
              <a:t> January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409692" y="7639279"/>
            <a:ext cx="10661414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99"/>
              </a:lnSpc>
            </a:pPr>
            <a:r>
              <a:rPr lang="en-US" sz="3999" i="1" dirty="0">
                <a:solidFill>
                  <a:srgbClr val="13233B"/>
                </a:solidFill>
                <a:latin typeface="Gilroy Italics"/>
                <a:ea typeface="Gilroy Italics"/>
                <a:cs typeface="Gilroy Italics"/>
                <a:sym typeface="Gilroy Italics"/>
              </a:rPr>
              <a:t>The Existence of God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5E629-EC44-C815-C841-DB3B27B04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1A6E6F9-EA55-F6CC-A0A6-94542331E2A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it-DE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CE607F7-1B9B-EB2B-D2B6-CCD2CAFDCD25}"/>
              </a:ext>
            </a:extLst>
          </p:cNvPr>
          <p:cNvGrpSpPr/>
          <p:nvPr/>
        </p:nvGrpSpPr>
        <p:grpSpPr>
          <a:xfrm>
            <a:off x="1028700" y="1028700"/>
            <a:ext cx="16997941" cy="8229600"/>
            <a:chOff x="0" y="0"/>
            <a:chExt cx="4476824" cy="216746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0F24AA9-1418-E947-CE1B-18542ED06A73}"/>
                </a:ext>
              </a:extLst>
            </p:cNvPr>
            <p:cNvSpPr/>
            <p:nvPr/>
          </p:nvSpPr>
          <p:spPr>
            <a:xfrm>
              <a:off x="0" y="0"/>
              <a:ext cx="4476824" cy="2167467"/>
            </a:xfrm>
            <a:custGeom>
              <a:avLst/>
              <a:gdLst/>
              <a:ahLst/>
              <a:cxnLst/>
              <a:rect l="l" t="t" r="r" b="b"/>
              <a:pathLst>
                <a:path w="4476824" h="2167467">
                  <a:moveTo>
                    <a:pt x="19585" y="0"/>
                  </a:moveTo>
                  <a:lnTo>
                    <a:pt x="4457239" y="0"/>
                  </a:lnTo>
                  <a:cubicBezTo>
                    <a:pt x="4462433" y="0"/>
                    <a:pt x="4467415" y="2063"/>
                    <a:pt x="4471088" y="5736"/>
                  </a:cubicBezTo>
                  <a:cubicBezTo>
                    <a:pt x="4474761" y="9409"/>
                    <a:pt x="4476824" y="14391"/>
                    <a:pt x="4476824" y="19585"/>
                  </a:cubicBezTo>
                  <a:lnTo>
                    <a:pt x="4476824" y="2147882"/>
                  </a:lnTo>
                  <a:cubicBezTo>
                    <a:pt x="4476824" y="2158698"/>
                    <a:pt x="4468056" y="2167467"/>
                    <a:pt x="4457239" y="2167467"/>
                  </a:cubicBezTo>
                  <a:lnTo>
                    <a:pt x="19585" y="2167467"/>
                  </a:lnTo>
                  <a:cubicBezTo>
                    <a:pt x="14391" y="2167467"/>
                    <a:pt x="9409" y="2165403"/>
                    <a:pt x="5736" y="2161730"/>
                  </a:cubicBezTo>
                  <a:cubicBezTo>
                    <a:pt x="2063" y="2158058"/>
                    <a:pt x="0" y="2153076"/>
                    <a:pt x="0" y="2147882"/>
                  </a:cubicBezTo>
                  <a:lnTo>
                    <a:pt x="0" y="19585"/>
                  </a:lnTo>
                  <a:cubicBezTo>
                    <a:pt x="0" y="8768"/>
                    <a:pt x="8768" y="0"/>
                    <a:pt x="19585" y="0"/>
                  </a:cubicBezTo>
                  <a:close/>
                </a:path>
              </a:pathLst>
            </a:custGeom>
            <a:solidFill>
              <a:srgbClr val="395D91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1C3579E-43A5-2040-75C7-F292A5323886}"/>
                </a:ext>
              </a:extLst>
            </p:cNvPr>
            <p:cNvSpPr txBox="1"/>
            <p:nvPr/>
          </p:nvSpPr>
          <p:spPr>
            <a:xfrm>
              <a:off x="0" y="-47625"/>
              <a:ext cx="4476824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6C4C1B14-B0F7-AC58-2375-DF1175206416}"/>
              </a:ext>
            </a:extLst>
          </p:cNvPr>
          <p:cNvSpPr/>
          <p:nvPr/>
        </p:nvSpPr>
        <p:spPr>
          <a:xfrm rot="-2700000">
            <a:off x="12542618" y="1487169"/>
            <a:ext cx="11641929" cy="11641929"/>
          </a:xfrm>
          <a:custGeom>
            <a:avLst/>
            <a:gdLst/>
            <a:ahLst/>
            <a:cxnLst/>
            <a:rect l="l" t="t" r="r" b="b"/>
            <a:pathLst>
              <a:path w="11641929" h="11641929">
                <a:moveTo>
                  <a:pt x="0" y="0"/>
                </a:moveTo>
                <a:lnTo>
                  <a:pt x="11641929" y="0"/>
                </a:lnTo>
                <a:lnTo>
                  <a:pt x="11641929" y="11641929"/>
                </a:lnTo>
                <a:lnTo>
                  <a:pt x="0" y="116419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99"/>
            </a:blip>
            <a:stretch>
              <a:fillRect/>
            </a:stretch>
          </a:blipFill>
        </p:spPr>
        <p:txBody>
          <a:bodyPr/>
          <a:lstStyle/>
          <a:p>
            <a:endParaRPr lang="it-DE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587FBBD4-E6DB-F819-87AF-77C171B18233}"/>
              </a:ext>
            </a:extLst>
          </p:cNvPr>
          <p:cNvGrpSpPr/>
          <p:nvPr/>
        </p:nvGrpSpPr>
        <p:grpSpPr>
          <a:xfrm rot="-2700000">
            <a:off x="12874035" y="1818586"/>
            <a:ext cx="10863149" cy="10863149"/>
            <a:chOff x="0" y="0"/>
            <a:chExt cx="2041549" cy="204154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933136C-8734-A4D9-751C-93D0C1474825}"/>
                </a:ext>
              </a:extLst>
            </p:cNvPr>
            <p:cNvSpPr/>
            <p:nvPr/>
          </p:nvSpPr>
          <p:spPr>
            <a:xfrm>
              <a:off x="0" y="0"/>
              <a:ext cx="2041549" cy="2041549"/>
            </a:xfrm>
            <a:custGeom>
              <a:avLst/>
              <a:gdLst/>
              <a:ahLst/>
              <a:cxnLst/>
              <a:rect l="l" t="t" r="r" b="b"/>
              <a:pathLst>
                <a:path w="2041549" h="2041549">
                  <a:moveTo>
                    <a:pt x="71268" y="0"/>
                  </a:moveTo>
                  <a:lnTo>
                    <a:pt x="1970282" y="0"/>
                  </a:lnTo>
                  <a:cubicBezTo>
                    <a:pt x="1989183" y="0"/>
                    <a:pt x="2007310" y="7509"/>
                    <a:pt x="2020675" y="20874"/>
                  </a:cubicBezTo>
                  <a:cubicBezTo>
                    <a:pt x="2034041" y="34239"/>
                    <a:pt x="2041549" y="52366"/>
                    <a:pt x="2041549" y="71268"/>
                  </a:cubicBezTo>
                  <a:lnTo>
                    <a:pt x="2041549" y="1970282"/>
                  </a:lnTo>
                  <a:cubicBezTo>
                    <a:pt x="2041549" y="2009642"/>
                    <a:pt x="2009642" y="2041549"/>
                    <a:pt x="1970282" y="2041549"/>
                  </a:cubicBezTo>
                  <a:lnTo>
                    <a:pt x="71268" y="2041549"/>
                  </a:lnTo>
                  <a:cubicBezTo>
                    <a:pt x="31908" y="2041549"/>
                    <a:pt x="0" y="2009642"/>
                    <a:pt x="0" y="1970282"/>
                  </a:cubicBezTo>
                  <a:lnTo>
                    <a:pt x="0" y="71268"/>
                  </a:lnTo>
                  <a:cubicBezTo>
                    <a:pt x="0" y="31908"/>
                    <a:pt x="31908" y="0"/>
                    <a:pt x="7126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89BDD2E2-FC09-981F-CFEC-549274C571C3}"/>
                </a:ext>
              </a:extLst>
            </p:cNvPr>
            <p:cNvSpPr txBox="1"/>
            <p:nvPr/>
          </p:nvSpPr>
          <p:spPr>
            <a:xfrm>
              <a:off x="0" y="-47625"/>
              <a:ext cx="2041549" cy="2089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49081199-032A-EF17-F584-11AF4763107F}"/>
              </a:ext>
            </a:extLst>
          </p:cNvPr>
          <p:cNvSpPr txBox="1"/>
          <p:nvPr/>
        </p:nvSpPr>
        <p:spPr>
          <a:xfrm>
            <a:off x="1992588" y="1445644"/>
            <a:ext cx="12637812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>
                <a:solidFill>
                  <a:srgbClr val="CAE4FC"/>
                </a:solidFill>
                <a:latin typeface="Big John PRO Bold"/>
                <a:ea typeface="Big John PRO Bold"/>
                <a:cs typeface="Big John PRO Bold"/>
                <a:sym typeface="Big John PRO Bold"/>
              </a:rPr>
              <a:t>Arguments for God’s Existence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AC57DC51-0519-3924-73F8-5392D3BCFC11}"/>
              </a:ext>
            </a:extLst>
          </p:cNvPr>
          <p:cNvSpPr txBox="1"/>
          <p:nvPr/>
        </p:nvSpPr>
        <p:spPr>
          <a:xfrm>
            <a:off x="1992588" y="2757169"/>
            <a:ext cx="7653703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1. Ethnological (History)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2DEE1F-655F-BFBB-5DAC-DA376F9F1B01}"/>
              </a:ext>
            </a:extLst>
          </p:cNvPr>
          <p:cNvSpPr txBox="1"/>
          <p:nvPr/>
        </p:nvSpPr>
        <p:spPr>
          <a:xfrm>
            <a:off x="1992588" y="3760387"/>
            <a:ext cx="7653703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2. Cosmological (Beginnings)</a:t>
            </a:r>
          </a:p>
        </p:txBody>
      </p:sp>
    </p:spTree>
    <p:extLst>
      <p:ext uri="{BB962C8B-B14F-4D97-AF65-F5344CB8AC3E}">
        <p14:creationId xmlns:p14="http://schemas.microsoft.com/office/powerpoint/2010/main" val="291565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52EE9-328F-084D-5541-C1AB99142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F20252E-C696-63B0-A384-E5A24CD9248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it-DE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3AFF91E-4FE4-DF8F-2E7E-57A74398F332}"/>
              </a:ext>
            </a:extLst>
          </p:cNvPr>
          <p:cNvGrpSpPr/>
          <p:nvPr/>
        </p:nvGrpSpPr>
        <p:grpSpPr>
          <a:xfrm rot="5400000">
            <a:off x="6909923" y="722973"/>
            <a:ext cx="4251743" cy="16906820"/>
            <a:chOff x="0" y="0"/>
            <a:chExt cx="406400" cy="161602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EA06264-4155-D1E8-0180-9E89FB0DD833}"/>
                </a:ext>
              </a:extLst>
            </p:cNvPr>
            <p:cNvSpPr/>
            <p:nvPr/>
          </p:nvSpPr>
          <p:spPr>
            <a:xfrm>
              <a:off x="0" y="0"/>
              <a:ext cx="406400" cy="1616027"/>
            </a:xfrm>
            <a:custGeom>
              <a:avLst/>
              <a:gdLst/>
              <a:ahLst/>
              <a:cxnLst/>
              <a:rect l="l" t="t" r="r" b="b"/>
              <a:pathLst>
                <a:path w="406400" h="1616027">
                  <a:moveTo>
                    <a:pt x="203200" y="0"/>
                  </a:moveTo>
                  <a:lnTo>
                    <a:pt x="0" y="0"/>
                  </a:lnTo>
                  <a:lnTo>
                    <a:pt x="203200" y="1616027"/>
                  </a:lnTo>
                  <a:lnTo>
                    <a:pt x="406400" y="161602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A162E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5AF0040-270E-493A-3E7B-B158D3EB4D4C}"/>
                </a:ext>
              </a:extLst>
            </p:cNvPr>
            <p:cNvSpPr txBox="1"/>
            <p:nvPr/>
          </p:nvSpPr>
          <p:spPr>
            <a:xfrm>
              <a:off x="101600" y="-47625"/>
              <a:ext cx="203200" cy="1663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C3C1E9A4-598A-83C4-6C02-1A4EC754742F}"/>
              </a:ext>
            </a:extLst>
          </p:cNvPr>
          <p:cNvGrpSpPr/>
          <p:nvPr/>
        </p:nvGrpSpPr>
        <p:grpSpPr>
          <a:xfrm rot="-5400000">
            <a:off x="8584848" y="-8105693"/>
            <a:ext cx="4251743" cy="18606338"/>
            <a:chOff x="0" y="0"/>
            <a:chExt cx="406400" cy="1778474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675B603-95E2-6FC2-DD94-142C075AD76F}"/>
                </a:ext>
              </a:extLst>
            </p:cNvPr>
            <p:cNvSpPr/>
            <p:nvPr/>
          </p:nvSpPr>
          <p:spPr>
            <a:xfrm>
              <a:off x="0" y="0"/>
              <a:ext cx="406400" cy="1778474"/>
            </a:xfrm>
            <a:custGeom>
              <a:avLst/>
              <a:gdLst/>
              <a:ahLst/>
              <a:cxnLst/>
              <a:rect l="l" t="t" r="r" b="b"/>
              <a:pathLst>
                <a:path w="406400" h="1778474">
                  <a:moveTo>
                    <a:pt x="203200" y="0"/>
                  </a:moveTo>
                  <a:lnTo>
                    <a:pt x="0" y="0"/>
                  </a:lnTo>
                  <a:lnTo>
                    <a:pt x="203200" y="1778474"/>
                  </a:lnTo>
                  <a:lnTo>
                    <a:pt x="406400" y="177847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A162E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DEC1789D-C508-AA41-61F5-C726C39F3ED6}"/>
                </a:ext>
              </a:extLst>
            </p:cNvPr>
            <p:cNvSpPr txBox="1"/>
            <p:nvPr/>
          </p:nvSpPr>
          <p:spPr>
            <a:xfrm>
              <a:off x="101600" y="-47625"/>
              <a:ext cx="203200" cy="18260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D4B02FA2-EF1D-1DA8-2B15-992DF4689666}"/>
              </a:ext>
            </a:extLst>
          </p:cNvPr>
          <p:cNvGrpSpPr/>
          <p:nvPr/>
        </p:nvGrpSpPr>
        <p:grpSpPr>
          <a:xfrm>
            <a:off x="3493724" y="941411"/>
            <a:ext cx="11300553" cy="8610085"/>
            <a:chOff x="0" y="0"/>
            <a:chExt cx="2123752" cy="1618123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08AB048-D931-1A6C-8174-9574C069A4EC}"/>
                </a:ext>
              </a:extLst>
            </p:cNvPr>
            <p:cNvSpPr/>
            <p:nvPr/>
          </p:nvSpPr>
          <p:spPr>
            <a:xfrm>
              <a:off x="0" y="0"/>
              <a:ext cx="2123752" cy="1618123"/>
            </a:xfrm>
            <a:custGeom>
              <a:avLst/>
              <a:gdLst/>
              <a:ahLst/>
              <a:cxnLst/>
              <a:rect l="l" t="t" r="r" b="b"/>
              <a:pathLst>
                <a:path w="2123752" h="1618123">
                  <a:moveTo>
                    <a:pt x="68509" y="0"/>
                  </a:moveTo>
                  <a:lnTo>
                    <a:pt x="2055243" y="0"/>
                  </a:lnTo>
                  <a:cubicBezTo>
                    <a:pt x="2073413" y="0"/>
                    <a:pt x="2090838" y="7218"/>
                    <a:pt x="2103686" y="20066"/>
                  </a:cubicBezTo>
                  <a:cubicBezTo>
                    <a:pt x="2116534" y="32914"/>
                    <a:pt x="2123752" y="50339"/>
                    <a:pt x="2123752" y="68509"/>
                  </a:cubicBezTo>
                  <a:lnTo>
                    <a:pt x="2123752" y="1549614"/>
                  </a:lnTo>
                  <a:cubicBezTo>
                    <a:pt x="2123752" y="1587451"/>
                    <a:pt x="2093080" y="1618123"/>
                    <a:pt x="2055243" y="1618123"/>
                  </a:cubicBezTo>
                  <a:lnTo>
                    <a:pt x="68509" y="1618123"/>
                  </a:lnTo>
                  <a:cubicBezTo>
                    <a:pt x="30673" y="1618123"/>
                    <a:pt x="0" y="1587451"/>
                    <a:pt x="0" y="1549614"/>
                  </a:cubicBezTo>
                  <a:lnTo>
                    <a:pt x="0" y="68509"/>
                  </a:lnTo>
                  <a:cubicBezTo>
                    <a:pt x="0" y="30673"/>
                    <a:pt x="30673" y="0"/>
                    <a:pt x="68509" y="0"/>
                  </a:cubicBezTo>
                  <a:close/>
                </a:path>
              </a:pathLst>
            </a:custGeom>
            <a:solidFill>
              <a:srgbClr val="CAE4FC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3D52E09A-6D8C-69A9-CD3A-D8A988EB076C}"/>
                </a:ext>
              </a:extLst>
            </p:cNvPr>
            <p:cNvSpPr txBox="1"/>
            <p:nvPr/>
          </p:nvSpPr>
          <p:spPr>
            <a:xfrm>
              <a:off x="0" y="-47625"/>
              <a:ext cx="2123752" cy="16657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333B86D8-2E95-EED5-3FC6-9A6BBC7488CC}"/>
              </a:ext>
            </a:extLst>
          </p:cNvPr>
          <p:cNvGrpSpPr/>
          <p:nvPr/>
        </p:nvGrpSpPr>
        <p:grpSpPr>
          <a:xfrm rot="5400000">
            <a:off x="13527872" y="5215051"/>
            <a:ext cx="4379529" cy="3543135"/>
            <a:chOff x="0" y="0"/>
            <a:chExt cx="406400" cy="328786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801ADECC-A7D5-E87C-F30C-D38ADB6AC357}"/>
                </a:ext>
              </a:extLst>
            </p:cNvPr>
            <p:cNvSpPr/>
            <p:nvPr/>
          </p:nvSpPr>
          <p:spPr>
            <a:xfrm>
              <a:off x="0" y="0"/>
              <a:ext cx="406400" cy="328786"/>
            </a:xfrm>
            <a:custGeom>
              <a:avLst/>
              <a:gdLst/>
              <a:ahLst/>
              <a:cxnLst/>
              <a:rect l="l" t="t" r="r" b="b"/>
              <a:pathLst>
                <a:path w="406400" h="328786">
                  <a:moveTo>
                    <a:pt x="203200" y="0"/>
                  </a:moveTo>
                  <a:lnTo>
                    <a:pt x="406400" y="0"/>
                  </a:lnTo>
                  <a:lnTo>
                    <a:pt x="203200" y="328786"/>
                  </a:lnTo>
                  <a:lnTo>
                    <a:pt x="0" y="32878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95D91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A4688E20-90E1-4C83-ECFF-ABDA1AAE7AED}"/>
                </a:ext>
              </a:extLst>
            </p:cNvPr>
            <p:cNvSpPr txBox="1"/>
            <p:nvPr/>
          </p:nvSpPr>
          <p:spPr>
            <a:xfrm>
              <a:off x="101600" y="-47625"/>
              <a:ext cx="203200" cy="376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6CCA3F13-DF9F-432E-CA17-17635EA4442D}"/>
              </a:ext>
            </a:extLst>
          </p:cNvPr>
          <p:cNvGrpSpPr/>
          <p:nvPr/>
        </p:nvGrpSpPr>
        <p:grpSpPr>
          <a:xfrm rot="-5400000">
            <a:off x="799251" y="1805776"/>
            <a:ext cx="4379529" cy="3162930"/>
            <a:chOff x="0" y="0"/>
            <a:chExt cx="406400" cy="293505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2D173982-FD14-45FE-FFC0-C6C0D40A76F1}"/>
                </a:ext>
              </a:extLst>
            </p:cNvPr>
            <p:cNvSpPr/>
            <p:nvPr/>
          </p:nvSpPr>
          <p:spPr>
            <a:xfrm>
              <a:off x="0" y="0"/>
              <a:ext cx="406400" cy="293505"/>
            </a:xfrm>
            <a:custGeom>
              <a:avLst/>
              <a:gdLst/>
              <a:ahLst/>
              <a:cxnLst/>
              <a:rect l="l" t="t" r="r" b="b"/>
              <a:pathLst>
                <a:path w="406400" h="293505">
                  <a:moveTo>
                    <a:pt x="203200" y="0"/>
                  </a:moveTo>
                  <a:lnTo>
                    <a:pt x="406400" y="0"/>
                  </a:lnTo>
                  <a:lnTo>
                    <a:pt x="203200" y="293505"/>
                  </a:lnTo>
                  <a:lnTo>
                    <a:pt x="0" y="2935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95D91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AA80EAAF-5BEA-8DD2-6ADA-2A5F24E94424}"/>
                </a:ext>
              </a:extLst>
            </p:cNvPr>
            <p:cNvSpPr txBox="1"/>
            <p:nvPr/>
          </p:nvSpPr>
          <p:spPr>
            <a:xfrm>
              <a:off x="101600" y="-47625"/>
              <a:ext cx="203200" cy="3411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00A642CF-29DF-314E-813F-2719A8C76AC3}"/>
              </a:ext>
            </a:extLst>
          </p:cNvPr>
          <p:cNvGrpSpPr/>
          <p:nvPr/>
        </p:nvGrpSpPr>
        <p:grpSpPr>
          <a:xfrm>
            <a:off x="4024926" y="1461878"/>
            <a:ext cx="10313942" cy="7581467"/>
            <a:chOff x="0" y="0"/>
            <a:chExt cx="2716429" cy="1996765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6E64BC68-ACB1-5DDA-DB61-BA6FAF3C788B}"/>
                </a:ext>
              </a:extLst>
            </p:cNvPr>
            <p:cNvSpPr/>
            <p:nvPr/>
          </p:nvSpPr>
          <p:spPr>
            <a:xfrm>
              <a:off x="0" y="0"/>
              <a:ext cx="2716429" cy="1996765"/>
            </a:xfrm>
            <a:custGeom>
              <a:avLst/>
              <a:gdLst/>
              <a:ahLst/>
              <a:cxnLst/>
              <a:rect l="l" t="t" r="r" b="b"/>
              <a:pathLst>
                <a:path w="2716429" h="1996765">
                  <a:moveTo>
                    <a:pt x="0" y="0"/>
                  </a:moveTo>
                  <a:lnTo>
                    <a:pt x="2716429" y="0"/>
                  </a:lnTo>
                  <a:lnTo>
                    <a:pt x="2716429" y="1996765"/>
                  </a:lnTo>
                  <a:lnTo>
                    <a:pt x="0" y="19967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BCB3B8D3-228E-AE2C-9120-C66775A09817}"/>
                </a:ext>
              </a:extLst>
            </p:cNvPr>
            <p:cNvSpPr txBox="1"/>
            <p:nvPr/>
          </p:nvSpPr>
          <p:spPr>
            <a:xfrm>
              <a:off x="0" y="-47625"/>
              <a:ext cx="2716429" cy="20443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5" name="Picture 24" descr="Dominoes falling in a row">
            <a:extLst>
              <a:ext uri="{FF2B5EF4-FFF2-40B4-BE49-F238E27FC236}">
                <a16:creationId xmlns:a16="http://schemas.microsoft.com/office/drawing/2014/main" id="{41EE92A8-81E5-F291-B6B5-876527EA4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865" y="2227249"/>
            <a:ext cx="7772400" cy="583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44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467" y="-15533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it-DE"/>
          </a:p>
        </p:txBody>
      </p:sp>
      <p:sp>
        <p:nvSpPr>
          <p:cNvPr id="3" name="Freeform 3"/>
          <p:cNvSpPr/>
          <p:nvPr/>
        </p:nvSpPr>
        <p:spPr>
          <a:xfrm rot="-2700000">
            <a:off x="-4486420" y="-2278272"/>
            <a:ext cx="7849807" cy="7849807"/>
          </a:xfrm>
          <a:custGeom>
            <a:avLst/>
            <a:gdLst/>
            <a:ahLst/>
            <a:cxnLst/>
            <a:rect l="l" t="t" r="r" b="b"/>
            <a:pathLst>
              <a:path w="7849807" h="7849807">
                <a:moveTo>
                  <a:pt x="0" y="0"/>
                </a:moveTo>
                <a:lnTo>
                  <a:pt x="7849806" y="0"/>
                </a:lnTo>
                <a:lnTo>
                  <a:pt x="7849806" y="7849806"/>
                </a:lnTo>
                <a:lnTo>
                  <a:pt x="0" y="78498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99"/>
            </a:blip>
            <a:stretch>
              <a:fillRect/>
            </a:stretch>
          </a:blipFill>
        </p:spPr>
        <p:txBody>
          <a:bodyPr/>
          <a:lstStyle/>
          <a:p>
            <a:endParaRPr lang="it-DE"/>
          </a:p>
        </p:txBody>
      </p:sp>
      <p:sp>
        <p:nvSpPr>
          <p:cNvPr id="4" name="Freeform 4"/>
          <p:cNvSpPr/>
          <p:nvPr/>
        </p:nvSpPr>
        <p:spPr>
          <a:xfrm rot="-2700000">
            <a:off x="14536249" y="-2200515"/>
            <a:ext cx="7849807" cy="7849807"/>
          </a:xfrm>
          <a:custGeom>
            <a:avLst/>
            <a:gdLst/>
            <a:ahLst/>
            <a:cxnLst/>
            <a:rect l="l" t="t" r="r" b="b"/>
            <a:pathLst>
              <a:path w="7849807" h="7849807">
                <a:moveTo>
                  <a:pt x="0" y="0"/>
                </a:moveTo>
                <a:lnTo>
                  <a:pt x="7849807" y="0"/>
                </a:lnTo>
                <a:lnTo>
                  <a:pt x="7849807" y="7849807"/>
                </a:lnTo>
                <a:lnTo>
                  <a:pt x="0" y="78498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99"/>
            </a:blip>
            <a:stretch>
              <a:fillRect/>
            </a:stretch>
          </a:blipFill>
        </p:spPr>
        <p:txBody>
          <a:bodyPr/>
          <a:lstStyle/>
          <a:p>
            <a:endParaRPr lang="it-DE"/>
          </a:p>
        </p:txBody>
      </p:sp>
      <p:grpSp>
        <p:nvGrpSpPr>
          <p:cNvPr id="5" name="Group 5"/>
          <p:cNvGrpSpPr/>
          <p:nvPr/>
        </p:nvGrpSpPr>
        <p:grpSpPr>
          <a:xfrm rot="-2700000">
            <a:off x="-4004881" y="-1909386"/>
            <a:ext cx="7324698" cy="7324698"/>
            <a:chOff x="0" y="0"/>
            <a:chExt cx="2041549" cy="20415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41549" cy="2041549"/>
            </a:xfrm>
            <a:custGeom>
              <a:avLst/>
              <a:gdLst/>
              <a:ahLst/>
              <a:cxnLst/>
              <a:rect l="l" t="t" r="r" b="b"/>
              <a:pathLst>
                <a:path w="2041549" h="2041549">
                  <a:moveTo>
                    <a:pt x="78215" y="0"/>
                  </a:moveTo>
                  <a:lnTo>
                    <a:pt x="1963334" y="0"/>
                  </a:lnTo>
                  <a:cubicBezTo>
                    <a:pt x="1984078" y="0"/>
                    <a:pt x="2003973" y="8240"/>
                    <a:pt x="2018641" y="22909"/>
                  </a:cubicBezTo>
                  <a:cubicBezTo>
                    <a:pt x="2033309" y="37577"/>
                    <a:pt x="2041549" y="57471"/>
                    <a:pt x="2041549" y="78215"/>
                  </a:cubicBezTo>
                  <a:lnTo>
                    <a:pt x="2041549" y="1963334"/>
                  </a:lnTo>
                  <a:cubicBezTo>
                    <a:pt x="2041549" y="1984078"/>
                    <a:pt x="2033309" y="2003973"/>
                    <a:pt x="2018641" y="2018641"/>
                  </a:cubicBezTo>
                  <a:cubicBezTo>
                    <a:pt x="2003973" y="2033309"/>
                    <a:pt x="1984078" y="2041549"/>
                    <a:pt x="1963334" y="2041549"/>
                  </a:cubicBezTo>
                  <a:lnTo>
                    <a:pt x="78215" y="2041549"/>
                  </a:lnTo>
                  <a:cubicBezTo>
                    <a:pt x="35018" y="2041549"/>
                    <a:pt x="0" y="2006531"/>
                    <a:pt x="0" y="1963334"/>
                  </a:cubicBezTo>
                  <a:lnTo>
                    <a:pt x="0" y="78215"/>
                  </a:lnTo>
                  <a:cubicBezTo>
                    <a:pt x="0" y="57471"/>
                    <a:pt x="8240" y="37577"/>
                    <a:pt x="22909" y="22909"/>
                  </a:cubicBezTo>
                  <a:cubicBezTo>
                    <a:pt x="37577" y="8240"/>
                    <a:pt x="57471" y="0"/>
                    <a:pt x="7821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41549" cy="2089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4897262" y="-2015719"/>
            <a:ext cx="7324698" cy="7324698"/>
            <a:chOff x="0" y="0"/>
            <a:chExt cx="2041549" cy="20415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41549" cy="2041549"/>
            </a:xfrm>
            <a:custGeom>
              <a:avLst/>
              <a:gdLst/>
              <a:ahLst/>
              <a:cxnLst/>
              <a:rect l="l" t="t" r="r" b="b"/>
              <a:pathLst>
                <a:path w="2041549" h="2041549">
                  <a:moveTo>
                    <a:pt x="78215" y="0"/>
                  </a:moveTo>
                  <a:lnTo>
                    <a:pt x="1963334" y="0"/>
                  </a:lnTo>
                  <a:cubicBezTo>
                    <a:pt x="1984078" y="0"/>
                    <a:pt x="2003973" y="8240"/>
                    <a:pt x="2018641" y="22909"/>
                  </a:cubicBezTo>
                  <a:cubicBezTo>
                    <a:pt x="2033309" y="37577"/>
                    <a:pt x="2041549" y="57471"/>
                    <a:pt x="2041549" y="78215"/>
                  </a:cubicBezTo>
                  <a:lnTo>
                    <a:pt x="2041549" y="1963334"/>
                  </a:lnTo>
                  <a:cubicBezTo>
                    <a:pt x="2041549" y="1984078"/>
                    <a:pt x="2033309" y="2003973"/>
                    <a:pt x="2018641" y="2018641"/>
                  </a:cubicBezTo>
                  <a:cubicBezTo>
                    <a:pt x="2003973" y="2033309"/>
                    <a:pt x="1984078" y="2041549"/>
                    <a:pt x="1963334" y="2041549"/>
                  </a:cubicBezTo>
                  <a:lnTo>
                    <a:pt x="78215" y="2041549"/>
                  </a:lnTo>
                  <a:cubicBezTo>
                    <a:pt x="35018" y="2041549"/>
                    <a:pt x="0" y="2006531"/>
                    <a:pt x="0" y="1963334"/>
                  </a:cubicBezTo>
                  <a:lnTo>
                    <a:pt x="0" y="78215"/>
                  </a:lnTo>
                  <a:cubicBezTo>
                    <a:pt x="0" y="57471"/>
                    <a:pt x="8240" y="37577"/>
                    <a:pt x="22909" y="22909"/>
                  </a:cubicBezTo>
                  <a:cubicBezTo>
                    <a:pt x="37577" y="8240"/>
                    <a:pt x="57471" y="0"/>
                    <a:pt x="7821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041549" cy="2089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219133" y="4988170"/>
            <a:ext cx="5342601" cy="3819960"/>
          </a:xfrm>
          <a:custGeom>
            <a:avLst/>
            <a:gdLst/>
            <a:ahLst/>
            <a:cxnLst/>
            <a:rect l="l" t="t" r="r" b="b"/>
            <a:pathLst>
              <a:path w="5342601" h="3819960">
                <a:moveTo>
                  <a:pt x="0" y="0"/>
                </a:moveTo>
                <a:lnTo>
                  <a:pt x="5342602" y="0"/>
                </a:lnTo>
                <a:lnTo>
                  <a:pt x="5342602" y="3819960"/>
                </a:lnTo>
                <a:lnTo>
                  <a:pt x="0" y="38199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0000"/>
            </a:blip>
            <a:stretch>
              <a:fillRect/>
            </a:stretch>
          </a:blipFill>
        </p:spPr>
        <p:txBody>
          <a:bodyPr/>
          <a:lstStyle/>
          <a:p>
            <a:endParaRPr lang="it-DE"/>
          </a:p>
        </p:txBody>
      </p:sp>
      <p:sp>
        <p:nvSpPr>
          <p:cNvPr id="12" name="Freeform 12"/>
          <p:cNvSpPr/>
          <p:nvPr/>
        </p:nvSpPr>
        <p:spPr>
          <a:xfrm>
            <a:off x="6581041" y="4960591"/>
            <a:ext cx="5342601" cy="3819960"/>
          </a:xfrm>
          <a:custGeom>
            <a:avLst/>
            <a:gdLst/>
            <a:ahLst/>
            <a:cxnLst/>
            <a:rect l="l" t="t" r="r" b="b"/>
            <a:pathLst>
              <a:path w="5342601" h="3819960">
                <a:moveTo>
                  <a:pt x="0" y="0"/>
                </a:moveTo>
                <a:lnTo>
                  <a:pt x="5342601" y="0"/>
                </a:lnTo>
                <a:lnTo>
                  <a:pt x="5342601" y="3819960"/>
                </a:lnTo>
                <a:lnTo>
                  <a:pt x="0" y="38199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0000"/>
            </a:blip>
            <a:stretch>
              <a:fillRect/>
            </a:stretch>
          </a:blipFill>
        </p:spPr>
        <p:txBody>
          <a:bodyPr/>
          <a:lstStyle/>
          <a:p>
            <a:endParaRPr lang="it-DE"/>
          </a:p>
        </p:txBody>
      </p:sp>
      <p:sp>
        <p:nvSpPr>
          <p:cNvPr id="13" name="Freeform 13"/>
          <p:cNvSpPr/>
          <p:nvPr/>
        </p:nvSpPr>
        <p:spPr>
          <a:xfrm>
            <a:off x="11916699" y="4960591"/>
            <a:ext cx="5342601" cy="3819960"/>
          </a:xfrm>
          <a:custGeom>
            <a:avLst/>
            <a:gdLst/>
            <a:ahLst/>
            <a:cxnLst/>
            <a:rect l="l" t="t" r="r" b="b"/>
            <a:pathLst>
              <a:path w="5342601" h="3819960">
                <a:moveTo>
                  <a:pt x="0" y="0"/>
                </a:moveTo>
                <a:lnTo>
                  <a:pt x="5342601" y="0"/>
                </a:lnTo>
                <a:lnTo>
                  <a:pt x="5342601" y="3819960"/>
                </a:lnTo>
                <a:lnTo>
                  <a:pt x="0" y="38199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0000"/>
            </a:blip>
            <a:stretch>
              <a:fillRect/>
            </a:stretch>
          </a:blipFill>
        </p:spPr>
        <p:txBody>
          <a:bodyPr/>
          <a:lstStyle/>
          <a:p>
            <a:endParaRPr lang="it-DE"/>
          </a:p>
        </p:txBody>
      </p:sp>
      <p:grpSp>
        <p:nvGrpSpPr>
          <p:cNvPr id="14" name="Group 14"/>
          <p:cNvGrpSpPr/>
          <p:nvPr/>
        </p:nvGrpSpPr>
        <p:grpSpPr>
          <a:xfrm>
            <a:off x="1028700" y="3552422"/>
            <a:ext cx="4180091" cy="1987008"/>
            <a:chOff x="0" y="0"/>
            <a:chExt cx="1185167" cy="56337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85167" cy="563370"/>
            </a:xfrm>
            <a:custGeom>
              <a:avLst/>
              <a:gdLst/>
              <a:ahLst/>
              <a:cxnLst/>
              <a:rect l="l" t="t" r="r" b="b"/>
              <a:pathLst>
                <a:path w="1185167" h="563370">
                  <a:moveTo>
                    <a:pt x="83344" y="0"/>
                  </a:moveTo>
                  <a:lnTo>
                    <a:pt x="1101823" y="0"/>
                  </a:lnTo>
                  <a:cubicBezTo>
                    <a:pt x="1147853" y="0"/>
                    <a:pt x="1185167" y="37314"/>
                    <a:pt x="1185167" y="83344"/>
                  </a:cubicBezTo>
                  <a:lnTo>
                    <a:pt x="1185167" y="480025"/>
                  </a:lnTo>
                  <a:cubicBezTo>
                    <a:pt x="1185167" y="502130"/>
                    <a:pt x="1176387" y="523329"/>
                    <a:pt x="1160756" y="538959"/>
                  </a:cubicBezTo>
                  <a:cubicBezTo>
                    <a:pt x="1145126" y="554589"/>
                    <a:pt x="1123927" y="563370"/>
                    <a:pt x="1101823" y="563370"/>
                  </a:cubicBezTo>
                  <a:lnTo>
                    <a:pt x="83344" y="563370"/>
                  </a:lnTo>
                  <a:cubicBezTo>
                    <a:pt x="61240" y="563370"/>
                    <a:pt x="40041" y="554589"/>
                    <a:pt x="24411" y="538959"/>
                  </a:cubicBezTo>
                  <a:cubicBezTo>
                    <a:pt x="8781" y="523329"/>
                    <a:pt x="0" y="502130"/>
                    <a:pt x="0" y="480025"/>
                  </a:cubicBezTo>
                  <a:lnTo>
                    <a:pt x="0" y="83344"/>
                  </a:lnTo>
                  <a:cubicBezTo>
                    <a:pt x="0" y="61240"/>
                    <a:pt x="8781" y="40041"/>
                    <a:pt x="24411" y="24411"/>
                  </a:cubicBezTo>
                  <a:cubicBezTo>
                    <a:pt x="40041" y="8781"/>
                    <a:pt x="61240" y="0"/>
                    <a:pt x="83344" y="0"/>
                  </a:cubicBezTo>
                  <a:close/>
                </a:path>
              </a:pathLst>
            </a:custGeom>
            <a:solidFill>
              <a:srgbClr val="395D91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185167" cy="610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390607" y="3524843"/>
            <a:ext cx="4180091" cy="2014587"/>
            <a:chOff x="0" y="0"/>
            <a:chExt cx="1185167" cy="57118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85167" cy="571189"/>
            </a:xfrm>
            <a:custGeom>
              <a:avLst/>
              <a:gdLst/>
              <a:ahLst/>
              <a:cxnLst/>
              <a:rect l="l" t="t" r="r" b="b"/>
              <a:pathLst>
                <a:path w="1185167" h="571189">
                  <a:moveTo>
                    <a:pt x="83344" y="0"/>
                  </a:moveTo>
                  <a:lnTo>
                    <a:pt x="1101823" y="0"/>
                  </a:lnTo>
                  <a:cubicBezTo>
                    <a:pt x="1147853" y="0"/>
                    <a:pt x="1185167" y="37314"/>
                    <a:pt x="1185167" y="83344"/>
                  </a:cubicBezTo>
                  <a:lnTo>
                    <a:pt x="1185167" y="487845"/>
                  </a:lnTo>
                  <a:cubicBezTo>
                    <a:pt x="1185167" y="509949"/>
                    <a:pt x="1176387" y="531148"/>
                    <a:pt x="1160756" y="546778"/>
                  </a:cubicBezTo>
                  <a:cubicBezTo>
                    <a:pt x="1145126" y="562408"/>
                    <a:pt x="1123927" y="571189"/>
                    <a:pt x="1101823" y="571189"/>
                  </a:cubicBezTo>
                  <a:lnTo>
                    <a:pt x="83344" y="571189"/>
                  </a:lnTo>
                  <a:cubicBezTo>
                    <a:pt x="61240" y="571189"/>
                    <a:pt x="40041" y="562408"/>
                    <a:pt x="24411" y="546778"/>
                  </a:cubicBezTo>
                  <a:cubicBezTo>
                    <a:pt x="8781" y="531148"/>
                    <a:pt x="0" y="509949"/>
                    <a:pt x="0" y="487845"/>
                  </a:cubicBezTo>
                  <a:lnTo>
                    <a:pt x="0" y="83344"/>
                  </a:lnTo>
                  <a:cubicBezTo>
                    <a:pt x="0" y="61240"/>
                    <a:pt x="8781" y="40041"/>
                    <a:pt x="24411" y="24411"/>
                  </a:cubicBezTo>
                  <a:cubicBezTo>
                    <a:pt x="40041" y="8781"/>
                    <a:pt x="61240" y="0"/>
                    <a:pt x="83344" y="0"/>
                  </a:cubicBezTo>
                  <a:close/>
                </a:path>
              </a:pathLst>
            </a:custGeom>
            <a:solidFill>
              <a:srgbClr val="395D91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185167" cy="6188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726265" y="3524843"/>
            <a:ext cx="4180091" cy="2014587"/>
            <a:chOff x="0" y="0"/>
            <a:chExt cx="1185167" cy="57118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85167" cy="571189"/>
            </a:xfrm>
            <a:custGeom>
              <a:avLst/>
              <a:gdLst/>
              <a:ahLst/>
              <a:cxnLst/>
              <a:rect l="l" t="t" r="r" b="b"/>
              <a:pathLst>
                <a:path w="1185167" h="571189">
                  <a:moveTo>
                    <a:pt x="83344" y="0"/>
                  </a:moveTo>
                  <a:lnTo>
                    <a:pt x="1101823" y="0"/>
                  </a:lnTo>
                  <a:cubicBezTo>
                    <a:pt x="1147853" y="0"/>
                    <a:pt x="1185167" y="37314"/>
                    <a:pt x="1185167" y="83344"/>
                  </a:cubicBezTo>
                  <a:lnTo>
                    <a:pt x="1185167" y="487845"/>
                  </a:lnTo>
                  <a:cubicBezTo>
                    <a:pt x="1185167" y="509949"/>
                    <a:pt x="1176387" y="531148"/>
                    <a:pt x="1160756" y="546778"/>
                  </a:cubicBezTo>
                  <a:cubicBezTo>
                    <a:pt x="1145126" y="562408"/>
                    <a:pt x="1123927" y="571189"/>
                    <a:pt x="1101823" y="571189"/>
                  </a:cubicBezTo>
                  <a:lnTo>
                    <a:pt x="83344" y="571189"/>
                  </a:lnTo>
                  <a:cubicBezTo>
                    <a:pt x="61240" y="571189"/>
                    <a:pt x="40041" y="562408"/>
                    <a:pt x="24411" y="546778"/>
                  </a:cubicBezTo>
                  <a:cubicBezTo>
                    <a:pt x="8781" y="531148"/>
                    <a:pt x="0" y="509949"/>
                    <a:pt x="0" y="487845"/>
                  </a:cubicBezTo>
                  <a:lnTo>
                    <a:pt x="0" y="83344"/>
                  </a:lnTo>
                  <a:cubicBezTo>
                    <a:pt x="0" y="61240"/>
                    <a:pt x="8781" y="40041"/>
                    <a:pt x="24411" y="24411"/>
                  </a:cubicBezTo>
                  <a:cubicBezTo>
                    <a:pt x="40041" y="8781"/>
                    <a:pt x="61240" y="0"/>
                    <a:pt x="83344" y="0"/>
                  </a:cubicBezTo>
                  <a:close/>
                </a:path>
              </a:pathLst>
            </a:custGeom>
            <a:solidFill>
              <a:srgbClr val="395D91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1185167" cy="6188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063299" y="1287826"/>
            <a:ext cx="6161401" cy="93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500" dirty="0">
                <a:solidFill>
                  <a:srgbClr val="16599D"/>
                </a:solidFill>
                <a:latin typeface="Big John PRO Bold"/>
                <a:ea typeface="Big John PRO Bold"/>
                <a:cs typeface="Big John PRO Bold"/>
                <a:sym typeface="Big John PRO Bold"/>
              </a:rPr>
              <a:t>Cosmological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679850" y="6243250"/>
            <a:ext cx="4016579" cy="582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First Cause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135710" y="6197808"/>
            <a:ext cx="4016579" cy="582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First Mover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513797" y="6247425"/>
            <a:ext cx="4016579" cy="582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First Existence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00680" y="3890289"/>
            <a:ext cx="3436132" cy="588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 dirty="0">
                <a:solidFill>
                  <a:srgbClr val="CAE4FC"/>
                </a:solidFill>
                <a:latin typeface="Gilroy Bold"/>
                <a:ea typeface="Gilroy Bold"/>
                <a:cs typeface="Gilroy Bold"/>
                <a:sym typeface="Gilroy Bold"/>
              </a:rPr>
              <a:t>Kalam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762587" y="3876499"/>
            <a:ext cx="3436132" cy="588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 dirty="0">
                <a:solidFill>
                  <a:srgbClr val="CAE4FC"/>
                </a:solidFill>
                <a:latin typeface="Gilroy Bold"/>
                <a:ea typeface="Gilroy Bold"/>
                <a:cs typeface="Gilroy Bold"/>
                <a:sym typeface="Gilroy Bold"/>
              </a:rPr>
              <a:t>Thomist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224701" y="3876499"/>
            <a:ext cx="3436132" cy="588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1" dirty="0">
                <a:solidFill>
                  <a:srgbClr val="CAE4FC"/>
                </a:solidFill>
                <a:latin typeface="Gilroy Bold"/>
                <a:ea typeface="Gilroy Bold"/>
                <a:cs typeface="Gilroy Bold"/>
                <a:sym typeface="Gilroy Bold"/>
              </a:rPr>
              <a:t>Leibnizian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it-DE"/>
          </a:p>
        </p:txBody>
      </p:sp>
      <p:sp>
        <p:nvSpPr>
          <p:cNvPr id="3" name="Freeform 3"/>
          <p:cNvSpPr/>
          <p:nvPr/>
        </p:nvSpPr>
        <p:spPr>
          <a:xfrm rot="-2700000">
            <a:off x="-4317047" y="-3837181"/>
            <a:ext cx="11641929" cy="11641929"/>
          </a:xfrm>
          <a:custGeom>
            <a:avLst/>
            <a:gdLst/>
            <a:ahLst/>
            <a:cxnLst/>
            <a:rect l="l" t="t" r="r" b="b"/>
            <a:pathLst>
              <a:path w="11641929" h="11641929">
                <a:moveTo>
                  <a:pt x="0" y="0"/>
                </a:moveTo>
                <a:lnTo>
                  <a:pt x="11641929" y="0"/>
                </a:lnTo>
                <a:lnTo>
                  <a:pt x="11641929" y="11641929"/>
                </a:lnTo>
                <a:lnTo>
                  <a:pt x="0" y="116419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99"/>
            </a:blip>
            <a:stretch>
              <a:fillRect/>
            </a:stretch>
          </a:blipFill>
        </p:spPr>
        <p:txBody>
          <a:bodyPr/>
          <a:lstStyle/>
          <a:p>
            <a:endParaRPr lang="it-DE"/>
          </a:p>
        </p:txBody>
      </p:sp>
      <p:grpSp>
        <p:nvGrpSpPr>
          <p:cNvPr id="4" name="Group 4"/>
          <p:cNvGrpSpPr/>
          <p:nvPr/>
        </p:nvGrpSpPr>
        <p:grpSpPr>
          <a:xfrm rot="-2700000">
            <a:off x="-3985629" y="-3505764"/>
            <a:ext cx="10863149" cy="10863149"/>
            <a:chOff x="0" y="0"/>
            <a:chExt cx="2041549" cy="20415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1549" cy="2041549"/>
            </a:xfrm>
            <a:custGeom>
              <a:avLst/>
              <a:gdLst/>
              <a:ahLst/>
              <a:cxnLst/>
              <a:rect l="l" t="t" r="r" b="b"/>
              <a:pathLst>
                <a:path w="2041549" h="2041549">
                  <a:moveTo>
                    <a:pt x="71268" y="0"/>
                  </a:moveTo>
                  <a:lnTo>
                    <a:pt x="1970282" y="0"/>
                  </a:lnTo>
                  <a:cubicBezTo>
                    <a:pt x="1989183" y="0"/>
                    <a:pt x="2007310" y="7509"/>
                    <a:pt x="2020675" y="20874"/>
                  </a:cubicBezTo>
                  <a:cubicBezTo>
                    <a:pt x="2034041" y="34239"/>
                    <a:pt x="2041549" y="52366"/>
                    <a:pt x="2041549" y="71268"/>
                  </a:cubicBezTo>
                  <a:lnTo>
                    <a:pt x="2041549" y="1970282"/>
                  </a:lnTo>
                  <a:cubicBezTo>
                    <a:pt x="2041549" y="2009642"/>
                    <a:pt x="2009642" y="2041549"/>
                    <a:pt x="1970282" y="2041549"/>
                  </a:cubicBezTo>
                  <a:lnTo>
                    <a:pt x="71268" y="2041549"/>
                  </a:lnTo>
                  <a:cubicBezTo>
                    <a:pt x="31908" y="2041549"/>
                    <a:pt x="0" y="2009642"/>
                    <a:pt x="0" y="1970282"/>
                  </a:cubicBezTo>
                  <a:lnTo>
                    <a:pt x="0" y="71268"/>
                  </a:lnTo>
                  <a:cubicBezTo>
                    <a:pt x="0" y="31908"/>
                    <a:pt x="31908" y="0"/>
                    <a:pt x="7126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041549" cy="2089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1110084"/>
            <a:ext cx="7660333" cy="105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>
                <a:solidFill>
                  <a:srgbClr val="13233B"/>
                </a:solidFill>
                <a:latin typeface="Big John PRO Bold"/>
                <a:ea typeface="Big John PRO Bold"/>
                <a:cs typeface="Big John PRO Bold"/>
                <a:sym typeface="Big John PRO Bold"/>
              </a:rPr>
              <a:t>Kalam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18167" y="2382520"/>
            <a:ext cx="7481399" cy="1384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Moreland &amp; Craig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     (2017, p. 480)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736005" y="1176759"/>
            <a:ext cx="10256613" cy="2879091"/>
            <a:chOff x="0" y="0"/>
            <a:chExt cx="2701330" cy="75827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1330" cy="758279"/>
            </a:xfrm>
            <a:custGeom>
              <a:avLst/>
              <a:gdLst/>
              <a:ahLst/>
              <a:cxnLst/>
              <a:rect l="l" t="t" r="r" b="b"/>
              <a:pathLst>
                <a:path w="2701330" h="758279">
                  <a:moveTo>
                    <a:pt x="38496" y="0"/>
                  </a:moveTo>
                  <a:lnTo>
                    <a:pt x="2662834" y="0"/>
                  </a:lnTo>
                  <a:cubicBezTo>
                    <a:pt x="2673044" y="0"/>
                    <a:pt x="2682835" y="4056"/>
                    <a:pt x="2690055" y="11275"/>
                  </a:cubicBezTo>
                  <a:cubicBezTo>
                    <a:pt x="2697274" y="18495"/>
                    <a:pt x="2701330" y="28286"/>
                    <a:pt x="2701330" y="38496"/>
                  </a:cubicBezTo>
                  <a:lnTo>
                    <a:pt x="2701330" y="719783"/>
                  </a:lnTo>
                  <a:cubicBezTo>
                    <a:pt x="2701330" y="729993"/>
                    <a:pt x="2697274" y="739784"/>
                    <a:pt x="2690055" y="747004"/>
                  </a:cubicBezTo>
                  <a:cubicBezTo>
                    <a:pt x="2682835" y="754223"/>
                    <a:pt x="2673044" y="758279"/>
                    <a:pt x="2662834" y="758279"/>
                  </a:cubicBezTo>
                  <a:lnTo>
                    <a:pt x="38496" y="758279"/>
                  </a:lnTo>
                  <a:cubicBezTo>
                    <a:pt x="28286" y="758279"/>
                    <a:pt x="18495" y="754223"/>
                    <a:pt x="11275" y="747004"/>
                  </a:cubicBezTo>
                  <a:cubicBezTo>
                    <a:pt x="4056" y="739784"/>
                    <a:pt x="0" y="729993"/>
                    <a:pt x="0" y="719783"/>
                  </a:cubicBezTo>
                  <a:lnTo>
                    <a:pt x="0" y="38496"/>
                  </a:lnTo>
                  <a:cubicBezTo>
                    <a:pt x="0" y="28286"/>
                    <a:pt x="4056" y="18495"/>
                    <a:pt x="11275" y="11275"/>
                  </a:cubicBezTo>
                  <a:cubicBezTo>
                    <a:pt x="18495" y="4056"/>
                    <a:pt x="28286" y="0"/>
                    <a:pt x="38496" y="0"/>
                  </a:cubicBezTo>
                  <a:close/>
                </a:path>
              </a:pathLst>
            </a:custGeom>
            <a:solidFill>
              <a:srgbClr val="CAE4FC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701330" cy="805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736005" y="4492330"/>
            <a:ext cx="10256613" cy="2879091"/>
            <a:chOff x="0" y="0"/>
            <a:chExt cx="2701330" cy="75827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01330" cy="758279"/>
            </a:xfrm>
            <a:custGeom>
              <a:avLst/>
              <a:gdLst/>
              <a:ahLst/>
              <a:cxnLst/>
              <a:rect l="l" t="t" r="r" b="b"/>
              <a:pathLst>
                <a:path w="2701330" h="758279">
                  <a:moveTo>
                    <a:pt x="38496" y="0"/>
                  </a:moveTo>
                  <a:lnTo>
                    <a:pt x="2662834" y="0"/>
                  </a:lnTo>
                  <a:cubicBezTo>
                    <a:pt x="2673044" y="0"/>
                    <a:pt x="2682835" y="4056"/>
                    <a:pt x="2690055" y="11275"/>
                  </a:cubicBezTo>
                  <a:cubicBezTo>
                    <a:pt x="2697274" y="18495"/>
                    <a:pt x="2701330" y="28286"/>
                    <a:pt x="2701330" y="38496"/>
                  </a:cubicBezTo>
                  <a:lnTo>
                    <a:pt x="2701330" y="719783"/>
                  </a:lnTo>
                  <a:cubicBezTo>
                    <a:pt x="2701330" y="729993"/>
                    <a:pt x="2697274" y="739784"/>
                    <a:pt x="2690055" y="747004"/>
                  </a:cubicBezTo>
                  <a:cubicBezTo>
                    <a:pt x="2682835" y="754223"/>
                    <a:pt x="2673044" y="758279"/>
                    <a:pt x="2662834" y="758279"/>
                  </a:cubicBezTo>
                  <a:lnTo>
                    <a:pt x="38496" y="758279"/>
                  </a:lnTo>
                  <a:cubicBezTo>
                    <a:pt x="28286" y="758279"/>
                    <a:pt x="18495" y="754223"/>
                    <a:pt x="11275" y="747004"/>
                  </a:cubicBezTo>
                  <a:cubicBezTo>
                    <a:pt x="4056" y="739784"/>
                    <a:pt x="0" y="729993"/>
                    <a:pt x="0" y="719783"/>
                  </a:cubicBezTo>
                  <a:lnTo>
                    <a:pt x="0" y="38496"/>
                  </a:lnTo>
                  <a:cubicBezTo>
                    <a:pt x="0" y="28286"/>
                    <a:pt x="4056" y="18495"/>
                    <a:pt x="11275" y="11275"/>
                  </a:cubicBezTo>
                  <a:cubicBezTo>
                    <a:pt x="18495" y="4056"/>
                    <a:pt x="28286" y="0"/>
                    <a:pt x="38496" y="0"/>
                  </a:cubicBezTo>
                  <a:close/>
                </a:path>
              </a:pathLst>
            </a:custGeom>
            <a:solidFill>
              <a:srgbClr val="CAE4FC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2701330" cy="805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736005" y="7807900"/>
            <a:ext cx="10256613" cy="2879091"/>
            <a:chOff x="0" y="0"/>
            <a:chExt cx="2701330" cy="75827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1330" cy="758279"/>
            </a:xfrm>
            <a:custGeom>
              <a:avLst/>
              <a:gdLst/>
              <a:ahLst/>
              <a:cxnLst/>
              <a:rect l="l" t="t" r="r" b="b"/>
              <a:pathLst>
                <a:path w="2701330" h="758279">
                  <a:moveTo>
                    <a:pt x="38496" y="0"/>
                  </a:moveTo>
                  <a:lnTo>
                    <a:pt x="2662834" y="0"/>
                  </a:lnTo>
                  <a:cubicBezTo>
                    <a:pt x="2673044" y="0"/>
                    <a:pt x="2682835" y="4056"/>
                    <a:pt x="2690055" y="11275"/>
                  </a:cubicBezTo>
                  <a:cubicBezTo>
                    <a:pt x="2697274" y="18495"/>
                    <a:pt x="2701330" y="28286"/>
                    <a:pt x="2701330" y="38496"/>
                  </a:cubicBezTo>
                  <a:lnTo>
                    <a:pt x="2701330" y="719783"/>
                  </a:lnTo>
                  <a:cubicBezTo>
                    <a:pt x="2701330" y="729993"/>
                    <a:pt x="2697274" y="739784"/>
                    <a:pt x="2690055" y="747004"/>
                  </a:cubicBezTo>
                  <a:cubicBezTo>
                    <a:pt x="2682835" y="754223"/>
                    <a:pt x="2673044" y="758279"/>
                    <a:pt x="2662834" y="758279"/>
                  </a:cubicBezTo>
                  <a:lnTo>
                    <a:pt x="38496" y="758279"/>
                  </a:lnTo>
                  <a:cubicBezTo>
                    <a:pt x="28286" y="758279"/>
                    <a:pt x="18495" y="754223"/>
                    <a:pt x="11275" y="747004"/>
                  </a:cubicBezTo>
                  <a:cubicBezTo>
                    <a:pt x="4056" y="739784"/>
                    <a:pt x="0" y="729993"/>
                    <a:pt x="0" y="719783"/>
                  </a:cubicBezTo>
                  <a:lnTo>
                    <a:pt x="0" y="38496"/>
                  </a:lnTo>
                  <a:cubicBezTo>
                    <a:pt x="0" y="28286"/>
                    <a:pt x="4056" y="18495"/>
                    <a:pt x="11275" y="11275"/>
                  </a:cubicBezTo>
                  <a:cubicBezTo>
                    <a:pt x="18495" y="4056"/>
                    <a:pt x="28286" y="0"/>
                    <a:pt x="38496" y="0"/>
                  </a:cubicBezTo>
                  <a:close/>
                </a:path>
              </a:pathLst>
            </a:custGeom>
            <a:solidFill>
              <a:srgbClr val="CAE4FC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2701330" cy="805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201523" y="1596433"/>
            <a:ext cx="7481399" cy="1390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1. If the universe began to exist, then the universe has a cause.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01523" y="5057775"/>
            <a:ext cx="7481399" cy="672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2. The universe began to exist.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01523" y="8169506"/>
            <a:ext cx="7481399" cy="1390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3. Therefore, the universe has a cause.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9240B-31F6-07C3-F8FC-FF8B92206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DEBD38C-E054-A666-1281-BE2A1DFF0B9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it-DE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90F2B97E-2E9B-65F1-741D-882093018308}"/>
              </a:ext>
            </a:extLst>
          </p:cNvPr>
          <p:cNvGrpSpPr/>
          <p:nvPr/>
        </p:nvGrpSpPr>
        <p:grpSpPr>
          <a:xfrm>
            <a:off x="1028700" y="1028700"/>
            <a:ext cx="16997941" cy="8229600"/>
            <a:chOff x="0" y="0"/>
            <a:chExt cx="4476824" cy="216746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E356581-F069-CFC6-C724-B6835A95D1DA}"/>
                </a:ext>
              </a:extLst>
            </p:cNvPr>
            <p:cNvSpPr/>
            <p:nvPr/>
          </p:nvSpPr>
          <p:spPr>
            <a:xfrm>
              <a:off x="0" y="0"/>
              <a:ext cx="4476824" cy="2167467"/>
            </a:xfrm>
            <a:custGeom>
              <a:avLst/>
              <a:gdLst/>
              <a:ahLst/>
              <a:cxnLst/>
              <a:rect l="l" t="t" r="r" b="b"/>
              <a:pathLst>
                <a:path w="4476824" h="2167467">
                  <a:moveTo>
                    <a:pt x="19585" y="0"/>
                  </a:moveTo>
                  <a:lnTo>
                    <a:pt x="4457239" y="0"/>
                  </a:lnTo>
                  <a:cubicBezTo>
                    <a:pt x="4462433" y="0"/>
                    <a:pt x="4467415" y="2063"/>
                    <a:pt x="4471088" y="5736"/>
                  </a:cubicBezTo>
                  <a:cubicBezTo>
                    <a:pt x="4474761" y="9409"/>
                    <a:pt x="4476824" y="14391"/>
                    <a:pt x="4476824" y="19585"/>
                  </a:cubicBezTo>
                  <a:lnTo>
                    <a:pt x="4476824" y="2147882"/>
                  </a:lnTo>
                  <a:cubicBezTo>
                    <a:pt x="4476824" y="2158698"/>
                    <a:pt x="4468056" y="2167467"/>
                    <a:pt x="4457239" y="2167467"/>
                  </a:cubicBezTo>
                  <a:lnTo>
                    <a:pt x="19585" y="2167467"/>
                  </a:lnTo>
                  <a:cubicBezTo>
                    <a:pt x="14391" y="2167467"/>
                    <a:pt x="9409" y="2165403"/>
                    <a:pt x="5736" y="2161730"/>
                  </a:cubicBezTo>
                  <a:cubicBezTo>
                    <a:pt x="2063" y="2158058"/>
                    <a:pt x="0" y="2153076"/>
                    <a:pt x="0" y="2147882"/>
                  </a:cubicBezTo>
                  <a:lnTo>
                    <a:pt x="0" y="19585"/>
                  </a:lnTo>
                  <a:cubicBezTo>
                    <a:pt x="0" y="8768"/>
                    <a:pt x="8768" y="0"/>
                    <a:pt x="19585" y="0"/>
                  </a:cubicBezTo>
                  <a:close/>
                </a:path>
              </a:pathLst>
            </a:custGeom>
            <a:solidFill>
              <a:srgbClr val="395D91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20CE579-1B65-633F-2C33-D58D6F68CFEB}"/>
                </a:ext>
              </a:extLst>
            </p:cNvPr>
            <p:cNvSpPr txBox="1"/>
            <p:nvPr/>
          </p:nvSpPr>
          <p:spPr>
            <a:xfrm>
              <a:off x="0" y="-47625"/>
              <a:ext cx="4476824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6FFF9F75-E1BB-1D47-D1E4-B758CA52F59B}"/>
              </a:ext>
            </a:extLst>
          </p:cNvPr>
          <p:cNvSpPr/>
          <p:nvPr/>
        </p:nvSpPr>
        <p:spPr>
          <a:xfrm rot="-2700000">
            <a:off x="12542618" y="1487169"/>
            <a:ext cx="11641929" cy="11641929"/>
          </a:xfrm>
          <a:custGeom>
            <a:avLst/>
            <a:gdLst/>
            <a:ahLst/>
            <a:cxnLst/>
            <a:rect l="l" t="t" r="r" b="b"/>
            <a:pathLst>
              <a:path w="11641929" h="11641929">
                <a:moveTo>
                  <a:pt x="0" y="0"/>
                </a:moveTo>
                <a:lnTo>
                  <a:pt x="11641929" y="0"/>
                </a:lnTo>
                <a:lnTo>
                  <a:pt x="11641929" y="11641929"/>
                </a:lnTo>
                <a:lnTo>
                  <a:pt x="0" y="116419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99"/>
            </a:blip>
            <a:stretch>
              <a:fillRect/>
            </a:stretch>
          </a:blipFill>
        </p:spPr>
        <p:txBody>
          <a:bodyPr/>
          <a:lstStyle/>
          <a:p>
            <a:endParaRPr lang="it-DE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0927F1E1-1DAA-78E8-214B-40E511D823C5}"/>
              </a:ext>
            </a:extLst>
          </p:cNvPr>
          <p:cNvGrpSpPr/>
          <p:nvPr/>
        </p:nvGrpSpPr>
        <p:grpSpPr>
          <a:xfrm rot="-2700000">
            <a:off x="12874035" y="1818586"/>
            <a:ext cx="10863149" cy="10863149"/>
            <a:chOff x="0" y="0"/>
            <a:chExt cx="2041549" cy="204154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CB69973-7CA5-59DC-BC6F-C6721FCE7E0B}"/>
                </a:ext>
              </a:extLst>
            </p:cNvPr>
            <p:cNvSpPr/>
            <p:nvPr/>
          </p:nvSpPr>
          <p:spPr>
            <a:xfrm>
              <a:off x="0" y="0"/>
              <a:ext cx="2041549" cy="2041549"/>
            </a:xfrm>
            <a:custGeom>
              <a:avLst/>
              <a:gdLst/>
              <a:ahLst/>
              <a:cxnLst/>
              <a:rect l="l" t="t" r="r" b="b"/>
              <a:pathLst>
                <a:path w="2041549" h="2041549">
                  <a:moveTo>
                    <a:pt x="71268" y="0"/>
                  </a:moveTo>
                  <a:lnTo>
                    <a:pt x="1970282" y="0"/>
                  </a:lnTo>
                  <a:cubicBezTo>
                    <a:pt x="1989183" y="0"/>
                    <a:pt x="2007310" y="7509"/>
                    <a:pt x="2020675" y="20874"/>
                  </a:cubicBezTo>
                  <a:cubicBezTo>
                    <a:pt x="2034041" y="34239"/>
                    <a:pt x="2041549" y="52366"/>
                    <a:pt x="2041549" y="71268"/>
                  </a:cubicBezTo>
                  <a:lnTo>
                    <a:pt x="2041549" y="1970282"/>
                  </a:lnTo>
                  <a:cubicBezTo>
                    <a:pt x="2041549" y="2009642"/>
                    <a:pt x="2009642" y="2041549"/>
                    <a:pt x="1970282" y="2041549"/>
                  </a:cubicBezTo>
                  <a:lnTo>
                    <a:pt x="71268" y="2041549"/>
                  </a:lnTo>
                  <a:cubicBezTo>
                    <a:pt x="31908" y="2041549"/>
                    <a:pt x="0" y="2009642"/>
                    <a:pt x="0" y="1970282"/>
                  </a:cubicBezTo>
                  <a:lnTo>
                    <a:pt x="0" y="71268"/>
                  </a:lnTo>
                  <a:cubicBezTo>
                    <a:pt x="0" y="31908"/>
                    <a:pt x="31908" y="0"/>
                    <a:pt x="7126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0921132-3B44-A7B7-A080-6C310168ADEE}"/>
                </a:ext>
              </a:extLst>
            </p:cNvPr>
            <p:cNvSpPr txBox="1"/>
            <p:nvPr/>
          </p:nvSpPr>
          <p:spPr>
            <a:xfrm>
              <a:off x="0" y="-47625"/>
              <a:ext cx="2041549" cy="2089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C96D0CD3-ED32-3616-CAF7-E8541F96B0F0}"/>
              </a:ext>
            </a:extLst>
          </p:cNvPr>
          <p:cNvSpPr txBox="1"/>
          <p:nvPr/>
        </p:nvSpPr>
        <p:spPr>
          <a:xfrm>
            <a:off x="1992588" y="1445644"/>
            <a:ext cx="12637812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>
                <a:solidFill>
                  <a:srgbClr val="CAE4FC"/>
                </a:solidFill>
                <a:latin typeface="Big John PRO Bold"/>
                <a:ea typeface="Big John PRO Bold"/>
                <a:cs typeface="Big John PRO Bold"/>
                <a:sym typeface="Big John PRO Bold"/>
              </a:rPr>
              <a:t>Arguments for God’s Existence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D97EED9D-DAF7-4614-BE4A-70E1806F3307}"/>
              </a:ext>
            </a:extLst>
          </p:cNvPr>
          <p:cNvSpPr txBox="1"/>
          <p:nvPr/>
        </p:nvSpPr>
        <p:spPr>
          <a:xfrm>
            <a:off x="1992588" y="2757169"/>
            <a:ext cx="7653703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1. Ethnological (History)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193559-146E-ACEC-D181-0B823E05772B}"/>
              </a:ext>
            </a:extLst>
          </p:cNvPr>
          <p:cNvSpPr txBox="1"/>
          <p:nvPr/>
        </p:nvSpPr>
        <p:spPr>
          <a:xfrm>
            <a:off x="1992588" y="3760387"/>
            <a:ext cx="7653703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2. Cosmological (Beginnings)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2A6FAE-BEF4-16AB-9D5E-AFDD793A8CA7}"/>
              </a:ext>
            </a:extLst>
          </p:cNvPr>
          <p:cNvSpPr txBox="1"/>
          <p:nvPr/>
        </p:nvSpPr>
        <p:spPr>
          <a:xfrm>
            <a:off x="1992588" y="4763605"/>
            <a:ext cx="7653703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3. Teleological (Design)</a:t>
            </a:r>
          </a:p>
        </p:txBody>
      </p:sp>
    </p:spTree>
    <p:extLst>
      <p:ext uri="{BB962C8B-B14F-4D97-AF65-F5344CB8AC3E}">
        <p14:creationId xmlns:p14="http://schemas.microsoft.com/office/powerpoint/2010/main" val="2595237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D8A5F-10A6-F838-F9B5-8E4955D34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9FA6CD9-5184-4754-947D-055AA50F9CC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it-DE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F8E82FE-6192-56F5-82D4-62E8F04D6C8E}"/>
              </a:ext>
            </a:extLst>
          </p:cNvPr>
          <p:cNvGrpSpPr/>
          <p:nvPr/>
        </p:nvGrpSpPr>
        <p:grpSpPr>
          <a:xfrm rot="5400000">
            <a:off x="6909923" y="722973"/>
            <a:ext cx="4251743" cy="16906820"/>
            <a:chOff x="0" y="0"/>
            <a:chExt cx="406400" cy="161602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250D6B0-D4BA-4AE5-C168-D6D9C9E9C7AC}"/>
                </a:ext>
              </a:extLst>
            </p:cNvPr>
            <p:cNvSpPr/>
            <p:nvPr/>
          </p:nvSpPr>
          <p:spPr>
            <a:xfrm>
              <a:off x="0" y="0"/>
              <a:ext cx="406400" cy="1616027"/>
            </a:xfrm>
            <a:custGeom>
              <a:avLst/>
              <a:gdLst/>
              <a:ahLst/>
              <a:cxnLst/>
              <a:rect l="l" t="t" r="r" b="b"/>
              <a:pathLst>
                <a:path w="406400" h="1616027">
                  <a:moveTo>
                    <a:pt x="203200" y="0"/>
                  </a:moveTo>
                  <a:lnTo>
                    <a:pt x="0" y="0"/>
                  </a:lnTo>
                  <a:lnTo>
                    <a:pt x="203200" y="1616027"/>
                  </a:lnTo>
                  <a:lnTo>
                    <a:pt x="406400" y="161602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A162E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B075023-AD88-BB53-3859-15EB389818B1}"/>
                </a:ext>
              </a:extLst>
            </p:cNvPr>
            <p:cNvSpPr txBox="1"/>
            <p:nvPr/>
          </p:nvSpPr>
          <p:spPr>
            <a:xfrm>
              <a:off x="101600" y="-47625"/>
              <a:ext cx="203200" cy="1663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3E24CAF6-FA4E-7DAA-8EE4-892FC109CEFF}"/>
              </a:ext>
            </a:extLst>
          </p:cNvPr>
          <p:cNvGrpSpPr/>
          <p:nvPr/>
        </p:nvGrpSpPr>
        <p:grpSpPr>
          <a:xfrm rot="-5400000">
            <a:off x="8584848" y="-8105693"/>
            <a:ext cx="4251743" cy="18606338"/>
            <a:chOff x="0" y="0"/>
            <a:chExt cx="406400" cy="1778474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5D3171E-5026-7AC2-AE8F-D865A34EB8A1}"/>
                </a:ext>
              </a:extLst>
            </p:cNvPr>
            <p:cNvSpPr/>
            <p:nvPr/>
          </p:nvSpPr>
          <p:spPr>
            <a:xfrm>
              <a:off x="0" y="0"/>
              <a:ext cx="406400" cy="1778474"/>
            </a:xfrm>
            <a:custGeom>
              <a:avLst/>
              <a:gdLst/>
              <a:ahLst/>
              <a:cxnLst/>
              <a:rect l="l" t="t" r="r" b="b"/>
              <a:pathLst>
                <a:path w="406400" h="1778474">
                  <a:moveTo>
                    <a:pt x="203200" y="0"/>
                  </a:moveTo>
                  <a:lnTo>
                    <a:pt x="0" y="0"/>
                  </a:lnTo>
                  <a:lnTo>
                    <a:pt x="203200" y="1778474"/>
                  </a:lnTo>
                  <a:lnTo>
                    <a:pt x="406400" y="177847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A162E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14E7EB4B-E13F-6BE6-77DC-5DD687AD9505}"/>
                </a:ext>
              </a:extLst>
            </p:cNvPr>
            <p:cNvSpPr txBox="1"/>
            <p:nvPr/>
          </p:nvSpPr>
          <p:spPr>
            <a:xfrm>
              <a:off x="101600" y="-47625"/>
              <a:ext cx="203200" cy="18260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1DA855DC-52BA-F519-FE55-52EEB03F16BE}"/>
              </a:ext>
            </a:extLst>
          </p:cNvPr>
          <p:cNvGrpSpPr/>
          <p:nvPr/>
        </p:nvGrpSpPr>
        <p:grpSpPr>
          <a:xfrm>
            <a:off x="3493724" y="941411"/>
            <a:ext cx="11300553" cy="8610085"/>
            <a:chOff x="0" y="0"/>
            <a:chExt cx="2123752" cy="1618123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869B800-8197-6368-A8D7-A830A7EDEE6F}"/>
                </a:ext>
              </a:extLst>
            </p:cNvPr>
            <p:cNvSpPr/>
            <p:nvPr/>
          </p:nvSpPr>
          <p:spPr>
            <a:xfrm>
              <a:off x="0" y="0"/>
              <a:ext cx="2123752" cy="1618123"/>
            </a:xfrm>
            <a:custGeom>
              <a:avLst/>
              <a:gdLst/>
              <a:ahLst/>
              <a:cxnLst/>
              <a:rect l="l" t="t" r="r" b="b"/>
              <a:pathLst>
                <a:path w="2123752" h="1618123">
                  <a:moveTo>
                    <a:pt x="68509" y="0"/>
                  </a:moveTo>
                  <a:lnTo>
                    <a:pt x="2055243" y="0"/>
                  </a:lnTo>
                  <a:cubicBezTo>
                    <a:pt x="2073413" y="0"/>
                    <a:pt x="2090838" y="7218"/>
                    <a:pt x="2103686" y="20066"/>
                  </a:cubicBezTo>
                  <a:cubicBezTo>
                    <a:pt x="2116534" y="32914"/>
                    <a:pt x="2123752" y="50339"/>
                    <a:pt x="2123752" y="68509"/>
                  </a:cubicBezTo>
                  <a:lnTo>
                    <a:pt x="2123752" y="1549614"/>
                  </a:lnTo>
                  <a:cubicBezTo>
                    <a:pt x="2123752" y="1587451"/>
                    <a:pt x="2093080" y="1618123"/>
                    <a:pt x="2055243" y="1618123"/>
                  </a:cubicBezTo>
                  <a:lnTo>
                    <a:pt x="68509" y="1618123"/>
                  </a:lnTo>
                  <a:cubicBezTo>
                    <a:pt x="30673" y="1618123"/>
                    <a:pt x="0" y="1587451"/>
                    <a:pt x="0" y="1549614"/>
                  </a:cubicBezTo>
                  <a:lnTo>
                    <a:pt x="0" y="68509"/>
                  </a:lnTo>
                  <a:cubicBezTo>
                    <a:pt x="0" y="30673"/>
                    <a:pt x="30673" y="0"/>
                    <a:pt x="68509" y="0"/>
                  </a:cubicBezTo>
                  <a:close/>
                </a:path>
              </a:pathLst>
            </a:custGeom>
            <a:solidFill>
              <a:srgbClr val="CAE4FC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9AE2F010-F694-6E12-7317-02B7C7B9439A}"/>
                </a:ext>
              </a:extLst>
            </p:cNvPr>
            <p:cNvSpPr txBox="1"/>
            <p:nvPr/>
          </p:nvSpPr>
          <p:spPr>
            <a:xfrm>
              <a:off x="0" y="-47625"/>
              <a:ext cx="2123752" cy="16657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71FAFF8E-91EE-3557-8941-7BDD43E73C3C}"/>
              </a:ext>
            </a:extLst>
          </p:cNvPr>
          <p:cNvGrpSpPr/>
          <p:nvPr/>
        </p:nvGrpSpPr>
        <p:grpSpPr>
          <a:xfrm rot="5400000">
            <a:off x="13527872" y="5215051"/>
            <a:ext cx="4379529" cy="3543135"/>
            <a:chOff x="0" y="0"/>
            <a:chExt cx="406400" cy="328786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5916782-C775-ED43-CAE9-F4AA3FDB6342}"/>
                </a:ext>
              </a:extLst>
            </p:cNvPr>
            <p:cNvSpPr/>
            <p:nvPr/>
          </p:nvSpPr>
          <p:spPr>
            <a:xfrm>
              <a:off x="0" y="0"/>
              <a:ext cx="406400" cy="328786"/>
            </a:xfrm>
            <a:custGeom>
              <a:avLst/>
              <a:gdLst/>
              <a:ahLst/>
              <a:cxnLst/>
              <a:rect l="l" t="t" r="r" b="b"/>
              <a:pathLst>
                <a:path w="406400" h="328786">
                  <a:moveTo>
                    <a:pt x="203200" y="0"/>
                  </a:moveTo>
                  <a:lnTo>
                    <a:pt x="406400" y="0"/>
                  </a:lnTo>
                  <a:lnTo>
                    <a:pt x="203200" y="328786"/>
                  </a:lnTo>
                  <a:lnTo>
                    <a:pt x="0" y="32878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95D91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527227F5-4F41-0529-2935-9094D7EBAC29}"/>
                </a:ext>
              </a:extLst>
            </p:cNvPr>
            <p:cNvSpPr txBox="1"/>
            <p:nvPr/>
          </p:nvSpPr>
          <p:spPr>
            <a:xfrm>
              <a:off x="101600" y="-47625"/>
              <a:ext cx="203200" cy="376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9E63EF77-4A0B-D38F-3EFC-31BADCA73ACD}"/>
              </a:ext>
            </a:extLst>
          </p:cNvPr>
          <p:cNvGrpSpPr/>
          <p:nvPr/>
        </p:nvGrpSpPr>
        <p:grpSpPr>
          <a:xfrm rot="-5400000">
            <a:off x="799251" y="1805776"/>
            <a:ext cx="4379529" cy="3162930"/>
            <a:chOff x="0" y="0"/>
            <a:chExt cx="406400" cy="293505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4F8FB79-741B-D3B6-1C69-24E5BA0FCF7E}"/>
                </a:ext>
              </a:extLst>
            </p:cNvPr>
            <p:cNvSpPr/>
            <p:nvPr/>
          </p:nvSpPr>
          <p:spPr>
            <a:xfrm>
              <a:off x="0" y="0"/>
              <a:ext cx="406400" cy="293505"/>
            </a:xfrm>
            <a:custGeom>
              <a:avLst/>
              <a:gdLst/>
              <a:ahLst/>
              <a:cxnLst/>
              <a:rect l="l" t="t" r="r" b="b"/>
              <a:pathLst>
                <a:path w="406400" h="293505">
                  <a:moveTo>
                    <a:pt x="203200" y="0"/>
                  </a:moveTo>
                  <a:lnTo>
                    <a:pt x="406400" y="0"/>
                  </a:lnTo>
                  <a:lnTo>
                    <a:pt x="203200" y="293505"/>
                  </a:lnTo>
                  <a:lnTo>
                    <a:pt x="0" y="2935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95D91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5DC89C14-63BC-FB9E-5713-6E02EEE4D6A6}"/>
                </a:ext>
              </a:extLst>
            </p:cNvPr>
            <p:cNvSpPr txBox="1"/>
            <p:nvPr/>
          </p:nvSpPr>
          <p:spPr>
            <a:xfrm>
              <a:off x="101600" y="-47625"/>
              <a:ext cx="203200" cy="3411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368811B8-F332-E201-6405-34DA3458F0C0}"/>
              </a:ext>
            </a:extLst>
          </p:cNvPr>
          <p:cNvGrpSpPr/>
          <p:nvPr/>
        </p:nvGrpSpPr>
        <p:grpSpPr>
          <a:xfrm>
            <a:off x="4024926" y="1461878"/>
            <a:ext cx="10313942" cy="7581467"/>
            <a:chOff x="0" y="0"/>
            <a:chExt cx="2716429" cy="1996765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81B9ED3-A3DB-4722-9FA9-37E01854139F}"/>
                </a:ext>
              </a:extLst>
            </p:cNvPr>
            <p:cNvSpPr/>
            <p:nvPr/>
          </p:nvSpPr>
          <p:spPr>
            <a:xfrm>
              <a:off x="0" y="0"/>
              <a:ext cx="2716429" cy="1996765"/>
            </a:xfrm>
            <a:custGeom>
              <a:avLst/>
              <a:gdLst/>
              <a:ahLst/>
              <a:cxnLst/>
              <a:rect l="l" t="t" r="r" b="b"/>
              <a:pathLst>
                <a:path w="2716429" h="1996765">
                  <a:moveTo>
                    <a:pt x="0" y="0"/>
                  </a:moveTo>
                  <a:lnTo>
                    <a:pt x="2716429" y="0"/>
                  </a:lnTo>
                  <a:lnTo>
                    <a:pt x="2716429" y="1996765"/>
                  </a:lnTo>
                  <a:lnTo>
                    <a:pt x="0" y="19967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3C48308F-A2D4-5C68-1659-E0F116D9F987}"/>
                </a:ext>
              </a:extLst>
            </p:cNvPr>
            <p:cNvSpPr txBox="1"/>
            <p:nvPr/>
          </p:nvSpPr>
          <p:spPr>
            <a:xfrm>
              <a:off x="0" y="-47625"/>
              <a:ext cx="2716429" cy="20443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3" name="Picture 22" descr="A close up of a watch&#10;&#10;AI-generated content may be incorrect.">
            <a:extLst>
              <a:ext uri="{FF2B5EF4-FFF2-40B4-BE49-F238E27FC236}">
                <a16:creationId xmlns:a16="http://schemas.microsoft.com/office/drawing/2014/main" id="{057E5E8F-073D-406C-4586-729AC1AE8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57" y="1494535"/>
            <a:ext cx="5237285" cy="756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48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FB40F-C91E-5903-5C89-F2FFA0E3D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20A78B5-F395-3C36-CFC4-B9F9E998E29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it-DE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979C202-68AB-A2FB-0BD6-278754DCC256}"/>
              </a:ext>
            </a:extLst>
          </p:cNvPr>
          <p:cNvSpPr/>
          <p:nvPr/>
        </p:nvSpPr>
        <p:spPr>
          <a:xfrm rot="-2700000">
            <a:off x="-4317047" y="-3837181"/>
            <a:ext cx="11641929" cy="11641929"/>
          </a:xfrm>
          <a:custGeom>
            <a:avLst/>
            <a:gdLst/>
            <a:ahLst/>
            <a:cxnLst/>
            <a:rect l="l" t="t" r="r" b="b"/>
            <a:pathLst>
              <a:path w="11641929" h="11641929">
                <a:moveTo>
                  <a:pt x="0" y="0"/>
                </a:moveTo>
                <a:lnTo>
                  <a:pt x="11641929" y="0"/>
                </a:lnTo>
                <a:lnTo>
                  <a:pt x="11641929" y="11641929"/>
                </a:lnTo>
                <a:lnTo>
                  <a:pt x="0" y="116419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99"/>
            </a:blip>
            <a:stretch>
              <a:fillRect/>
            </a:stretch>
          </a:blipFill>
        </p:spPr>
        <p:txBody>
          <a:bodyPr/>
          <a:lstStyle/>
          <a:p>
            <a:endParaRPr lang="it-DE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2B9E00DB-0952-E291-F09D-8D7933EA6FAA}"/>
              </a:ext>
            </a:extLst>
          </p:cNvPr>
          <p:cNvGrpSpPr/>
          <p:nvPr/>
        </p:nvGrpSpPr>
        <p:grpSpPr>
          <a:xfrm rot="-2700000">
            <a:off x="-3985629" y="-3505764"/>
            <a:ext cx="10863149" cy="10863149"/>
            <a:chOff x="0" y="0"/>
            <a:chExt cx="2041549" cy="2041549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D05E199-EE0C-63A4-A288-3D6A214D6659}"/>
                </a:ext>
              </a:extLst>
            </p:cNvPr>
            <p:cNvSpPr/>
            <p:nvPr/>
          </p:nvSpPr>
          <p:spPr>
            <a:xfrm>
              <a:off x="0" y="0"/>
              <a:ext cx="2041549" cy="2041549"/>
            </a:xfrm>
            <a:custGeom>
              <a:avLst/>
              <a:gdLst/>
              <a:ahLst/>
              <a:cxnLst/>
              <a:rect l="l" t="t" r="r" b="b"/>
              <a:pathLst>
                <a:path w="2041549" h="2041549">
                  <a:moveTo>
                    <a:pt x="71268" y="0"/>
                  </a:moveTo>
                  <a:lnTo>
                    <a:pt x="1970282" y="0"/>
                  </a:lnTo>
                  <a:cubicBezTo>
                    <a:pt x="1989183" y="0"/>
                    <a:pt x="2007310" y="7509"/>
                    <a:pt x="2020675" y="20874"/>
                  </a:cubicBezTo>
                  <a:cubicBezTo>
                    <a:pt x="2034041" y="34239"/>
                    <a:pt x="2041549" y="52366"/>
                    <a:pt x="2041549" y="71268"/>
                  </a:cubicBezTo>
                  <a:lnTo>
                    <a:pt x="2041549" y="1970282"/>
                  </a:lnTo>
                  <a:cubicBezTo>
                    <a:pt x="2041549" y="2009642"/>
                    <a:pt x="2009642" y="2041549"/>
                    <a:pt x="1970282" y="2041549"/>
                  </a:cubicBezTo>
                  <a:lnTo>
                    <a:pt x="71268" y="2041549"/>
                  </a:lnTo>
                  <a:cubicBezTo>
                    <a:pt x="31908" y="2041549"/>
                    <a:pt x="0" y="2009642"/>
                    <a:pt x="0" y="1970282"/>
                  </a:cubicBezTo>
                  <a:lnTo>
                    <a:pt x="0" y="71268"/>
                  </a:lnTo>
                  <a:cubicBezTo>
                    <a:pt x="0" y="31908"/>
                    <a:pt x="31908" y="0"/>
                    <a:pt x="7126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B6233572-922F-FD44-C296-769487EF75F2}"/>
                </a:ext>
              </a:extLst>
            </p:cNvPr>
            <p:cNvSpPr txBox="1"/>
            <p:nvPr/>
          </p:nvSpPr>
          <p:spPr>
            <a:xfrm>
              <a:off x="0" y="-47625"/>
              <a:ext cx="2041549" cy="2089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55C6441B-52E9-2DED-016D-197227AAD261}"/>
              </a:ext>
            </a:extLst>
          </p:cNvPr>
          <p:cNvSpPr txBox="1"/>
          <p:nvPr/>
        </p:nvSpPr>
        <p:spPr>
          <a:xfrm>
            <a:off x="1028700" y="1110084"/>
            <a:ext cx="7660333" cy="105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>
                <a:solidFill>
                  <a:srgbClr val="13233B"/>
                </a:solidFill>
                <a:latin typeface="Big John PRO Bold"/>
                <a:ea typeface="Big John PRO Bold"/>
                <a:cs typeface="Big John PRO Bold"/>
                <a:sym typeface="Big John PRO Bold"/>
              </a:rPr>
              <a:t>Teleological 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7321820D-A5EE-AD63-052E-65202F82F944}"/>
              </a:ext>
            </a:extLst>
          </p:cNvPr>
          <p:cNvSpPr txBox="1"/>
          <p:nvPr/>
        </p:nvSpPr>
        <p:spPr>
          <a:xfrm>
            <a:off x="1118167" y="2382520"/>
            <a:ext cx="7481399" cy="1384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Moreland &amp; Craig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     (2017, p. 495)</a:t>
            </a: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A9633A6D-E7E6-E007-5636-28399A242FCF}"/>
              </a:ext>
            </a:extLst>
          </p:cNvPr>
          <p:cNvGrpSpPr/>
          <p:nvPr/>
        </p:nvGrpSpPr>
        <p:grpSpPr>
          <a:xfrm>
            <a:off x="9736005" y="1176759"/>
            <a:ext cx="10256613" cy="2879091"/>
            <a:chOff x="0" y="0"/>
            <a:chExt cx="2701330" cy="75827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AB7B436-F497-79B1-1481-69377391A741}"/>
                </a:ext>
              </a:extLst>
            </p:cNvPr>
            <p:cNvSpPr/>
            <p:nvPr/>
          </p:nvSpPr>
          <p:spPr>
            <a:xfrm>
              <a:off x="0" y="0"/>
              <a:ext cx="2701330" cy="758279"/>
            </a:xfrm>
            <a:custGeom>
              <a:avLst/>
              <a:gdLst/>
              <a:ahLst/>
              <a:cxnLst/>
              <a:rect l="l" t="t" r="r" b="b"/>
              <a:pathLst>
                <a:path w="2701330" h="758279">
                  <a:moveTo>
                    <a:pt x="38496" y="0"/>
                  </a:moveTo>
                  <a:lnTo>
                    <a:pt x="2662834" y="0"/>
                  </a:lnTo>
                  <a:cubicBezTo>
                    <a:pt x="2673044" y="0"/>
                    <a:pt x="2682835" y="4056"/>
                    <a:pt x="2690055" y="11275"/>
                  </a:cubicBezTo>
                  <a:cubicBezTo>
                    <a:pt x="2697274" y="18495"/>
                    <a:pt x="2701330" y="28286"/>
                    <a:pt x="2701330" y="38496"/>
                  </a:cubicBezTo>
                  <a:lnTo>
                    <a:pt x="2701330" y="719783"/>
                  </a:lnTo>
                  <a:cubicBezTo>
                    <a:pt x="2701330" y="729993"/>
                    <a:pt x="2697274" y="739784"/>
                    <a:pt x="2690055" y="747004"/>
                  </a:cubicBezTo>
                  <a:cubicBezTo>
                    <a:pt x="2682835" y="754223"/>
                    <a:pt x="2673044" y="758279"/>
                    <a:pt x="2662834" y="758279"/>
                  </a:cubicBezTo>
                  <a:lnTo>
                    <a:pt x="38496" y="758279"/>
                  </a:lnTo>
                  <a:cubicBezTo>
                    <a:pt x="28286" y="758279"/>
                    <a:pt x="18495" y="754223"/>
                    <a:pt x="11275" y="747004"/>
                  </a:cubicBezTo>
                  <a:cubicBezTo>
                    <a:pt x="4056" y="739784"/>
                    <a:pt x="0" y="729993"/>
                    <a:pt x="0" y="719783"/>
                  </a:cubicBezTo>
                  <a:lnTo>
                    <a:pt x="0" y="38496"/>
                  </a:lnTo>
                  <a:cubicBezTo>
                    <a:pt x="0" y="28286"/>
                    <a:pt x="4056" y="18495"/>
                    <a:pt x="11275" y="11275"/>
                  </a:cubicBezTo>
                  <a:cubicBezTo>
                    <a:pt x="18495" y="4056"/>
                    <a:pt x="28286" y="0"/>
                    <a:pt x="38496" y="0"/>
                  </a:cubicBezTo>
                  <a:close/>
                </a:path>
              </a:pathLst>
            </a:custGeom>
            <a:solidFill>
              <a:srgbClr val="CAE4FC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DAF680ED-BB5D-39D8-F779-386FB8812CB0}"/>
                </a:ext>
              </a:extLst>
            </p:cNvPr>
            <p:cNvSpPr txBox="1"/>
            <p:nvPr/>
          </p:nvSpPr>
          <p:spPr>
            <a:xfrm>
              <a:off x="0" y="-47625"/>
              <a:ext cx="2701330" cy="805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04749AE5-622A-604C-B730-2F4F9A82920D}"/>
              </a:ext>
            </a:extLst>
          </p:cNvPr>
          <p:cNvGrpSpPr/>
          <p:nvPr/>
        </p:nvGrpSpPr>
        <p:grpSpPr>
          <a:xfrm>
            <a:off x="9736005" y="4492330"/>
            <a:ext cx="10256613" cy="2879091"/>
            <a:chOff x="0" y="0"/>
            <a:chExt cx="2701330" cy="758279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A5F1287-7FDA-5557-7815-2B6983A6E723}"/>
                </a:ext>
              </a:extLst>
            </p:cNvPr>
            <p:cNvSpPr/>
            <p:nvPr/>
          </p:nvSpPr>
          <p:spPr>
            <a:xfrm>
              <a:off x="0" y="0"/>
              <a:ext cx="2701330" cy="758279"/>
            </a:xfrm>
            <a:custGeom>
              <a:avLst/>
              <a:gdLst/>
              <a:ahLst/>
              <a:cxnLst/>
              <a:rect l="l" t="t" r="r" b="b"/>
              <a:pathLst>
                <a:path w="2701330" h="758279">
                  <a:moveTo>
                    <a:pt x="38496" y="0"/>
                  </a:moveTo>
                  <a:lnTo>
                    <a:pt x="2662834" y="0"/>
                  </a:lnTo>
                  <a:cubicBezTo>
                    <a:pt x="2673044" y="0"/>
                    <a:pt x="2682835" y="4056"/>
                    <a:pt x="2690055" y="11275"/>
                  </a:cubicBezTo>
                  <a:cubicBezTo>
                    <a:pt x="2697274" y="18495"/>
                    <a:pt x="2701330" y="28286"/>
                    <a:pt x="2701330" y="38496"/>
                  </a:cubicBezTo>
                  <a:lnTo>
                    <a:pt x="2701330" y="719783"/>
                  </a:lnTo>
                  <a:cubicBezTo>
                    <a:pt x="2701330" y="729993"/>
                    <a:pt x="2697274" y="739784"/>
                    <a:pt x="2690055" y="747004"/>
                  </a:cubicBezTo>
                  <a:cubicBezTo>
                    <a:pt x="2682835" y="754223"/>
                    <a:pt x="2673044" y="758279"/>
                    <a:pt x="2662834" y="758279"/>
                  </a:cubicBezTo>
                  <a:lnTo>
                    <a:pt x="38496" y="758279"/>
                  </a:lnTo>
                  <a:cubicBezTo>
                    <a:pt x="28286" y="758279"/>
                    <a:pt x="18495" y="754223"/>
                    <a:pt x="11275" y="747004"/>
                  </a:cubicBezTo>
                  <a:cubicBezTo>
                    <a:pt x="4056" y="739784"/>
                    <a:pt x="0" y="729993"/>
                    <a:pt x="0" y="719783"/>
                  </a:cubicBezTo>
                  <a:lnTo>
                    <a:pt x="0" y="38496"/>
                  </a:lnTo>
                  <a:cubicBezTo>
                    <a:pt x="0" y="28286"/>
                    <a:pt x="4056" y="18495"/>
                    <a:pt x="11275" y="11275"/>
                  </a:cubicBezTo>
                  <a:cubicBezTo>
                    <a:pt x="18495" y="4056"/>
                    <a:pt x="28286" y="0"/>
                    <a:pt x="38496" y="0"/>
                  </a:cubicBezTo>
                  <a:close/>
                </a:path>
              </a:pathLst>
            </a:custGeom>
            <a:solidFill>
              <a:srgbClr val="CAE4FC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259EE811-BE27-5D48-C528-32B76362152D}"/>
                </a:ext>
              </a:extLst>
            </p:cNvPr>
            <p:cNvSpPr txBox="1"/>
            <p:nvPr/>
          </p:nvSpPr>
          <p:spPr>
            <a:xfrm>
              <a:off x="0" y="-47625"/>
              <a:ext cx="2701330" cy="805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840C2CBF-45B0-B11C-506B-B4FDFE0636EE}"/>
              </a:ext>
            </a:extLst>
          </p:cNvPr>
          <p:cNvGrpSpPr/>
          <p:nvPr/>
        </p:nvGrpSpPr>
        <p:grpSpPr>
          <a:xfrm>
            <a:off x="9736005" y="7807900"/>
            <a:ext cx="10256613" cy="2879091"/>
            <a:chOff x="0" y="0"/>
            <a:chExt cx="2701330" cy="758279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A46B12B-A065-0444-14FA-FF18DFED1532}"/>
                </a:ext>
              </a:extLst>
            </p:cNvPr>
            <p:cNvSpPr/>
            <p:nvPr/>
          </p:nvSpPr>
          <p:spPr>
            <a:xfrm>
              <a:off x="0" y="0"/>
              <a:ext cx="2701330" cy="758279"/>
            </a:xfrm>
            <a:custGeom>
              <a:avLst/>
              <a:gdLst/>
              <a:ahLst/>
              <a:cxnLst/>
              <a:rect l="l" t="t" r="r" b="b"/>
              <a:pathLst>
                <a:path w="2701330" h="758279">
                  <a:moveTo>
                    <a:pt x="38496" y="0"/>
                  </a:moveTo>
                  <a:lnTo>
                    <a:pt x="2662834" y="0"/>
                  </a:lnTo>
                  <a:cubicBezTo>
                    <a:pt x="2673044" y="0"/>
                    <a:pt x="2682835" y="4056"/>
                    <a:pt x="2690055" y="11275"/>
                  </a:cubicBezTo>
                  <a:cubicBezTo>
                    <a:pt x="2697274" y="18495"/>
                    <a:pt x="2701330" y="28286"/>
                    <a:pt x="2701330" y="38496"/>
                  </a:cubicBezTo>
                  <a:lnTo>
                    <a:pt x="2701330" y="719783"/>
                  </a:lnTo>
                  <a:cubicBezTo>
                    <a:pt x="2701330" y="729993"/>
                    <a:pt x="2697274" y="739784"/>
                    <a:pt x="2690055" y="747004"/>
                  </a:cubicBezTo>
                  <a:cubicBezTo>
                    <a:pt x="2682835" y="754223"/>
                    <a:pt x="2673044" y="758279"/>
                    <a:pt x="2662834" y="758279"/>
                  </a:cubicBezTo>
                  <a:lnTo>
                    <a:pt x="38496" y="758279"/>
                  </a:lnTo>
                  <a:cubicBezTo>
                    <a:pt x="28286" y="758279"/>
                    <a:pt x="18495" y="754223"/>
                    <a:pt x="11275" y="747004"/>
                  </a:cubicBezTo>
                  <a:cubicBezTo>
                    <a:pt x="4056" y="739784"/>
                    <a:pt x="0" y="729993"/>
                    <a:pt x="0" y="719783"/>
                  </a:cubicBezTo>
                  <a:lnTo>
                    <a:pt x="0" y="38496"/>
                  </a:lnTo>
                  <a:cubicBezTo>
                    <a:pt x="0" y="28286"/>
                    <a:pt x="4056" y="18495"/>
                    <a:pt x="11275" y="11275"/>
                  </a:cubicBezTo>
                  <a:cubicBezTo>
                    <a:pt x="18495" y="4056"/>
                    <a:pt x="28286" y="0"/>
                    <a:pt x="38496" y="0"/>
                  </a:cubicBezTo>
                  <a:close/>
                </a:path>
              </a:pathLst>
            </a:custGeom>
            <a:solidFill>
              <a:srgbClr val="CAE4FC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1E4C13A7-3A52-34B3-F168-BCB552AD0C60}"/>
                </a:ext>
              </a:extLst>
            </p:cNvPr>
            <p:cNvSpPr txBox="1"/>
            <p:nvPr/>
          </p:nvSpPr>
          <p:spPr>
            <a:xfrm>
              <a:off x="0" y="-47625"/>
              <a:ext cx="2701330" cy="805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>
            <a:extLst>
              <a:ext uri="{FF2B5EF4-FFF2-40B4-BE49-F238E27FC236}">
                <a16:creationId xmlns:a16="http://schemas.microsoft.com/office/drawing/2014/main" id="{3208B5BB-A212-AFBE-5B6B-93149B5BD3AE}"/>
              </a:ext>
            </a:extLst>
          </p:cNvPr>
          <p:cNvSpPr txBox="1"/>
          <p:nvPr/>
        </p:nvSpPr>
        <p:spPr>
          <a:xfrm>
            <a:off x="10049123" y="1614811"/>
            <a:ext cx="8238877" cy="21087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>
              <a:lnSpc>
                <a:spcPts val="5599"/>
              </a:lnSpc>
              <a:spcBef>
                <a:spcPct val="0"/>
              </a:spcBef>
              <a:buAutoNum type="arabicPeriod"/>
            </a:pPr>
            <a:r>
              <a:rPr lang="en-US" sz="3999" b="1" dirty="0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The fine-tuning of the universe is due to either physical necessity, chance, or design. 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0F2ECC43-F272-3BBD-C324-F1A9459DBF81}"/>
              </a:ext>
            </a:extLst>
          </p:cNvPr>
          <p:cNvSpPr txBox="1"/>
          <p:nvPr/>
        </p:nvSpPr>
        <p:spPr>
          <a:xfrm>
            <a:off x="10201523" y="5057775"/>
            <a:ext cx="7481399" cy="1390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2. It is not due to physical necessity or chance. 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D4D0B552-504F-E1BD-8C1D-8A85B048A6B8}"/>
              </a:ext>
            </a:extLst>
          </p:cNvPr>
          <p:cNvSpPr txBox="1"/>
          <p:nvPr/>
        </p:nvSpPr>
        <p:spPr>
          <a:xfrm>
            <a:off x="10201523" y="8169506"/>
            <a:ext cx="7481399" cy="672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3. Therefore, it is due to design.</a:t>
            </a:r>
          </a:p>
        </p:txBody>
      </p:sp>
    </p:spTree>
    <p:extLst>
      <p:ext uri="{BB962C8B-B14F-4D97-AF65-F5344CB8AC3E}">
        <p14:creationId xmlns:p14="http://schemas.microsoft.com/office/powerpoint/2010/main" val="974339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A5B28-D133-207E-64DB-DAC80C56F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4B1C130-A8CC-C76D-1B4A-6FA2A496B9E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it-DE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C11EFC1-A2D5-0B06-30F9-22F875DF9BCD}"/>
              </a:ext>
            </a:extLst>
          </p:cNvPr>
          <p:cNvGrpSpPr/>
          <p:nvPr/>
        </p:nvGrpSpPr>
        <p:grpSpPr>
          <a:xfrm>
            <a:off x="1028700" y="1028700"/>
            <a:ext cx="16997941" cy="8229600"/>
            <a:chOff x="0" y="0"/>
            <a:chExt cx="4476824" cy="216746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23B2734-7C94-6E7B-7938-FE4EE793121F}"/>
                </a:ext>
              </a:extLst>
            </p:cNvPr>
            <p:cNvSpPr/>
            <p:nvPr/>
          </p:nvSpPr>
          <p:spPr>
            <a:xfrm>
              <a:off x="0" y="0"/>
              <a:ext cx="4476824" cy="2167467"/>
            </a:xfrm>
            <a:custGeom>
              <a:avLst/>
              <a:gdLst/>
              <a:ahLst/>
              <a:cxnLst/>
              <a:rect l="l" t="t" r="r" b="b"/>
              <a:pathLst>
                <a:path w="4476824" h="2167467">
                  <a:moveTo>
                    <a:pt x="19585" y="0"/>
                  </a:moveTo>
                  <a:lnTo>
                    <a:pt x="4457239" y="0"/>
                  </a:lnTo>
                  <a:cubicBezTo>
                    <a:pt x="4462433" y="0"/>
                    <a:pt x="4467415" y="2063"/>
                    <a:pt x="4471088" y="5736"/>
                  </a:cubicBezTo>
                  <a:cubicBezTo>
                    <a:pt x="4474761" y="9409"/>
                    <a:pt x="4476824" y="14391"/>
                    <a:pt x="4476824" y="19585"/>
                  </a:cubicBezTo>
                  <a:lnTo>
                    <a:pt x="4476824" y="2147882"/>
                  </a:lnTo>
                  <a:cubicBezTo>
                    <a:pt x="4476824" y="2158698"/>
                    <a:pt x="4468056" y="2167467"/>
                    <a:pt x="4457239" y="2167467"/>
                  </a:cubicBezTo>
                  <a:lnTo>
                    <a:pt x="19585" y="2167467"/>
                  </a:lnTo>
                  <a:cubicBezTo>
                    <a:pt x="14391" y="2167467"/>
                    <a:pt x="9409" y="2165403"/>
                    <a:pt x="5736" y="2161730"/>
                  </a:cubicBezTo>
                  <a:cubicBezTo>
                    <a:pt x="2063" y="2158058"/>
                    <a:pt x="0" y="2153076"/>
                    <a:pt x="0" y="2147882"/>
                  </a:cubicBezTo>
                  <a:lnTo>
                    <a:pt x="0" y="19585"/>
                  </a:lnTo>
                  <a:cubicBezTo>
                    <a:pt x="0" y="8768"/>
                    <a:pt x="8768" y="0"/>
                    <a:pt x="19585" y="0"/>
                  </a:cubicBezTo>
                  <a:close/>
                </a:path>
              </a:pathLst>
            </a:custGeom>
            <a:solidFill>
              <a:srgbClr val="395D91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C499357-2756-9183-5490-F3B43193D569}"/>
                </a:ext>
              </a:extLst>
            </p:cNvPr>
            <p:cNvSpPr txBox="1"/>
            <p:nvPr/>
          </p:nvSpPr>
          <p:spPr>
            <a:xfrm>
              <a:off x="0" y="-47625"/>
              <a:ext cx="4476824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A50716DD-63B2-A8F5-363E-341B56279C04}"/>
              </a:ext>
            </a:extLst>
          </p:cNvPr>
          <p:cNvSpPr/>
          <p:nvPr/>
        </p:nvSpPr>
        <p:spPr>
          <a:xfrm rot="-2700000">
            <a:off x="12542618" y="1487169"/>
            <a:ext cx="11641929" cy="11641929"/>
          </a:xfrm>
          <a:custGeom>
            <a:avLst/>
            <a:gdLst/>
            <a:ahLst/>
            <a:cxnLst/>
            <a:rect l="l" t="t" r="r" b="b"/>
            <a:pathLst>
              <a:path w="11641929" h="11641929">
                <a:moveTo>
                  <a:pt x="0" y="0"/>
                </a:moveTo>
                <a:lnTo>
                  <a:pt x="11641929" y="0"/>
                </a:lnTo>
                <a:lnTo>
                  <a:pt x="11641929" y="11641929"/>
                </a:lnTo>
                <a:lnTo>
                  <a:pt x="0" y="116419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99"/>
            </a:blip>
            <a:stretch>
              <a:fillRect/>
            </a:stretch>
          </a:blipFill>
        </p:spPr>
        <p:txBody>
          <a:bodyPr/>
          <a:lstStyle/>
          <a:p>
            <a:endParaRPr lang="it-DE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AC7C2D06-6875-BEDE-360F-B2C13E24E9B8}"/>
              </a:ext>
            </a:extLst>
          </p:cNvPr>
          <p:cNvGrpSpPr/>
          <p:nvPr/>
        </p:nvGrpSpPr>
        <p:grpSpPr>
          <a:xfrm rot="-2700000">
            <a:off x="12874035" y="1818586"/>
            <a:ext cx="10863149" cy="10863149"/>
            <a:chOff x="0" y="0"/>
            <a:chExt cx="2041549" cy="204154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24DFD4C-A25E-32BD-ED5B-1C3402E9F016}"/>
                </a:ext>
              </a:extLst>
            </p:cNvPr>
            <p:cNvSpPr/>
            <p:nvPr/>
          </p:nvSpPr>
          <p:spPr>
            <a:xfrm>
              <a:off x="0" y="0"/>
              <a:ext cx="2041549" cy="2041549"/>
            </a:xfrm>
            <a:custGeom>
              <a:avLst/>
              <a:gdLst/>
              <a:ahLst/>
              <a:cxnLst/>
              <a:rect l="l" t="t" r="r" b="b"/>
              <a:pathLst>
                <a:path w="2041549" h="2041549">
                  <a:moveTo>
                    <a:pt x="71268" y="0"/>
                  </a:moveTo>
                  <a:lnTo>
                    <a:pt x="1970282" y="0"/>
                  </a:lnTo>
                  <a:cubicBezTo>
                    <a:pt x="1989183" y="0"/>
                    <a:pt x="2007310" y="7509"/>
                    <a:pt x="2020675" y="20874"/>
                  </a:cubicBezTo>
                  <a:cubicBezTo>
                    <a:pt x="2034041" y="34239"/>
                    <a:pt x="2041549" y="52366"/>
                    <a:pt x="2041549" y="71268"/>
                  </a:cubicBezTo>
                  <a:lnTo>
                    <a:pt x="2041549" y="1970282"/>
                  </a:lnTo>
                  <a:cubicBezTo>
                    <a:pt x="2041549" y="2009642"/>
                    <a:pt x="2009642" y="2041549"/>
                    <a:pt x="1970282" y="2041549"/>
                  </a:cubicBezTo>
                  <a:lnTo>
                    <a:pt x="71268" y="2041549"/>
                  </a:lnTo>
                  <a:cubicBezTo>
                    <a:pt x="31908" y="2041549"/>
                    <a:pt x="0" y="2009642"/>
                    <a:pt x="0" y="1970282"/>
                  </a:cubicBezTo>
                  <a:lnTo>
                    <a:pt x="0" y="71268"/>
                  </a:lnTo>
                  <a:cubicBezTo>
                    <a:pt x="0" y="31908"/>
                    <a:pt x="31908" y="0"/>
                    <a:pt x="7126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7B736CD-BB08-A06D-7D5A-1BC96AB068CD}"/>
                </a:ext>
              </a:extLst>
            </p:cNvPr>
            <p:cNvSpPr txBox="1"/>
            <p:nvPr/>
          </p:nvSpPr>
          <p:spPr>
            <a:xfrm>
              <a:off x="0" y="-47625"/>
              <a:ext cx="2041549" cy="2089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96BC5CD1-CB8B-38C1-0BCF-3D8614788778}"/>
              </a:ext>
            </a:extLst>
          </p:cNvPr>
          <p:cNvSpPr txBox="1"/>
          <p:nvPr/>
        </p:nvSpPr>
        <p:spPr>
          <a:xfrm>
            <a:off x="1992588" y="1445644"/>
            <a:ext cx="12637812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>
                <a:solidFill>
                  <a:srgbClr val="CAE4FC"/>
                </a:solidFill>
                <a:latin typeface="Big John PRO Bold"/>
                <a:ea typeface="Big John PRO Bold"/>
                <a:cs typeface="Big John PRO Bold"/>
                <a:sym typeface="Big John PRO Bold"/>
              </a:rPr>
              <a:t>Arguments for God’s Existence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72C63CC6-BABE-8465-E5E4-48E026DE2965}"/>
              </a:ext>
            </a:extLst>
          </p:cNvPr>
          <p:cNvSpPr txBox="1"/>
          <p:nvPr/>
        </p:nvSpPr>
        <p:spPr>
          <a:xfrm>
            <a:off x="1992588" y="2757169"/>
            <a:ext cx="7653703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1. Ethnological (History)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FE5834-7796-DACB-B4A7-0D6BA5B6CA16}"/>
              </a:ext>
            </a:extLst>
          </p:cNvPr>
          <p:cNvSpPr txBox="1"/>
          <p:nvPr/>
        </p:nvSpPr>
        <p:spPr>
          <a:xfrm>
            <a:off x="1992588" y="3760387"/>
            <a:ext cx="7653703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2. Cosmological (Beginnings)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FECB24-A1CF-EB05-E33F-257FDC861167}"/>
              </a:ext>
            </a:extLst>
          </p:cNvPr>
          <p:cNvSpPr txBox="1"/>
          <p:nvPr/>
        </p:nvSpPr>
        <p:spPr>
          <a:xfrm>
            <a:off x="1992588" y="4763605"/>
            <a:ext cx="7653703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3. Teleological (Design)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41A611-8283-2C6B-2FFD-A0E952B8D42C}"/>
              </a:ext>
            </a:extLst>
          </p:cNvPr>
          <p:cNvSpPr txBox="1"/>
          <p:nvPr/>
        </p:nvSpPr>
        <p:spPr>
          <a:xfrm>
            <a:off x="1992588" y="5766823"/>
            <a:ext cx="7653703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4. Ontological (Being)</a:t>
            </a:r>
          </a:p>
        </p:txBody>
      </p:sp>
    </p:spTree>
    <p:extLst>
      <p:ext uri="{BB962C8B-B14F-4D97-AF65-F5344CB8AC3E}">
        <p14:creationId xmlns:p14="http://schemas.microsoft.com/office/powerpoint/2010/main" val="1864269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it-DE"/>
          </a:p>
        </p:txBody>
      </p:sp>
      <p:grpSp>
        <p:nvGrpSpPr>
          <p:cNvPr id="3" name="Group 3"/>
          <p:cNvGrpSpPr/>
          <p:nvPr/>
        </p:nvGrpSpPr>
        <p:grpSpPr>
          <a:xfrm>
            <a:off x="-3083235" y="5577006"/>
            <a:ext cx="5816332" cy="5032385"/>
            <a:chOff x="0" y="0"/>
            <a:chExt cx="406400" cy="35162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400" cy="351624"/>
            </a:xfrm>
            <a:custGeom>
              <a:avLst/>
              <a:gdLst/>
              <a:ahLst/>
              <a:cxnLst/>
              <a:rect l="l" t="t" r="r" b="b"/>
              <a:pathLst>
                <a:path w="406400" h="351624">
                  <a:moveTo>
                    <a:pt x="203200" y="0"/>
                  </a:moveTo>
                  <a:lnTo>
                    <a:pt x="0" y="0"/>
                  </a:lnTo>
                  <a:lnTo>
                    <a:pt x="203200" y="351624"/>
                  </a:lnTo>
                  <a:lnTo>
                    <a:pt x="406400" y="35162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A162E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1600" y="-47625"/>
              <a:ext cx="203200" cy="3992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3083235" y="-254880"/>
            <a:ext cx="5816332" cy="9650123"/>
            <a:chOff x="0" y="0"/>
            <a:chExt cx="406400" cy="6742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6400" cy="674275"/>
            </a:xfrm>
            <a:custGeom>
              <a:avLst/>
              <a:gdLst/>
              <a:ahLst/>
              <a:cxnLst/>
              <a:rect l="l" t="t" r="r" b="b"/>
              <a:pathLst>
                <a:path w="406400" h="674275">
                  <a:moveTo>
                    <a:pt x="203200" y="0"/>
                  </a:moveTo>
                  <a:lnTo>
                    <a:pt x="406400" y="0"/>
                  </a:lnTo>
                  <a:lnTo>
                    <a:pt x="203200" y="674275"/>
                  </a:lnTo>
                  <a:lnTo>
                    <a:pt x="0" y="67427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95D91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1600" y="-47625"/>
              <a:ext cx="203200" cy="721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209800" y="2525879"/>
            <a:ext cx="13411200" cy="6395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lvl="0" indent="-857250" algn="just">
              <a:lnSpc>
                <a:spcPts val="5599"/>
              </a:lnSpc>
              <a:buFont typeface="+mj-lt"/>
              <a:buAutoNum type="romanLcPeriod"/>
            </a:pPr>
            <a:r>
              <a:rPr lang="en-US" sz="3500" dirty="0">
                <a:solidFill>
                  <a:srgbClr val="0A162E"/>
                </a:solidFill>
                <a:latin typeface="Gilroy"/>
                <a:ea typeface="Gilroy"/>
                <a:cs typeface="Gilroy"/>
                <a:sym typeface="Gilroy"/>
              </a:rPr>
              <a:t>It is possible that a maximally great being exists.</a:t>
            </a:r>
          </a:p>
          <a:p>
            <a:pPr marL="857250" lvl="0" indent="-857250" algn="just">
              <a:lnSpc>
                <a:spcPts val="5599"/>
              </a:lnSpc>
              <a:buFont typeface="+mj-lt"/>
              <a:buAutoNum type="romanLcPeriod"/>
            </a:pPr>
            <a:r>
              <a:rPr lang="en-US" sz="3500" dirty="0">
                <a:solidFill>
                  <a:srgbClr val="0A162E"/>
                </a:solidFill>
                <a:latin typeface="Gilroy"/>
                <a:ea typeface="Gilroy"/>
                <a:cs typeface="Gilroy"/>
                <a:sym typeface="Gilroy"/>
              </a:rPr>
              <a:t>If it is possible that a maximally great being exists, then a maximally great being exists in at least one ‘possible world’. </a:t>
            </a:r>
          </a:p>
          <a:p>
            <a:pPr marL="857250" lvl="0" indent="-857250" algn="just">
              <a:lnSpc>
                <a:spcPts val="5599"/>
              </a:lnSpc>
              <a:buFont typeface="+mj-lt"/>
              <a:buAutoNum type="romanLcPeriod"/>
            </a:pPr>
            <a:r>
              <a:rPr lang="en-US" sz="3500" dirty="0">
                <a:solidFill>
                  <a:srgbClr val="0A162E"/>
                </a:solidFill>
                <a:latin typeface="Gilroy"/>
                <a:ea typeface="Gilroy"/>
                <a:cs typeface="Gilroy"/>
                <a:sym typeface="Gilroy"/>
              </a:rPr>
              <a:t>If a maximally great being exists in one ‘possible’ world, then it exists in every ‘possible world’.</a:t>
            </a:r>
          </a:p>
          <a:p>
            <a:pPr marL="857250" lvl="0" indent="-857250" algn="just">
              <a:lnSpc>
                <a:spcPts val="5599"/>
              </a:lnSpc>
              <a:buFont typeface="+mj-lt"/>
              <a:buAutoNum type="romanLcPeriod"/>
            </a:pPr>
            <a:r>
              <a:rPr lang="en-US" sz="3500" dirty="0">
                <a:solidFill>
                  <a:srgbClr val="0A162E"/>
                </a:solidFill>
                <a:latin typeface="Gilroy"/>
                <a:ea typeface="Gilroy"/>
                <a:cs typeface="Gilroy"/>
                <a:sym typeface="Gilroy"/>
              </a:rPr>
              <a:t>If a maximally great being exists in every ‘possible world’, then it exists in the actual world (since the actual world is by definition a ‘possible world’).</a:t>
            </a:r>
          </a:p>
          <a:p>
            <a:pPr marL="857250" lvl="0" indent="-857250" algn="just">
              <a:lnSpc>
                <a:spcPts val="5599"/>
              </a:lnSpc>
              <a:buFont typeface="+mj-lt"/>
              <a:buAutoNum type="romanLcPeriod"/>
            </a:pPr>
            <a:r>
              <a:rPr lang="en-US" sz="3500" dirty="0">
                <a:solidFill>
                  <a:srgbClr val="0A162E"/>
                </a:solidFill>
                <a:latin typeface="Gilroy"/>
                <a:ea typeface="Gilroy"/>
                <a:cs typeface="Gilroy"/>
                <a:sym typeface="Gilroy"/>
              </a:rPr>
              <a:t>Therefore, a maximally great being exists.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649406" y="905911"/>
            <a:ext cx="11438194" cy="12503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7500" dirty="0">
                <a:solidFill>
                  <a:srgbClr val="0A162E"/>
                </a:solidFill>
                <a:latin typeface="Big John PRO Bold"/>
                <a:ea typeface="Big John PRO Bold"/>
                <a:cs typeface="Big John PRO Bold"/>
                <a:sym typeface="Big John PRO Bold"/>
              </a:rPr>
              <a:t>Ontological Argument</a:t>
            </a:r>
          </a:p>
        </p:txBody>
      </p:sp>
      <p:sp>
        <p:nvSpPr>
          <p:cNvPr id="14" name="TextBox 25">
            <a:extLst>
              <a:ext uri="{FF2B5EF4-FFF2-40B4-BE49-F238E27FC236}">
                <a16:creationId xmlns:a16="http://schemas.microsoft.com/office/drawing/2014/main" id="{8D4C8D28-51D5-6E41-BABC-E50506AAEBE1}"/>
              </a:ext>
            </a:extLst>
          </p:cNvPr>
          <p:cNvSpPr txBox="1"/>
          <p:nvPr/>
        </p:nvSpPr>
        <p:spPr>
          <a:xfrm>
            <a:off x="13612710" y="9251102"/>
            <a:ext cx="4016579" cy="582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000" i="1" dirty="0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Peter Williams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4E717-0922-A0A1-91D9-8CB11D2CA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3E6CEF1-C64A-E845-4456-144E39CA62A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it-DE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396A56D-3B6F-CBD7-FA8F-4D0D511195D4}"/>
              </a:ext>
            </a:extLst>
          </p:cNvPr>
          <p:cNvGrpSpPr/>
          <p:nvPr/>
        </p:nvGrpSpPr>
        <p:grpSpPr>
          <a:xfrm>
            <a:off x="1028700" y="1028700"/>
            <a:ext cx="16997941" cy="8229600"/>
            <a:chOff x="0" y="0"/>
            <a:chExt cx="4476824" cy="216746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F8FDFA8-A0D9-3AC1-2139-53E4BDBE6D22}"/>
                </a:ext>
              </a:extLst>
            </p:cNvPr>
            <p:cNvSpPr/>
            <p:nvPr/>
          </p:nvSpPr>
          <p:spPr>
            <a:xfrm>
              <a:off x="0" y="0"/>
              <a:ext cx="4476824" cy="2167467"/>
            </a:xfrm>
            <a:custGeom>
              <a:avLst/>
              <a:gdLst/>
              <a:ahLst/>
              <a:cxnLst/>
              <a:rect l="l" t="t" r="r" b="b"/>
              <a:pathLst>
                <a:path w="4476824" h="2167467">
                  <a:moveTo>
                    <a:pt x="19585" y="0"/>
                  </a:moveTo>
                  <a:lnTo>
                    <a:pt x="4457239" y="0"/>
                  </a:lnTo>
                  <a:cubicBezTo>
                    <a:pt x="4462433" y="0"/>
                    <a:pt x="4467415" y="2063"/>
                    <a:pt x="4471088" y="5736"/>
                  </a:cubicBezTo>
                  <a:cubicBezTo>
                    <a:pt x="4474761" y="9409"/>
                    <a:pt x="4476824" y="14391"/>
                    <a:pt x="4476824" y="19585"/>
                  </a:cubicBezTo>
                  <a:lnTo>
                    <a:pt x="4476824" y="2147882"/>
                  </a:lnTo>
                  <a:cubicBezTo>
                    <a:pt x="4476824" y="2158698"/>
                    <a:pt x="4468056" y="2167467"/>
                    <a:pt x="4457239" y="2167467"/>
                  </a:cubicBezTo>
                  <a:lnTo>
                    <a:pt x="19585" y="2167467"/>
                  </a:lnTo>
                  <a:cubicBezTo>
                    <a:pt x="14391" y="2167467"/>
                    <a:pt x="9409" y="2165403"/>
                    <a:pt x="5736" y="2161730"/>
                  </a:cubicBezTo>
                  <a:cubicBezTo>
                    <a:pt x="2063" y="2158058"/>
                    <a:pt x="0" y="2153076"/>
                    <a:pt x="0" y="2147882"/>
                  </a:cubicBezTo>
                  <a:lnTo>
                    <a:pt x="0" y="19585"/>
                  </a:lnTo>
                  <a:cubicBezTo>
                    <a:pt x="0" y="8768"/>
                    <a:pt x="8768" y="0"/>
                    <a:pt x="19585" y="0"/>
                  </a:cubicBezTo>
                  <a:close/>
                </a:path>
              </a:pathLst>
            </a:custGeom>
            <a:solidFill>
              <a:srgbClr val="395D91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957E29A-5890-BCA4-68C1-79EB6583063E}"/>
                </a:ext>
              </a:extLst>
            </p:cNvPr>
            <p:cNvSpPr txBox="1"/>
            <p:nvPr/>
          </p:nvSpPr>
          <p:spPr>
            <a:xfrm>
              <a:off x="0" y="-47625"/>
              <a:ext cx="4476824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92EFBEE8-9AB9-A700-9778-AFFD34CB972F}"/>
              </a:ext>
            </a:extLst>
          </p:cNvPr>
          <p:cNvSpPr/>
          <p:nvPr/>
        </p:nvSpPr>
        <p:spPr>
          <a:xfrm rot="-2700000">
            <a:off x="12542618" y="1487169"/>
            <a:ext cx="11641929" cy="11641929"/>
          </a:xfrm>
          <a:custGeom>
            <a:avLst/>
            <a:gdLst/>
            <a:ahLst/>
            <a:cxnLst/>
            <a:rect l="l" t="t" r="r" b="b"/>
            <a:pathLst>
              <a:path w="11641929" h="11641929">
                <a:moveTo>
                  <a:pt x="0" y="0"/>
                </a:moveTo>
                <a:lnTo>
                  <a:pt x="11641929" y="0"/>
                </a:lnTo>
                <a:lnTo>
                  <a:pt x="11641929" y="11641929"/>
                </a:lnTo>
                <a:lnTo>
                  <a:pt x="0" y="116419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99"/>
            </a:blip>
            <a:stretch>
              <a:fillRect/>
            </a:stretch>
          </a:blipFill>
        </p:spPr>
        <p:txBody>
          <a:bodyPr/>
          <a:lstStyle/>
          <a:p>
            <a:endParaRPr lang="it-DE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FE9C4075-ABCF-C720-826C-B8C60007E7D5}"/>
              </a:ext>
            </a:extLst>
          </p:cNvPr>
          <p:cNvGrpSpPr/>
          <p:nvPr/>
        </p:nvGrpSpPr>
        <p:grpSpPr>
          <a:xfrm rot="-2700000">
            <a:off x="12874035" y="1818586"/>
            <a:ext cx="10863149" cy="10863149"/>
            <a:chOff x="0" y="0"/>
            <a:chExt cx="2041549" cy="204154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2275407-F868-9D39-1AEA-765D1405F344}"/>
                </a:ext>
              </a:extLst>
            </p:cNvPr>
            <p:cNvSpPr/>
            <p:nvPr/>
          </p:nvSpPr>
          <p:spPr>
            <a:xfrm>
              <a:off x="0" y="0"/>
              <a:ext cx="2041549" cy="2041549"/>
            </a:xfrm>
            <a:custGeom>
              <a:avLst/>
              <a:gdLst/>
              <a:ahLst/>
              <a:cxnLst/>
              <a:rect l="l" t="t" r="r" b="b"/>
              <a:pathLst>
                <a:path w="2041549" h="2041549">
                  <a:moveTo>
                    <a:pt x="71268" y="0"/>
                  </a:moveTo>
                  <a:lnTo>
                    <a:pt x="1970282" y="0"/>
                  </a:lnTo>
                  <a:cubicBezTo>
                    <a:pt x="1989183" y="0"/>
                    <a:pt x="2007310" y="7509"/>
                    <a:pt x="2020675" y="20874"/>
                  </a:cubicBezTo>
                  <a:cubicBezTo>
                    <a:pt x="2034041" y="34239"/>
                    <a:pt x="2041549" y="52366"/>
                    <a:pt x="2041549" y="71268"/>
                  </a:cubicBezTo>
                  <a:lnTo>
                    <a:pt x="2041549" y="1970282"/>
                  </a:lnTo>
                  <a:cubicBezTo>
                    <a:pt x="2041549" y="2009642"/>
                    <a:pt x="2009642" y="2041549"/>
                    <a:pt x="1970282" y="2041549"/>
                  </a:cubicBezTo>
                  <a:lnTo>
                    <a:pt x="71268" y="2041549"/>
                  </a:lnTo>
                  <a:cubicBezTo>
                    <a:pt x="31908" y="2041549"/>
                    <a:pt x="0" y="2009642"/>
                    <a:pt x="0" y="1970282"/>
                  </a:cubicBezTo>
                  <a:lnTo>
                    <a:pt x="0" y="71268"/>
                  </a:lnTo>
                  <a:cubicBezTo>
                    <a:pt x="0" y="31908"/>
                    <a:pt x="31908" y="0"/>
                    <a:pt x="7126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DDD9372-B950-6001-F13C-94E17AC576D4}"/>
                </a:ext>
              </a:extLst>
            </p:cNvPr>
            <p:cNvSpPr txBox="1"/>
            <p:nvPr/>
          </p:nvSpPr>
          <p:spPr>
            <a:xfrm>
              <a:off x="0" y="-47625"/>
              <a:ext cx="2041549" cy="2089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AB171C23-5887-E7CC-1187-0870C93E458E}"/>
              </a:ext>
            </a:extLst>
          </p:cNvPr>
          <p:cNvSpPr txBox="1"/>
          <p:nvPr/>
        </p:nvSpPr>
        <p:spPr>
          <a:xfrm>
            <a:off x="1992588" y="1445644"/>
            <a:ext cx="12637812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>
                <a:solidFill>
                  <a:srgbClr val="CAE4FC"/>
                </a:solidFill>
                <a:latin typeface="Big John PRO Bold"/>
                <a:ea typeface="Big John PRO Bold"/>
                <a:cs typeface="Big John PRO Bold"/>
                <a:sym typeface="Big John PRO Bold"/>
              </a:rPr>
              <a:t>Arguments for God’s Existence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A920B74E-0A33-771B-3529-C08EF902B7AA}"/>
              </a:ext>
            </a:extLst>
          </p:cNvPr>
          <p:cNvSpPr txBox="1"/>
          <p:nvPr/>
        </p:nvSpPr>
        <p:spPr>
          <a:xfrm>
            <a:off x="1992588" y="2757169"/>
            <a:ext cx="7653703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1. Ethnological (History)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A98B45-0172-4B5A-AF08-4002007D4FFB}"/>
              </a:ext>
            </a:extLst>
          </p:cNvPr>
          <p:cNvSpPr txBox="1"/>
          <p:nvPr/>
        </p:nvSpPr>
        <p:spPr>
          <a:xfrm>
            <a:off x="1992588" y="3760387"/>
            <a:ext cx="7653703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2. Cosmological (Beginnings)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70FAF4-FB2B-DFFB-5BEB-6D19B4E444B6}"/>
              </a:ext>
            </a:extLst>
          </p:cNvPr>
          <p:cNvSpPr txBox="1"/>
          <p:nvPr/>
        </p:nvSpPr>
        <p:spPr>
          <a:xfrm>
            <a:off x="1992588" y="4763605"/>
            <a:ext cx="7653703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3. Teleological (Design)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213721-10A2-3B41-2B37-A653817997A1}"/>
              </a:ext>
            </a:extLst>
          </p:cNvPr>
          <p:cNvSpPr txBox="1"/>
          <p:nvPr/>
        </p:nvSpPr>
        <p:spPr>
          <a:xfrm>
            <a:off x="1992588" y="5766823"/>
            <a:ext cx="7653703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4. Ontological (Being)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3956ED-4CE4-9A90-8827-1B3871578058}"/>
              </a:ext>
            </a:extLst>
          </p:cNvPr>
          <p:cNvSpPr txBox="1"/>
          <p:nvPr/>
        </p:nvSpPr>
        <p:spPr>
          <a:xfrm>
            <a:off x="2019802" y="6770041"/>
            <a:ext cx="7653703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5. Axiological (Morals)</a:t>
            </a:r>
          </a:p>
        </p:txBody>
      </p:sp>
    </p:spTree>
    <p:extLst>
      <p:ext uri="{BB962C8B-B14F-4D97-AF65-F5344CB8AC3E}">
        <p14:creationId xmlns:p14="http://schemas.microsoft.com/office/powerpoint/2010/main" val="3287442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it-DE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997941" cy="8229600"/>
            <a:chOff x="0" y="0"/>
            <a:chExt cx="4476824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6824" cy="2167467"/>
            </a:xfrm>
            <a:custGeom>
              <a:avLst/>
              <a:gdLst/>
              <a:ahLst/>
              <a:cxnLst/>
              <a:rect l="l" t="t" r="r" b="b"/>
              <a:pathLst>
                <a:path w="4476824" h="2167467">
                  <a:moveTo>
                    <a:pt x="19585" y="0"/>
                  </a:moveTo>
                  <a:lnTo>
                    <a:pt x="4457239" y="0"/>
                  </a:lnTo>
                  <a:cubicBezTo>
                    <a:pt x="4462433" y="0"/>
                    <a:pt x="4467415" y="2063"/>
                    <a:pt x="4471088" y="5736"/>
                  </a:cubicBezTo>
                  <a:cubicBezTo>
                    <a:pt x="4474761" y="9409"/>
                    <a:pt x="4476824" y="14391"/>
                    <a:pt x="4476824" y="19585"/>
                  </a:cubicBezTo>
                  <a:lnTo>
                    <a:pt x="4476824" y="2147882"/>
                  </a:lnTo>
                  <a:cubicBezTo>
                    <a:pt x="4476824" y="2158698"/>
                    <a:pt x="4468056" y="2167467"/>
                    <a:pt x="4457239" y="2167467"/>
                  </a:cubicBezTo>
                  <a:lnTo>
                    <a:pt x="19585" y="2167467"/>
                  </a:lnTo>
                  <a:cubicBezTo>
                    <a:pt x="14391" y="2167467"/>
                    <a:pt x="9409" y="2165403"/>
                    <a:pt x="5736" y="2161730"/>
                  </a:cubicBezTo>
                  <a:cubicBezTo>
                    <a:pt x="2063" y="2158058"/>
                    <a:pt x="0" y="2153076"/>
                    <a:pt x="0" y="2147882"/>
                  </a:cubicBezTo>
                  <a:lnTo>
                    <a:pt x="0" y="19585"/>
                  </a:lnTo>
                  <a:cubicBezTo>
                    <a:pt x="0" y="8768"/>
                    <a:pt x="8768" y="0"/>
                    <a:pt x="19585" y="0"/>
                  </a:cubicBezTo>
                  <a:close/>
                </a:path>
              </a:pathLst>
            </a:custGeom>
            <a:solidFill>
              <a:srgbClr val="395D91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476824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2700000">
            <a:off x="12542618" y="1487169"/>
            <a:ext cx="11641929" cy="11641929"/>
          </a:xfrm>
          <a:custGeom>
            <a:avLst/>
            <a:gdLst/>
            <a:ahLst/>
            <a:cxnLst/>
            <a:rect l="l" t="t" r="r" b="b"/>
            <a:pathLst>
              <a:path w="11641929" h="11641929">
                <a:moveTo>
                  <a:pt x="0" y="0"/>
                </a:moveTo>
                <a:lnTo>
                  <a:pt x="11641929" y="0"/>
                </a:lnTo>
                <a:lnTo>
                  <a:pt x="11641929" y="11641929"/>
                </a:lnTo>
                <a:lnTo>
                  <a:pt x="0" y="116419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99"/>
            </a:blip>
            <a:stretch>
              <a:fillRect/>
            </a:stretch>
          </a:blipFill>
        </p:spPr>
        <p:txBody>
          <a:bodyPr/>
          <a:lstStyle/>
          <a:p>
            <a:endParaRPr lang="it-DE"/>
          </a:p>
        </p:txBody>
      </p:sp>
      <p:grpSp>
        <p:nvGrpSpPr>
          <p:cNvPr id="7" name="Group 7"/>
          <p:cNvGrpSpPr/>
          <p:nvPr/>
        </p:nvGrpSpPr>
        <p:grpSpPr>
          <a:xfrm rot="-2700000">
            <a:off x="12874035" y="1818586"/>
            <a:ext cx="10863149" cy="10863149"/>
            <a:chOff x="0" y="0"/>
            <a:chExt cx="2041549" cy="204154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41549" cy="2041549"/>
            </a:xfrm>
            <a:custGeom>
              <a:avLst/>
              <a:gdLst/>
              <a:ahLst/>
              <a:cxnLst/>
              <a:rect l="l" t="t" r="r" b="b"/>
              <a:pathLst>
                <a:path w="2041549" h="2041549">
                  <a:moveTo>
                    <a:pt x="71268" y="0"/>
                  </a:moveTo>
                  <a:lnTo>
                    <a:pt x="1970282" y="0"/>
                  </a:lnTo>
                  <a:cubicBezTo>
                    <a:pt x="1989183" y="0"/>
                    <a:pt x="2007310" y="7509"/>
                    <a:pt x="2020675" y="20874"/>
                  </a:cubicBezTo>
                  <a:cubicBezTo>
                    <a:pt x="2034041" y="34239"/>
                    <a:pt x="2041549" y="52366"/>
                    <a:pt x="2041549" y="71268"/>
                  </a:cubicBezTo>
                  <a:lnTo>
                    <a:pt x="2041549" y="1970282"/>
                  </a:lnTo>
                  <a:cubicBezTo>
                    <a:pt x="2041549" y="2009642"/>
                    <a:pt x="2009642" y="2041549"/>
                    <a:pt x="1970282" y="2041549"/>
                  </a:cubicBezTo>
                  <a:lnTo>
                    <a:pt x="71268" y="2041549"/>
                  </a:lnTo>
                  <a:cubicBezTo>
                    <a:pt x="31908" y="2041549"/>
                    <a:pt x="0" y="2009642"/>
                    <a:pt x="0" y="1970282"/>
                  </a:cubicBezTo>
                  <a:lnTo>
                    <a:pt x="0" y="71268"/>
                  </a:lnTo>
                  <a:cubicBezTo>
                    <a:pt x="0" y="31908"/>
                    <a:pt x="31908" y="0"/>
                    <a:pt x="7126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041549" cy="2089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992588" y="1445644"/>
            <a:ext cx="12104412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>
                <a:solidFill>
                  <a:srgbClr val="CAE4FC"/>
                </a:solidFill>
                <a:latin typeface="Big John PRO Bold"/>
                <a:ea typeface="Big John PRO Bold"/>
                <a:cs typeface="Big John PRO Bold"/>
                <a:sym typeface="Big John PRO Bold"/>
              </a:rPr>
              <a:t>The Bible &amp; God’s Existence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it-DE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6909923" y="722973"/>
            <a:ext cx="4251743" cy="16906820"/>
            <a:chOff x="0" y="0"/>
            <a:chExt cx="406400" cy="16160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400" cy="1616027"/>
            </a:xfrm>
            <a:custGeom>
              <a:avLst/>
              <a:gdLst/>
              <a:ahLst/>
              <a:cxnLst/>
              <a:rect l="l" t="t" r="r" b="b"/>
              <a:pathLst>
                <a:path w="406400" h="1616027">
                  <a:moveTo>
                    <a:pt x="203200" y="0"/>
                  </a:moveTo>
                  <a:lnTo>
                    <a:pt x="0" y="0"/>
                  </a:lnTo>
                  <a:lnTo>
                    <a:pt x="203200" y="1616027"/>
                  </a:lnTo>
                  <a:lnTo>
                    <a:pt x="406400" y="161602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A162E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1600" y="-47625"/>
              <a:ext cx="203200" cy="1663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8584848" y="-8105693"/>
            <a:ext cx="4251743" cy="18606338"/>
            <a:chOff x="0" y="0"/>
            <a:chExt cx="406400" cy="17784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6400" cy="1778474"/>
            </a:xfrm>
            <a:custGeom>
              <a:avLst/>
              <a:gdLst/>
              <a:ahLst/>
              <a:cxnLst/>
              <a:rect l="l" t="t" r="r" b="b"/>
              <a:pathLst>
                <a:path w="406400" h="1778474">
                  <a:moveTo>
                    <a:pt x="203200" y="0"/>
                  </a:moveTo>
                  <a:lnTo>
                    <a:pt x="0" y="0"/>
                  </a:lnTo>
                  <a:lnTo>
                    <a:pt x="203200" y="1778474"/>
                  </a:lnTo>
                  <a:lnTo>
                    <a:pt x="406400" y="177847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A162E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1600" y="-47625"/>
              <a:ext cx="203200" cy="18260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493724" y="941411"/>
            <a:ext cx="11300553" cy="8610085"/>
            <a:chOff x="0" y="0"/>
            <a:chExt cx="2123752" cy="161812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23752" cy="1618123"/>
            </a:xfrm>
            <a:custGeom>
              <a:avLst/>
              <a:gdLst/>
              <a:ahLst/>
              <a:cxnLst/>
              <a:rect l="l" t="t" r="r" b="b"/>
              <a:pathLst>
                <a:path w="2123752" h="1618123">
                  <a:moveTo>
                    <a:pt x="68509" y="0"/>
                  </a:moveTo>
                  <a:lnTo>
                    <a:pt x="2055243" y="0"/>
                  </a:lnTo>
                  <a:cubicBezTo>
                    <a:pt x="2073413" y="0"/>
                    <a:pt x="2090838" y="7218"/>
                    <a:pt x="2103686" y="20066"/>
                  </a:cubicBezTo>
                  <a:cubicBezTo>
                    <a:pt x="2116534" y="32914"/>
                    <a:pt x="2123752" y="50339"/>
                    <a:pt x="2123752" y="68509"/>
                  </a:cubicBezTo>
                  <a:lnTo>
                    <a:pt x="2123752" y="1549614"/>
                  </a:lnTo>
                  <a:cubicBezTo>
                    <a:pt x="2123752" y="1587451"/>
                    <a:pt x="2093080" y="1618123"/>
                    <a:pt x="2055243" y="1618123"/>
                  </a:cubicBezTo>
                  <a:lnTo>
                    <a:pt x="68509" y="1618123"/>
                  </a:lnTo>
                  <a:cubicBezTo>
                    <a:pt x="30673" y="1618123"/>
                    <a:pt x="0" y="1587451"/>
                    <a:pt x="0" y="1549614"/>
                  </a:cubicBezTo>
                  <a:lnTo>
                    <a:pt x="0" y="68509"/>
                  </a:lnTo>
                  <a:cubicBezTo>
                    <a:pt x="0" y="30673"/>
                    <a:pt x="30673" y="0"/>
                    <a:pt x="68509" y="0"/>
                  </a:cubicBezTo>
                  <a:close/>
                </a:path>
              </a:pathLst>
            </a:custGeom>
            <a:solidFill>
              <a:srgbClr val="CAE4FC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123752" cy="16657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13527872" y="5215051"/>
            <a:ext cx="4379529" cy="3543135"/>
            <a:chOff x="0" y="0"/>
            <a:chExt cx="406400" cy="32878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06400" cy="328786"/>
            </a:xfrm>
            <a:custGeom>
              <a:avLst/>
              <a:gdLst/>
              <a:ahLst/>
              <a:cxnLst/>
              <a:rect l="l" t="t" r="r" b="b"/>
              <a:pathLst>
                <a:path w="406400" h="328786">
                  <a:moveTo>
                    <a:pt x="203200" y="0"/>
                  </a:moveTo>
                  <a:lnTo>
                    <a:pt x="406400" y="0"/>
                  </a:lnTo>
                  <a:lnTo>
                    <a:pt x="203200" y="328786"/>
                  </a:lnTo>
                  <a:lnTo>
                    <a:pt x="0" y="32878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95D91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1600" y="-47625"/>
              <a:ext cx="203200" cy="376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5400000">
            <a:off x="799251" y="1805776"/>
            <a:ext cx="4379529" cy="3162930"/>
            <a:chOff x="0" y="0"/>
            <a:chExt cx="406400" cy="29350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06400" cy="293505"/>
            </a:xfrm>
            <a:custGeom>
              <a:avLst/>
              <a:gdLst/>
              <a:ahLst/>
              <a:cxnLst/>
              <a:rect l="l" t="t" r="r" b="b"/>
              <a:pathLst>
                <a:path w="406400" h="293505">
                  <a:moveTo>
                    <a:pt x="203200" y="0"/>
                  </a:moveTo>
                  <a:lnTo>
                    <a:pt x="406400" y="0"/>
                  </a:lnTo>
                  <a:lnTo>
                    <a:pt x="203200" y="293505"/>
                  </a:lnTo>
                  <a:lnTo>
                    <a:pt x="0" y="29350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95D91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01600" y="-47625"/>
              <a:ext cx="203200" cy="3411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024926" y="1461878"/>
            <a:ext cx="10313942" cy="7581467"/>
            <a:chOff x="0" y="0"/>
            <a:chExt cx="2716429" cy="199676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716429" cy="1996765"/>
            </a:xfrm>
            <a:custGeom>
              <a:avLst/>
              <a:gdLst/>
              <a:ahLst/>
              <a:cxnLst/>
              <a:rect l="l" t="t" r="r" b="b"/>
              <a:pathLst>
                <a:path w="2716429" h="1996765">
                  <a:moveTo>
                    <a:pt x="0" y="0"/>
                  </a:moveTo>
                  <a:lnTo>
                    <a:pt x="2716429" y="0"/>
                  </a:lnTo>
                  <a:lnTo>
                    <a:pt x="2716429" y="1996765"/>
                  </a:lnTo>
                  <a:lnTo>
                    <a:pt x="0" y="19967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2716429" cy="20443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3" name="Picture 22" descr="A sign on a lawn&#10;&#10;AI-generated content may be incorrect.">
            <a:extLst>
              <a:ext uri="{FF2B5EF4-FFF2-40B4-BE49-F238E27FC236}">
                <a16:creationId xmlns:a16="http://schemas.microsoft.com/office/drawing/2014/main" id="{C465C1FC-222A-DDEA-4F5E-8FD97F769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89" y="1588189"/>
            <a:ext cx="7110622" cy="711062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662A7-B042-EF57-04B4-5CBEAFCCD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1B218D7-941B-D9F4-4CC2-08014757408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it-DE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A48755A-6A26-4E34-65C9-73986E63E400}"/>
              </a:ext>
            </a:extLst>
          </p:cNvPr>
          <p:cNvSpPr/>
          <p:nvPr/>
        </p:nvSpPr>
        <p:spPr>
          <a:xfrm rot="-2700000">
            <a:off x="-4317047" y="-3837181"/>
            <a:ext cx="11641929" cy="11641929"/>
          </a:xfrm>
          <a:custGeom>
            <a:avLst/>
            <a:gdLst/>
            <a:ahLst/>
            <a:cxnLst/>
            <a:rect l="l" t="t" r="r" b="b"/>
            <a:pathLst>
              <a:path w="11641929" h="11641929">
                <a:moveTo>
                  <a:pt x="0" y="0"/>
                </a:moveTo>
                <a:lnTo>
                  <a:pt x="11641929" y="0"/>
                </a:lnTo>
                <a:lnTo>
                  <a:pt x="11641929" y="11641929"/>
                </a:lnTo>
                <a:lnTo>
                  <a:pt x="0" y="116419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99"/>
            </a:blip>
            <a:stretch>
              <a:fillRect/>
            </a:stretch>
          </a:blipFill>
        </p:spPr>
        <p:txBody>
          <a:bodyPr/>
          <a:lstStyle/>
          <a:p>
            <a:endParaRPr lang="it-DE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CB19FED-97F9-DFD9-3286-F4BF94E4E5D9}"/>
              </a:ext>
            </a:extLst>
          </p:cNvPr>
          <p:cNvGrpSpPr/>
          <p:nvPr/>
        </p:nvGrpSpPr>
        <p:grpSpPr>
          <a:xfrm rot="-2700000">
            <a:off x="-3985629" y="-3505764"/>
            <a:ext cx="10863149" cy="10863149"/>
            <a:chOff x="0" y="0"/>
            <a:chExt cx="2041549" cy="2041549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4B597BA-4B08-D058-14B4-E6AED15BC5F0}"/>
                </a:ext>
              </a:extLst>
            </p:cNvPr>
            <p:cNvSpPr/>
            <p:nvPr/>
          </p:nvSpPr>
          <p:spPr>
            <a:xfrm>
              <a:off x="0" y="0"/>
              <a:ext cx="2041549" cy="2041549"/>
            </a:xfrm>
            <a:custGeom>
              <a:avLst/>
              <a:gdLst/>
              <a:ahLst/>
              <a:cxnLst/>
              <a:rect l="l" t="t" r="r" b="b"/>
              <a:pathLst>
                <a:path w="2041549" h="2041549">
                  <a:moveTo>
                    <a:pt x="71268" y="0"/>
                  </a:moveTo>
                  <a:lnTo>
                    <a:pt x="1970282" y="0"/>
                  </a:lnTo>
                  <a:cubicBezTo>
                    <a:pt x="1989183" y="0"/>
                    <a:pt x="2007310" y="7509"/>
                    <a:pt x="2020675" y="20874"/>
                  </a:cubicBezTo>
                  <a:cubicBezTo>
                    <a:pt x="2034041" y="34239"/>
                    <a:pt x="2041549" y="52366"/>
                    <a:pt x="2041549" y="71268"/>
                  </a:cubicBezTo>
                  <a:lnTo>
                    <a:pt x="2041549" y="1970282"/>
                  </a:lnTo>
                  <a:cubicBezTo>
                    <a:pt x="2041549" y="2009642"/>
                    <a:pt x="2009642" y="2041549"/>
                    <a:pt x="1970282" y="2041549"/>
                  </a:cubicBezTo>
                  <a:lnTo>
                    <a:pt x="71268" y="2041549"/>
                  </a:lnTo>
                  <a:cubicBezTo>
                    <a:pt x="31908" y="2041549"/>
                    <a:pt x="0" y="2009642"/>
                    <a:pt x="0" y="1970282"/>
                  </a:cubicBezTo>
                  <a:lnTo>
                    <a:pt x="0" y="71268"/>
                  </a:lnTo>
                  <a:cubicBezTo>
                    <a:pt x="0" y="31908"/>
                    <a:pt x="31908" y="0"/>
                    <a:pt x="7126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9A8FDFA5-0D48-0CCC-0A3E-B176FA689059}"/>
                </a:ext>
              </a:extLst>
            </p:cNvPr>
            <p:cNvSpPr txBox="1"/>
            <p:nvPr/>
          </p:nvSpPr>
          <p:spPr>
            <a:xfrm>
              <a:off x="0" y="-47625"/>
              <a:ext cx="2041549" cy="2089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739AFE2B-7037-ABFA-D02D-63E224279568}"/>
              </a:ext>
            </a:extLst>
          </p:cNvPr>
          <p:cNvSpPr txBox="1"/>
          <p:nvPr/>
        </p:nvSpPr>
        <p:spPr>
          <a:xfrm>
            <a:off x="1028700" y="1110084"/>
            <a:ext cx="7660333" cy="105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>
                <a:solidFill>
                  <a:srgbClr val="13233B"/>
                </a:solidFill>
                <a:latin typeface="Big John PRO Bold"/>
                <a:ea typeface="Big John PRO Bold"/>
                <a:cs typeface="Big John PRO Bold"/>
                <a:sym typeface="Big John PRO Bold"/>
              </a:rPr>
              <a:t>Axiological  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404865D9-CDC8-32B1-9C67-E4C1329349A1}"/>
              </a:ext>
            </a:extLst>
          </p:cNvPr>
          <p:cNvSpPr txBox="1"/>
          <p:nvPr/>
        </p:nvSpPr>
        <p:spPr>
          <a:xfrm>
            <a:off x="1118167" y="2382520"/>
            <a:ext cx="7481399" cy="1384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Moreland &amp; Craig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     (2017, p. 505)</a:t>
            </a: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BC2AD615-11E2-CA83-3827-6A7E90F611B1}"/>
              </a:ext>
            </a:extLst>
          </p:cNvPr>
          <p:cNvGrpSpPr/>
          <p:nvPr/>
        </p:nvGrpSpPr>
        <p:grpSpPr>
          <a:xfrm>
            <a:off x="9736005" y="1176759"/>
            <a:ext cx="10256613" cy="2879091"/>
            <a:chOff x="0" y="0"/>
            <a:chExt cx="2701330" cy="75827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2019251-5D72-8E1E-E3A5-DBB7E92E97B0}"/>
                </a:ext>
              </a:extLst>
            </p:cNvPr>
            <p:cNvSpPr/>
            <p:nvPr/>
          </p:nvSpPr>
          <p:spPr>
            <a:xfrm>
              <a:off x="0" y="0"/>
              <a:ext cx="2701330" cy="758279"/>
            </a:xfrm>
            <a:custGeom>
              <a:avLst/>
              <a:gdLst/>
              <a:ahLst/>
              <a:cxnLst/>
              <a:rect l="l" t="t" r="r" b="b"/>
              <a:pathLst>
                <a:path w="2701330" h="758279">
                  <a:moveTo>
                    <a:pt x="38496" y="0"/>
                  </a:moveTo>
                  <a:lnTo>
                    <a:pt x="2662834" y="0"/>
                  </a:lnTo>
                  <a:cubicBezTo>
                    <a:pt x="2673044" y="0"/>
                    <a:pt x="2682835" y="4056"/>
                    <a:pt x="2690055" y="11275"/>
                  </a:cubicBezTo>
                  <a:cubicBezTo>
                    <a:pt x="2697274" y="18495"/>
                    <a:pt x="2701330" y="28286"/>
                    <a:pt x="2701330" y="38496"/>
                  </a:cubicBezTo>
                  <a:lnTo>
                    <a:pt x="2701330" y="719783"/>
                  </a:lnTo>
                  <a:cubicBezTo>
                    <a:pt x="2701330" y="729993"/>
                    <a:pt x="2697274" y="739784"/>
                    <a:pt x="2690055" y="747004"/>
                  </a:cubicBezTo>
                  <a:cubicBezTo>
                    <a:pt x="2682835" y="754223"/>
                    <a:pt x="2673044" y="758279"/>
                    <a:pt x="2662834" y="758279"/>
                  </a:cubicBezTo>
                  <a:lnTo>
                    <a:pt x="38496" y="758279"/>
                  </a:lnTo>
                  <a:cubicBezTo>
                    <a:pt x="28286" y="758279"/>
                    <a:pt x="18495" y="754223"/>
                    <a:pt x="11275" y="747004"/>
                  </a:cubicBezTo>
                  <a:cubicBezTo>
                    <a:pt x="4056" y="739784"/>
                    <a:pt x="0" y="729993"/>
                    <a:pt x="0" y="719783"/>
                  </a:cubicBezTo>
                  <a:lnTo>
                    <a:pt x="0" y="38496"/>
                  </a:lnTo>
                  <a:cubicBezTo>
                    <a:pt x="0" y="28286"/>
                    <a:pt x="4056" y="18495"/>
                    <a:pt x="11275" y="11275"/>
                  </a:cubicBezTo>
                  <a:cubicBezTo>
                    <a:pt x="18495" y="4056"/>
                    <a:pt x="28286" y="0"/>
                    <a:pt x="38496" y="0"/>
                  </a:cubicBezTo>
                  <a:close/>
                </a:path>
              </a:pathLst>
            </a:custGeom>
            <a:solidFill>
              <a:srgbClr val="CAE4FC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58C7D519-CB97-CD00-A279-4302B1D16AB6}"/>
                </a:ext>
              </a:extLst>
            </p:cNvPr>
            <p:cNvSpPr txBox="1"/>
            <p:nvPr/>
          </p:nvSpPr>
          <p:spPr>
            <a:xfrm>
              <a:off x="0" y="-47625"/>
              <a:ext cx="2701330" cy="805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0A9CC13B-7733-21C9-105D-E7529F697B46}"/>
              </a:ext>
            </a:extLst>
          </p:cNvPr>
          <p:cNvGrpSpPr/>
          <p:nvPr/>
        </p:nvGrpSpPr>
        <p:grpSpPr>
          <a:xfrm>
            <a:off x="9736005" y="4492330"/>
            <a:ext cx="10256613" cy="2879091"/>
            <a:chOff x="0" y="0"/>
            <a:chExt cx="2701330" cy="758279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5AF9957-E2CE-6D87-8C50-421365526816}"/>
                </a:ext>
              </a:extLst>
            </p:cNvPr>
            <p:cNvSpPr/>
            <p:nvPr/>
          </p:nvSpPr>
          <p:spPr>
            <a:xfrm>
              <a:off x="0" y="0"/>
              <a:ext cx="2701330" cy="758279"/>
            </a:xfrm>
            <a:custGeom>
              <a:avLst/>
              <a:gdLst/>
              <a:ahLst/>
              <a:cxnLst/>
              <a:rect l="l" t="t" r="r" b="b"/>
              <a:pathLst>
                <a:path w="2701330" h="758279">
                  <a:moveTo>
                    <a:pt x="38496" y="0"/>
                  </a:moveTo>
                  <a:lnTo>
                    <a:pt x="2662834" y="0"/>
                  </a:lnTo>
                  <a:cubicBezTo>
                    <a:pt x="2673044" y="0"/>
                    <a:pt x="2682835" y="4056"/>
                    <a:pt x="2690055" y="11275"/>
                  </a:cubicBezTo>
                  <a:cubicBezTo>
                    <a:pt x="2697274" y="18495"/>
                    <a:pt x="2701330" y="28286"/>
                    <a:pt x="2701330" y="38496"/>
                  </a:cubicBezTo>
                  <a:lnTo>
                    <a:pt x="2701330" y="719783"/>
                  </a:lnTo>
                  <a:cubicBezTo>
                    <a:pt x="2701330" y="729993"/>
                    <a:pt x="2697274" y="739784"/>
                    <a:pt x="2690055" y="747004"/>
                  </a:cubicBezTo>
                  <a:cubicBezTo>
                    <a:pt x="2682835" y="754223"/>
                    <a:pt x="2673044" y="758279"/>
                    <a:pt x="2662834" y="758279"/>
                  </a:cubicBezTo>
                  <a:lnTo>
                    <a:pt x="38496" y="758279"/>
                  </a:lnTo>
                  <a:cubicBezTo>
                    <a:pt x="28286" y="758279"/>
                    <a:pt x="18495" y="754223"/>
                    <a:pt x="11275" y="747004"/>
                  </a:cubicBezTo>
                  <a:cubicBezTo>
                    <a:pt x="4056" y="739784"/>
                    <a:pt x="0" y="729993"/>
                    <a:pt x="0" y="719783"/>
                  </a:cubicBezTo>
                  <a:lnTo>
                    <a:pt x="0" y="38496"/>
                  </a:lnTo>
                  <a:cubicBezTo>
                    <a:pt x="0" y="28286"/>
                    <a:pt x="4056" y="18495"/>
                    <a:pt x="11275" y="11275"/>
                  </a:cubicBezTo>
                  <a:cubicBezTo>
                    <a:pt x="18495" y="4056"/>
                    <a:pt x="28286" y="0"/>
                    <a:pt x="38496" y="0"/>
                  </a:cubicBezTo>
                  <a:close/>
                </a:path>
              </a:pathLst>
            </a:custGeom>
            <a:solidFill>
              <a:srgbClr val="CAE4FC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94E5E302-74FF-EA6E-66D8-11248942041F}"/>
                </a:ext>
              </a:extLst>
            </p:cNvPr>
            <p:cNvSpPr txBox="1"/>
            <p:nvPr/>
          </p:nvSpPr>
          <p:spPr>
            <a:xfrm>
              <a:off x="0" y="-47625"/>
              <a:ext cx="2701330" cy="805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DA2D8DA5-B8C7-8E76-DA89-9EC9EE46123E}"/>
              </a:ext>
            </a:extLst>
          </p:cNvPr>
          <p:cNvGrpSpPr/>
          <p:nvPr/>
        </p:nvGrpSpPr>
        <p:grpSpPr>
          <a:xfrm>
            <a:off x="9736005" y="7807900"/>
            <a:ext cx="10256613" cy="2879091"/>
            <a:chOff x="0" y="0"/>
            <a:chExt cx="2701330" cy="758279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D0EDB3A6-2D6B-0F6E-9AF6-D70CD5022F63}"/>
                </a:ext>
              </a:extLst>
            </p:cNvPr>
            <p:cNvSpPr/>
            <p:nvPr/>
          </p:nvSpPr>
          <p:spPr>
            <a:xfrm>
              <a:off x="0" y="0"/>
              <a:ext cx="2701330" cy="758279"/>
            </a:xfrm>
            <a:custGeom>
              <a:avLst/>
              <a:gdLst/>
              <a:ahLst/>
              <a:cxnLst/>
              <a:rect l="l" t="t" r="r" b="b"/>
              <a:pathLst>
                <a:path w="2701330" h="758279">
                  <a:moveTo>
                    <a:pt x="38496" y="0"/>
                  </a:moveTo>
                  <a:lnTo>
                    <a:pt x="2662834" y="0"/>
                  </a:lnTo>
                  <a:cubicBezTo>
                    <a:pt x="2673044" y="0"/>
                    <a:pt x="2682835" y="4056"/>
                    <a:pt x="2690055" y="11275"/>
                  </a:cubicBezTo>
                  <a:cubicBezTo>
                    <a:pt x="2697274" y="18495"/>
                    <a:pt x="2701330" y="28286"/>
                    <a:pt x="2701330" y="38496"/>
                  </a:cubicBezTo>
                  <a:lnTo>
                    <a:pt x="2701330" y="719783"/>
                  </a:lnTo>
                  <a:cubicBezTo>
                    <a:pt x="2701330" y="729993"/>
                    <a:pt x="2697274" y="739784"/>
                    <a:pt x="2690055" y="747004"/>
                  </a:cubicBezTo>
                  <a:cubicBezTo>
                    <a:pt x="2682835" y="754223"/>
                    <a:pt x="2673044" y="758279"/>
                    <a:pt x="2662834" y="758279"/>
                  </a:cubicBezTo>
                  <a:lnTo>
                    <a:pt x="38496" y="758279"/>
                  </a:lnTo>
                  <a:cubicBezTo>
                    <a:pt x="28286" y="758279"/>
                    <a:pt x="18495" y="754223"/>
                    <a:pt x="11275" y="747004"/>
                  </a:cubicBezTo>
                  <a:cubicBezTo>
                    <a:pt x="4056" y="739784"/>
                    <a:pt x="0" y="729993"/>
                    <a:pt x="0" y="719783"/>
                  </a:cubicBezTo>
                  <a:lnTo>
                    <a:pt x="0" y="38496"/>
                  </a:lnTo>
                  <a:cubicBezTo>
                    <a:pt x="0" y="28286"/>
                    <a:pt x="4056" y="18495"/>
                    <a:pt x="11275" y="11275"/>
                  </a:cubicBezTo>
                  <a:cubicBezTo>
                    <a:pt x="18495" y="4056"/>
                    <a:pt x="28286" y="0"/>
                    <a:pt x="38496" y="0"/>
                  </a:cubicBezTo>
                  <a:close/>
                </a:path>
              </a:pathLst>
            </a:custGeom>
            <a:solidFill>
              <a:srgbClr val="CAE4FC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33821C8D-D378-8F79-5B09-1C56AA58C5F8}"/>
                </a:ext>
              </a:extLst>
            </p:cNvPr>
            <p:cNvSpPr txBox="1"/>
            <p:nvPr/>
          </p:nvSpPr>
          <p:spPr>
            <a:xfrm>
              <a:off x="0" y="-47625"/>
              <a:ext cx="2701330" cy="805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>
            <a:extLst>
              <a:ext uri="{FF2B5EF4-FFF2-40B4-BE49-F238E27FC236}">
                <a16:creationId xmlns:a16="http://schemas.microsoft.com/office/drawing/2014/main" id="{24CD3C41-DAEA-189B-634E-E5466A62694D}"/>
              </a:ext>
            </a:extLst>
          </p:cNvPr>
          <p:cNvSpPr txBox="1"/>
          <p:nvPr/>
        </p:nvSpPr>
        <p:spPr>
          <a:xfrm>
            <a:off x="10201523" y="1596433"/>
            <a:ext cx="7857877" cy="21087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1. If God did not exist, objective moral values and duties would not exist.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29C0E372-7072-2C17-D7CF-8249736F7468}"/>
              </a:ext>
            </a:extLst>
          </p:cNvPr>
          <p:cNvSpPr txBox="1"/>
          <p:nvPr/>
        </p:nvSpPr>
        <p:spPr>
          <a:xfrm>
            <a:off x="10201523" y="5057775"/>
            <a:ext cx="7481399" cy="1390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2. Objective moral values and duties do exist.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2488396C-0804-A0F6-8DA6-89740FBBE52A}"/>
              </a:ext>
            </a:extLst>
          </p:cNvPr>
          <p:cNvSpPr txBox="1"/>
          <p:nvPr/>
        </p:nvSpPr>
        <p:spPr>
          <a:xfrm>
            <a:off x="10201523" y="8169506"/>
            <a:ext cx="7481399" cy="672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Gilroy Bold"/>
                <a:ea typeface="Gilroy Bold"/>
                <a:cs typeface="Gilroy Bold"/>
                <a:sym typeface="Gilroy Bold"/>
              </a:rPr>
              <a:t>3. Therefore, God exists.</a:t>
            </a:r>
          </a:p>
        </p:txBody>
      </p:sp>
    </p:spTree>
    <p:extLst>
      <p:ext uri="{BB962C8B-B14F-4D97-AF65-F5344CB8AC3E}">
        <p14:creationId xmlns:p14="http://schemas.microsoft.com/office/powerpoint/2010/main" val="787192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94E5D-7CE2-CABA-2026-5835D170A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screenshot of a website&#10;&#10;AI-generated content may be incorrect.">
            <a:extLst>
              <a:ext uri="{FF2B5EF4-FFF2-40B4-BE49-F238E27FC236}">
                <a16:creationId xmlns:a16="http://schemas.microsoft.com/office/drawing/2014/main" id="{2D72D489-8A36-8338-F850-F273A1BA6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164592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51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6CF8E-10F3-0B80-214A-776FB9EFF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F982415-59C3-710F-2A14-22774B45928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it-DE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C43292F-0569-286C-5AEF-CC83B0105338}"/>
              </a:ext>
            </a:extLst>
          </p:cNvPr>
          <p:cNvGrpSpPr/>
          <p:nvPr/>
        </p:nvGrpSpPr>
        <p:grpSpPr>
          <a:xfrm>
            <a:off x="1028700" y="1028700"/>
            <a:ext cx="16997941" cy="8229600"/>
            <a:chOff x="0" y="0"/>
            <a:chExt cx="4476824" cy="216746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6EB5447-EF57-1061-31A3-0E121878B981}"/>
                </a:ext>
              </a:extLst>
            </p:cNvPr>
            <p:cNvSpPr/>
            <p:nvPr/>
          </p:nvSpPr>
          <p:spPr>
            <a:xfrm>
              <a:off x="0" y="0"/>
              <a:ext cx="4476824" cy="2167467"/>
            </a:xfrm>
            <a:custGeom>
              <a:avLst/>
              <a:gdLst/>
              <a:ahLst/>
              <a:cxnLst/>
              <a:rect l="l" t="t" r="r" b="b"/>
              <a:pathLst>
                <a:path w="4476824" h="2167467">
                  <a:moveTo>
                    <a:pt x="19585" y="0"/>
                  </a:moveTo>
                  <a:lnTo>
                    <a:pt x="4457239" y="0"/>
                  </a:lnTo>
                  <a:cubicBezTo>
                    <a:pt x="4462433" y="0"/>
                    <a:pt x="4467415" y="2063"/>
                    <a:pt x="4471088" y="5736"/>
                  </a:cubicBezTo>
                  <a:cubicBezTo>
                    <a:pt x="4474761" y="9409"/>
                    <a:pt x="4476824" y="14391"/>
                    <a:pt x="4476824" y="19585"/>
                  </a:cubicBezTo>
                  <a:lnTo>
                    <a:pt x="4476824" y="2147882"/>
                  </a:lnTo>
                  <a:cubicBezTo>
                    <a:pt x="4476824" y="2158698"/>
                    <a:pt x="4468056" y="2167467"/>
                    <a:pt x="4457239" y="2167467"/>
                  </a:cubicBezTo>
                  <a:lnTo>
                    <a:pt x="19585" y="2167467"/>
                  </a:lnTo>
                  <a:cubicBezTo>
                    <a:pt x="14391" y="2167467"/>
                    <a:pt x="9409" y="2165403"/>
                    <a:pt x="5736" y="2161730"/>
                  </a:cubicBezTo>
                  <a:cubicBezTo>
                    <a:pt x="2063" y="2158058"/>
                    <a:pt x="0" y="2153076"/>
                    <a:pt x="0" y="2147882"/>
                  </a:cubicBezTo>
                  <a:lnTo>
                    <a:pt x="0" y="19585"/>
                  </a:lnTo>
                  <a:cubicBezTo>
                    <a:pt x="0" y="8768"/>
                    <a:pt x="8768" y="0"/>
                    <a:pt x="19585" y="0"/>
                  </a:cubicBezTo>
                  <a:close/>
                </a:path>
              </a:pathLst>
            </a:custGeom>
            <a:solidFill>
              <a:srgbClr val="395D91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05A510A-7CD4-AA28-BE47-BDA516D193E6}"/>
                </a:ext>
              </a:extLst>
            </p:cNvPr>
            <p:cNvSpPr txBox="1"/>
            <p:nvPr/>
          </p:nvSpPr>
          <p:spPr>
            <a:xfrm>
              <a:off x="0" y="-47625"/>
              <a:ext cx="4476824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9649C2D5-2F87-0B00-AAF7-82CCE2009E3A}"/>
              </a:ext>
            </a:extLst>
          </p:cNvPr>
          <p:cNvSpPr/>
          <p:nvPr/>
        </p:nvSpPr>
        <p:spPr>
          <a:xfrm rot="-2700000">
            <a:off x="12542618" y="1487169"/>
            <a:ext cx="11641929" cy="11641929"/>
          </a:xfrm>
          <a:custGeom>
            <a:avLst/>
            <a:gdLst/>
            <a:ahLst/>
            <a:cxnLst/>
            <a:rect l="l" t="t" r="r" b="b"/>
            <a:pathLst>
              <a:path w="11641929" h="11641929">
                <a:moveTo>
                  <a:pt x="0" y="0"/>
                </a:moveTo>
                <a:lnTo>
                  <a:pt x="11641929" y="0"/>
                </a:lnTo>
                <a:lnTo>
                  <a:pt x="11641929" y="11641929"/>
                </a:lnTo>
                <a:lnTo>
                  <a:pt x="0" y="116419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99"/>
            </a:blip>
            <a:stretch>
              <a:fillRect/>
            </a:stretch>
          </a:blipFill>
        </p:spPr>
        <p:txBody>
          <a:bodyPr/>
          <a:lstStyle/>
          <a:p>
            <a:endParaRPr lang="it-DE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A21467AB-EBF3-7065-5CC4-838391511EDD}"/>
              </a:ext>
            </a:extLst>
          </p:cNvPr>
          <p:cNvGrpSpPr/>
          <p:nvPr/>
        </p:nvGrpSpPr>
        <p:grpSpPr>
          <a:xfrm rot="-2700000">
            <a:off x="12874035" y="1818586"/>
            <a:ext cx="10863149" cy="10863149"/>
            <a:chOff x="0" y="0"/>
            <a:chExt cx="2041549" cy="204154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5ABBB8A-2927-EA6B-8898-67532A71AC1A}"/>
                </a:ext>
              </a:extLst>
            </p:cNvPr>
            <p:cNvSpPr/>
            <p:nvPr/>
          </p:nvSpPr>
          <p:spPr>
            <a:xfrm>
              <a:off x="0" y="0"/>
              <a:ext cx="2041549" cy="2041549"/>
            </a:xfrm>
            <a:custGeom>
              <a:avLst/>
              <a:gdLst/>
              <a:ahLst/>
              <a:cxnLst/>
              <a:rect l="l" t="t" r="r" b="b"/>
              <a:pathLst>
                <a:path w="2041549" h="2041549">
                  <a:moveTo>
                    <a:pt x="71268" y="0"/>
                  </a:moveTo>
                  <a:lnTo>
                    <a:pt x="1970282" y="0"/>
                  </a:lnTo>
                  <a:cubicBezTo>
                    <a:pt x="1989183" y="0"/>
                    <a:pt x="2007310" y="7509"/>
                    <a:pt x="2020675" y="20874"/>
                  </a:cubicBezTo>
                  <a:cubicBezTo>
                    <a:pt x="2034041" y="34239"/>
                    <a:pt x="2041549" y="52366"/>
                    <a:pt x="2041549" y="71268"/>
                  </a:cubicBezTo>
                  <a:lnTo>
                    <a:pt x="2041549" y="1970282"/>
                  </a:lnTo>
                  <a:cubicBezTo>
                    <a:pt x="2041549" y="2009642"/>
                    <a:pt x="2009642" y="2041549"/>
                    <a:pt x="1970282" y="2041549"/>
                  </a:cubicBezTo>
                  <a:lnTo>
                    <a:pt x="71268" y="2041549"/>
                  </a:lnTo>
                  <a:cubicBezTo>
                    <a:pt x="31908" y="2041549"/>
                    <a:pt x="0" y="2009642"/>
                    <a:pt x="0" y="1970282"/>
                  </a:cubicBezTo>
                  <a:lnTo>
                    <a:pt x="0" y="71268"/>
                  </a:lnTo>
                  <a:cubicBezTo>
                    <a:pt x="0" y="31908"/>
                    <a:pt x="31908" y="0"/>
                    <a:pt x="7126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B131D6B-8746-0E13-1083-90368CACC346}"/>
                </a:ext>
              </a:extLst>
            </p:cNvPr>
            <p:cNvSpPr txBox="1"/>
            <p:nvPr/>
          </p:nvSpPr>
          <p:spPr>
            <a:xfrm>
              <a:off x="0" y="-47625"/>
              <a:ext cx="2041549" cy="2089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BE8679CC-C1F3-0512-2042-CD2E92B3BC57}"/>
              </a:ext>
            </a:extLst>
          </p:cNvPr>
          <p:cNvSpPr txBox="1"/>
          <p:nvPr/>
        </p:nvSpPr>
        <p:spPr>
          <a:xfrm>
            <a:off x="1992588" y="1445644"/>
            <a:ext cx="12637812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>
                <a:solidFill>
                  <a:srgbClr val="CAE4FC"/>
                </a:solidFill>
                <a:latin typeface="Big John PRO Bold"/>
                <a:ea typeface="Big John PRO Bold"/>
                <a:cs typeface="Big John PRO Bold"/>
                <a:sym typeface="Big John PRO Bold"/>
              </a:rPr>
              <a:t>The Need for Divine Revelation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D8DBC216-17F7-122E-289D-0C6DC32AB5E9}"/>
              </a:ext>
            </a:extLst>
          </p:cNvPr>
          <p:cNvSpPr txBox="1"/>
          <p:nvPr/>
        </p:nvSpPr>
        <p:spPr>
          <a:xfrm>
            <a:off x="1992588" y="2910233"/>
            <a:ext cx="8631614" cy="4250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4200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Hebrews 11:6</a:t>
            </a:r>
            <a:endParaRPr lang="en-US" dirty="0">
              <a:solidFill>
                <a:srgbClr val="F7FBFF"/>
              </a:solidFill>
              <a:latin typeface="Gilroy"/>
              <a:ea typeface="Gilroy"/>
              <a:cs typeface="Gilroy"/>
              <a:sym typeface="Gilroy"/>
            </a:endParaRPr>
          </a:p>
          <a:p>
            <a:pPr lvl="1" algn="just">
              <a:lnSpc>
                <a:spcPts val="5599"/>
              </a:lnSpc>
              <a:spcBef>
                <a:spcPct val="0"/>
              </a:spcBef>
            </a:pPr>
            <a:r>
              <a:rPr lang="en-US" sz="3800" i="1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‘And without faith it is impossible to please him, for whoever would draw near to God must believe that he exists and that he rewards those who seek him’.</a:t>
            </a:r>
          </a:p>
        </p:txBody>
      </p:sp>
    </p:spTree>
    <p:extLst>
      <p:ext uri="{BB962C8B-B14F-4D97-AF65-F5344CB8AC3E}">
        <p14:creationId xmlns:p14="http://schemas.microsoft.com/office/powerpoint/2010/main" val="2388659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53DFB-3A68-C84B-B11B-96DB3FBE0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5F506CB5-ADE5-B372-D592-03FFCD06B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3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A12BD-059F-79DD-000E-7D1CE55E1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AD72594-EF54-FB9F-C00D-A211444E37B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it-DE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D170515-2A2A-6DB6-E3E4-3E37EAEAEA27}"/>
              </a:ext>
            </a:extLst>
          </p:cNvPr>
          <p:cNvGrpSpPr/>
          <p:nvPr/>
        </p:nvGrpSpPr>
        <p:grpSpPr>
          <a:xfrm>
            <a:off x="1028700" y="1028700"/>
            <a:ext cx="16997941" cy="8229600"/>
            <a:chOff x="0" y="0"/>
            <a:chExt cx="4476824" cy="216746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C050DEC-C338-B5F1-8893-BCF34DBDD719}"/>
                </a:ext>
              </a:extLst>
            </p:cNvPr>
            <p:cNvSpPr/>
            <p:nvPr/>
          </p:nvSpPr>
          <p:spPr>
            <a:xfrm>
              <a:off x="0" y="0"/>
              <a:ext cx="4476824" cy="2167467"/>
            </a:xfrm>
            <a:custGeom>
              <a:avLst/>
              <a:gdLst/>
              <a:ahLst/>
              <a:cxnLst/>
              <a:rect l="l" t="t" r="r" b="b"/>
              <a:pathLst>
                <a:path w="4476824" h="2167467">
                  <a:moveTo>
                    <a:pt x="19585" y="0"/>
                  </a:moveTo>
                  <a:lnTo>
                    <a:pt x="4457239" y="0"/>
                  </a:lnTo>
                  <a:cubicBezTo>
                    <a:pt x="4462433" y="0"/>
                    <a:pt x="4467415" y="2063"/>
                    <a:pt x="4471088" y="5736"/>
                  </a:cubicBezTo>
                  <a:cubicBezTo>
                    <a:pt x="4474761" y="9409"/>
                    <a:pt x="4476824" y="14391"/>
                    <a:pt x="4476824" y="19585"/>
                  </a:cubicBezTo>
                  <a:lnTo>
                    <a:pt x="4476824" y="2147882"/>
                  </a:lnTo>
                  <a:cubicBezTo>
                    <a:pt x="4476824" y="2158698"/>
                    <a:pt x="4468056" y="2167467"/>
                    <a:pt x="4457239" y="2167467"/>
                  </a:cubicBezTo>
                  <a:lnTo>
                    <a:pt x="19585" y="2167467"/>
                  </a:lnTo>
                  <a:cubicBezTo>
                    <a:pt x="14391" y="2167467"/>
                    <a:pt x="9409" y="2165403"/>
                    <a:pt x="5736" y="2161730"/>
                  </a:cubicBezTo>
                  <a:cubicBezTo>
                    <a:pt x="2063" y="2158058"/>
                    <a:pt x="0" y="2153076"/>
                    <a:pt x="0" y="2147882"/>
                  </a:cubicBezTo>
                  <a:lnTo>
                    <a:pt x="0" y="19585"/>
                  </a:lnTo>
                  <a:cubicBezTo>
                    <a:pt x="0" y="8768"/>
                    <a:pt x="8768" y="0"/>
                    <a:pt x="19585" y="0"/>
                  </a:cubicBezTo>
                  <a:close/>
                </a:path>
              </a:pathLst>
            </a:custGeom>
            <a:solidFill>
              <a:srgbClr val="395D91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8BA00E70-4051-0535-5F3A-EB7771D8E26C}"/>
                </a:ext>
              </a:extLst>
            </p:cNvPr>
            <p:cNvSpPr txBox="1"/>
            <p:nvPr/>
          </p:nvSpPr>
          <p:spPr>
            <a:xfrm>
              <a:off x="0" y="-47625"/>
              <a:ext cx="4476824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9F97EC08-87AD-8B9D-3211-77C3F6AE447D}"/>
              </a:ext>
            </a:extLst>
          </p:cNvPr>
          <p:cNvSpPr/>
          <p:nvPr/>
        </p:nvSpPr>
        <p:spPr>
          <a:xfrm rot="-2700000">
            <a:off x="12542618" y="1487169"/>
            <a:ext cx="11641929" cy="11641929"/>
          </a:xfrm>
          <a:custGeom>
            <a:avLst/>
            <a:gdLst/>
            <a:ahLst/>
            <a:cxnLst/>
            <a:rect l="l" t="t" r="r" b="b"/>
            <a:pathLst>
              <a:path w="11641929" h="11641929">
                <a:moveTo>
                  <a:pt x="0" y="0"/>
                </a:moveTo>
                <a:lnTo>
                  <a:pt x="11641929" y="0"/>
                </a:lnTo>
                <a:lnTo>
                  <a:pt x="11641929" y="11641929"/>
                </a:lnTo>
                <a:lnTo>
                  <a:pt x="0" y="116419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99"/>
            </a:blip>
            <a:stretch>
              <a:fillRect/>
            </a:stretch>
          </a:blipFill>
        </p:spPr>
        <p:txBody>
          <a:bodyPr/>
          <a:lstStyle/>
          <a:p>
            <a:endParaRPr lang="it-DE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1BE7A247-B2AE-E5EB-2880-31C4E44F90BD}"/>
              </a:ext>
            </a:extLst>
          </p:cNvPr>
          <p:cNvGrpSpPr/>
          <p:nvPr/>
        </p:nvGrpSpPr>
        <p:grpSpPr>
          <a:xfrm rot="-2700000">
            <a:off x="12874035" y="1818586"/>
            <a:ext cx="10863149" cy="10863149"/>
            <a:chOff x="0" y="0"/>
            <a:chExt cx="2041549" cy="204154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EBE52CD-2860-3F6E-45EF-C8EF0C6D79DA}"/>
                </a:ext>
              </a:extLst>
            </p:cNvPr>
            <p:cNvSpPr/>
            <p:nvPr/>
          </p:nvSpPr>
          <p:spPr>
            <a:xfrm>
              <a:off x="0" y="0"/>
              <a:ext cx="2041549" cy="2041549"/>
            </a:xfrm>
            <a:custGeom>
              <a:avLst/>
              <a:gdLst/>
              <a:ahLst/>
              <a:cxnLst/>
              <a:rect l="l" t="t" r="r" b="b"/>
              <a:pathLst>
                <a:path w="2041549" h="2041549">
                  <a:moveTo>
                    <a:pt x="71268" y="0"/>
                  </a:moveTo>
                  <a:lnTo>
                    <a:pt x="1970282" y="0"/>
                  </a:lnTo>
                  <a:cubicBezTo>
                    <a:pt x="1989183" y="0"/>
                    <a:pt x="2007310" y="7509"/>
                    <a:pt x="2020675" y="20874"/>
                  </a:cubicBezTo>
                  <a:cubicBezTo>
                    <a:pt x="2034041" y="34239"/>
                    <a:pt x="2041549" y="52366"/>
                    <a:pt x="2041549" y="71268"/>
                  </a:cubicBezTo>
                  <a:lnTo>
                    <a:pt x="2041549" y="1970282"/>
                  </a:lnTo>
                  <a:cubicBezTo>
                    <a:pt x="2041549" y="2009642"/>
                    <a:pt x="2009642" y="2041549"/>
                    <a:pt x="1970282" y="2041549"/>
                  </a:cubicBezTo>
                  <a:lnTo>
                    <a:pt x="71268" y="2041549"/>
                  </a:lnTo>
                  <a:cubicBezTo>
                    <a:pt x="31908" y="2041549"/>
                    <a:pt x="0" y="2009642"/>
                    <a:pt x="0" y="1970282"/>
                  </a:cubicBezTo>
                  <a:lnTo>
                    <a:pt x="0" y="71268"/>
                  </a:lnTo>
                  <a:cubicBezTo>
                    <a:pt x="0" y="31908"/>
                    <a:pt x="31908" y="0"/>
                    <a:pt x="7126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5E7D557-9E19-30D1-7534-D08CE0415048}"/>
                </a:ext>
              </a:extLst>
            </p:cNvPr>
            <p:cNvSpPr txBox="1"/>
            <p:nvPr/>
          </p:nvSpPr>
          <p:spPr>
            <a:xfrm>
              <a:off x="0" y="-47625"/>
              <a:ext cx="2041549" cy="2089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93F2872D-4620-D9A0-769C-B07B6736A19A}"/>
              </a:ext>
            </a:extLst>
          </p:cNvPr>
          <p:cNvSpPr txBox="1"/>
          <p:nvPr/>
        </p:nvSpPr>
        <p:spPr>
          <a:xfrm>
            <a:off x="1992588" y="1445644"/>
            <a:ext cx="12104412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>
                <a:solidFill>
                  <a:srgbClr val="CAE4FC"/>
                </a:solidFill>
                <a:latin typeface="Big John PRO Bold"/>
                <a:ea typeface="Big John PRO Bold"/>
                <a:cs typeface="Big John PRO Bold"/>
                <a:sym typeface="Big John PRO Bold"/>
              </a:rPr>
              <a:t>The Bible &amp; God’s Existence 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9BED3FE-98DC-CFCE-6F97-C4E93ED6D6BB}"/>
              </a:ext>
            </a:extLst>
          </p:cNvPr>
          <p:cNvSpPr txBox="1"/>
          <p:nvPr/>
        </p:nvSpPr>
        <p:spPr>
          <a:xfrm>
            <a:off x="1992588" y="2757169"/>
            <a:ext cx="10428012" cy="665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The Bible simply proclaims God’s existence.</a:t>
            </a:r>
          </a:p>
        </p:txBody>
      </p:sp>
    </p:spTree>
    <p:extLst>
      <p:ext uri="{BB962C8B-B14F-4D97-AF65-F5344CB8AC3E}">
        <p14:creationId xmlns:p14="http://schemas.microsoft.com/office/powerpoint/2010/main" val="1024966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BF3AA-705B-DC7A-7632-16FC9F20D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0F4CDFF-DEDF-EEFE-D617-FE7AA3B398C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it-DE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6F5EEC7-7C9B-3798-453C-C9AB44F420FD}"/>
              </a:ext>
            </a:extLst>
          </p:cNvPr>
          <p:cNvGrpSpPr/>
          <p:nvPr/>
        </p:nvGrpSpPr>
        <p:grpSpPr>
          <a:xfrm>
            <a:off x="1028700" y="1028700"/>
            <a:ext cx="16997941" cy="8229600"/>
            <a:chOff x="0" y="0"/>
            <a:chExt cx="4476824" cy="216746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2810D8F-9986-3D77-E3E6-27B1C3874D44}"/>
                </a:ext>
              </a:extLst>
            </p:cNvPr>
            <p:cNvSpPr/>
            <p:nvPr/>
          </p:nvSpPr>
          <p:spPr>
            <a:xfrm>
              <a:off x="0" y="0"/>
              <a:ext cx="4476824" cy="2167467"/>
            </a:xfrm>
            <a:custGeom>
              <a:avLst/>
              <a:gdLst/>
              <a:ahLst/>
              <a:cxnLst/>
              <a:rect l="l" t="t" r="r" b="b"/>
              <a:pathLst>
                <a:path w="4476824" h="2167467">
                  <a:moveTo>
                    <a:pt x="19585" y="0"/>
                  </a:moveTo>
                  <a:lnTo>
                    <a:pt x="4457239" y="0"/>
                  </a:lnTo>
                  <a:cubicBezTo>
                    <a:pt x="4462433" y="0"/>
                    <a:pt x="4467415" y="2063"/>
                    <a:pt x="4471088" y="5736"/>
                  </a:cubicBezTo>
                  <a:cubicBezTo>
                    <a:pt x="4474761" y="9409"/>
                    <a:pt x="4476824" y="14391"/>
                    <a:pt x="4476824" y="19585"/>
                  </a:cubicBezTo>
                  <a:lnTo>
                    <a:pt x="4476824" y="2147882"/>
                  </a:lnTo>
                  <a:cubicBezTo>
                    <a:pt x="4476824" y="2158698"/>
                    <a:pt x="4468056" y="2167467"/>
                    <a:pt x="4457239" y="2167467"/>
                  </a:cubicBezTo>
                  <a:lnTo>
                    <a:pt x="19585" y="2167467"/>
                  </a:lnTo>
                  <a:cubicBezTo>
                    <a:pt x="14391" y="2167467"/>
                    <a:pt x="9409" y="2165403"/>
                    <a:pt x="5736" y="2161730"/>
                  </a:cubicBezTo>
                  <a:cubicBezTo>
                    <a:pt x="2063" y="2158058"/>
                    <a:pt x="0" y="2153076"/>
                    <a:pt x="0" y="2147882"/>
                  </a:cubicBezTo>
                  <a:lnTo>
                    <a:pt x="0" y="19585"/>
                  </a:lnTo>
                  <a:cubicBezTo>
                    <a:pt x="0" y="8768"/>
                    <a:pt x="8768" y="0"/>
                    <a:pt x="19585" y="0"/>
                  </a:cubicBezTo>
                  <a:close/>
                </a:path>
              </a:pathLst>
            </a:custGeom>
            <a:solidFill>
              <a:srgbClr val="395D91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6E15B81-A88D-78CC-6775-688198DF3121}"/>
                </a:ext>
              </a:extLst>
            </p:cNvPr>
            <p:cNvSpPr txBox="1"/>
            <p:nvPr/>
          </p:nvSpPr>
          <p:spPr>
            <a:xfrm>
              <a:off x="0" y="-47625"/>
              <a:ext cx="4476824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00AD3A66-9A72-92F0-A8A6-9D483EA1DC15}"/>
              </a:ext>
            </a:extLst>
          </p:cNvPr>
          <p:cNvSpPr/>
          <p:nvPr/>
        </p:nvSpPr>
        <p:spPr>
          <a:xfrm rot="-2700000">
            <a:off x="12542618" y="1487169"/>
            <a:ext cx="11641929" cy="11641929"/>
          </a:xfrm>
          <a:custGeom>
            <a:avLst/>
            <a:gdLst/>
            <a:ahLst/>
            <a:cxnLst/>
            <a:rect l="l" t="t" r="r" b="b"/>
            <a:pathLst>
              <a:path w="11641929" h="11641929">
                <a:moveTo>
                  <a:pt x="0" y="0"/>
                </a:moveTo>
                <a:lnTo>
                  <a:pt x="11641929" y="0"/>
                </a:lnTo>
                <a:lnTo>
                  <a:pt x="11641929" y="11641929"/>
                </a:lnTo>
                <a:lnTo>
                  <a:pt x="0" y="116419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99"/>
            </a:blip>
            <a:stretch>
              <a:fillRect/>
            </a:stretch>
          </a:blipFill>
        </p:spPr>
        <p:txBody>
          <a:bodyPr/>
          <a:lstStyle/>
          <a:p>
            <a:endParaRPr lang="it-DE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59B512BA-F148-6EC2-7059-0123D53642D6}"/>
              </a:ext>
            </a:extLst>
          </p:cNvPr>
          <p:cNvGrpSpPr/>
          <p:nvPr/>
        </p:nvGrpSpPr>
        <p:grpSpPr>
          <a:xfrm rot="-2700000">
            <a:off x="12874035" y="1818586"/>
            <a:ext cx="10863149" cy="10863149"/>
            <a:chOff x="0" y="0"/>
            <a:chExt cx="2041549" cy="204154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494D5F7-7884-AA37-8AB8-0E3C93843658}"/>
                </a:ext>
              </a:extLst>
            </p:cNvPr>
            <p:cNvSpPr/>
            <p:nvPr/>
          </p:nvSpPr>
          <p:spPr>
            <a:xfrm>
              <a:off x="0" y="0"/>
              <a:ext cx="2041549" cy="2041549"/>
            </a:xfrm>
            <a:custGeom>
              <a:avLst/>
              <a:gdLst/>
              <a:ahLst/>
              <a:cxnLst/>
              <a:rect l="l" t="t" r="r" b="b"/>
              <a:pathLst>
                <a:path w="2041549" h="2041549">
                  <a:moveTo>
                    <a:pt x="71268" y="0"/>
                  </a:moveTo>
                  <a:lnTo>
                    <a:pt x="1970282" y="0"/>
                  </a:lnTo>
                  <a:cubicBezTo>
                    <a:pt x="1989183" y="0"/>
                    <a:pt x="2007310" y="7509"/>
                    <a:pt x="2020675" y="20874"/>
                  </a:cubicBezTo>
                  <a:cubicBezTo>
                    <a:pt x="2034041" y="34239"/>
                    <a:pt x="2041549" y="52366"/>
                    <a:pt x="2041549" y="71268"/>
                  </a:cubicBezTo>
                  <a:lnTo>
                    <a:pt x="2041549" y="1970282"/>
                  </a:lnTo>
                  <a:cubicBezTo>
                    <a:pt x="2041549" y="2009642"/>
                    <a:pt x="2009642" y="2041549"/>
                    <a:pt x="1970282" y="2041549"/>
                  </a:cubicBezTo>
                  <a:lnTo>
                    <a:pt x="71268" y="2041549"/>
                  </a:lnTo>
                  <a:cubicBezTo>
                    <a:pt x="31908" y="2041549"/>
                    <a:pt x="0" y="2009642"/>
                    <a:pt x="0" y="1970282"/>
                  </a:cubicBezTo>
                  <a:lnTo>
                    <a:pt x="0" y="71268"/>
                  </a:lnTo>
                  <a:cubicBezTo>
                    <a:pt x="0" y="31908"/>
                    <a:pt x="31908" y="0"/>
                    <a:pt x="7126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2812278A-9345-1F18-BCC0-5B20A5BBF427}"/>
                </a:ext>
              </a:extLst>
            </p:cNvPr>
            <p:cNvSpPr txBox="1"/>
            <p:nvPr/>
          </p:nvSpPr>
          <p:spPr>
            <a:xfrm>
              <a:off x="0" y="-47625"/>
              <a:ext cx="2041549" cy="2089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DAC105BE-C351-0B1B-F85E-BA09408F7252}"/>
              </a:ext>
            </a:extLst>
          </p:cNvPr>
          <p:cNvSpPr txBox="1"/>
          <p:nvPr/>
        </p:nvSpPr>
        <p:spPr>
          <a:xfrm>
            <a:off x="1992588" y="1445644"/>
            <a:ext cx="12104412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>
                <a:solidFill>
                  <a:srgbClr val="CAE4FC"/>
                </a:solidFill>
                <a:latin typeface="Big John PRO Bold"/>
                <a:ea typeface="Big John PRO Bold"/>
                <a:cs typeface="Big John PRO Bold"/>
                <a:sym typeface="Big John PRO Bold"/>
              </a:rPr>
              <a:t>The Bible &amp; God’s Existence 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5C047226-8E04-BB6A-0E72-0639D014CF47}"/>
              </a:ext>
            </a:extLst>
          </p:cNvPr>
          <p:cNvSpPr txBox="1"/>
          <p:nvPr/>
        </p:nvSpPr>
        <p:spPr>
          <a:xfrm>
            <a:off x="1992588" y="2757169"/>
            <a:ext cx="10428012" cy="665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The Bible simply proclaims God’s existence.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8E0D08-1D5A-9705-39F5-FA15673CF016}"/>
              </a:ext>
            </a:extLst>
          </p:cNvPr>
          <p:cNvSpPr txBox="1"/>
          <p:nvPr/>
        </p:nvSpPr>
        <p:spPr>
          <a:xfrm>
            <a:off x="2515303" y="3708724"/>
            <a:ext cx="4266497" cy="665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- Monotheism </a:t>
            </a:r>
          </a:p>
        </p:txBody>
      </p:sp>
    </p:spTree>
    <p:extLst>
      <p:ext uri="{BB962C8B-B14F-4D97-AF65-F5344CB8AC3E}">
        <p14:creationId xmlns:p14="http://schemas.microsoft.com/office/powerpoint/2010/main" val="961599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203D7-191F-39FE-17DE-3E47E7303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CA2562D-D12C-AAD4-EEB3-66E67CBE25C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it-DE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7B87079-FFEB-59B8-0749-FAB7892BF17A}"/>
              </a:ext>
            </a:extLst>
          </p:cNvPr>
          <p:cNvGrpSpPr/>
          <p:nvPr/>
        </p:nvGrpSpPr>
        <p:grpSpPr>
          <a:xfrm>
            <a:off x="1028700" y="1028700"/>
            <a:ext cx="16997941" cy="8229600"/>
            <a:chOff x="0" y="0"/>
            <a:chExt cx="4476824" cy="216746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BF34564-3C89-5654-7185-7D1E11CAB233}"/>
                </a:ext>
              </a:extLst>
            </p:cNvPr>
            <p:cNvSpPr/>
            <p:nvPr/>
          </p:nvSpPr>
          <p:spPr>
            <a:xfrm>
              <a:off x="0" y="0"/>
              <a:ext cx="4476824" cy="2167467"/>
            </a:xfrm>
            <a:custGeom>
              <a:avLst/>
              <a:gdLst/>
              <a:ahLst/>
              <a:cxnLst/>
              <a:rect l="l" t="t" r="r" b="b"/>
              <a:pathLst>
                <a:path w="4476824" h="2167467">
                  <a:moveTo>
                    <a:pt x="19585" y="0"/>
                  </a:moveTo>
                  <a:lnTo>
                    <a:pt x="4457239" y="0"/>
                  </a:lnTo>
                  <a:cubicBezTo>
                    <a:pt x="4462433" y="0"/>
                    <a:pt x="4467415" y="2063"/>
                    <a:pt x="4471088" y="5736"/>
                  </a:cubicBezTo>
                  <a:cubicBezTo>
                    <a:pt x="4474761" y="9409"/>
                    <a:pt x="4476824" y="14391"/>
                    <a:pt x="4476824" y="19585"/>
                  </a:cubicBezTo>
                  <a:lnTo>
                    <a:pt x="4476824" y="2147882"/>
                  </a:lnTo>
                  <a:cubicBezTo>
                    <a:pt x="4476824" y="2158698"/>
                    <a:pt x="4468056" y="2167467"/>
                    <a:pt x="4457239" y="2167467"/>
                  </a:cubicBezTo>
                  <a:lnTo>
                    <a:pt x="19585" y="2167467"/>
                  </a:lnTo>
                  <a:cubicBezTo>
                    <a:pt x="14391" y="2167467"/>
                    <a:pt x="9409" y="2165403"/>
                    <a:pt x="5736" y="2161730"/>
                  </a:cubicBezTo>
                  <a:cubicBezTo>
                    <a:pt x="2063" y="2158058"/>
                    <a:pt x="0" y="2153076"/>
                    <a:pt x="0" y="2147882"/>
                  </a:cubicBezTo>
                  <a:lnTo>
                    <a:pt x="0" y="19585"/>
                  </a:lnTo>
                  <a:cubicBezTo>
                    <a:pt x="0" y="8768"/>
                    <a:pt x="8768" y="0"/>
                    <a:pt x="19585" y="0"/>
                  </a:cubicBezTo>
                  <a:close/>
                </a:path>
              </a:pathLst>
            </a:custGeom>
            <a:solidFill>
              <a:srgbClr val="395D91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8F7AFDF-6A94-91B5-9547-7CE6CE919CA0}"/>
                </a:ext>
              </a:extLst>
            </p:cNvPr>
            <p:cNvSpPr txBox="1"/>
            <p:nvPr/>
          </p:nvSpPr>
          <p:spPr>
            <a:xfrm>
              <a:off x="0" y="-47625"/>
              <a:ext cx="4476824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A23DB975-7C13-4CF7-1555-52F4EA0600A1}"/>
              </a:ext>
            </a:extLst>
          </p:cNvPr>
          <p:cNvSpPr/>
          <p:nvPr/>
        </p:nvSpPr>
        <p:spPr>
          <a:xfrm rot="-2700000">
            <a:off x="12542618" y="1487169"/>
            <a:ext cx="11641929" cy="11641929"/>
          </a:xfrm>
          <a:custGeom>
            <a:avLst/>
            <a:gdLst/>
            <a:ahLst/>
            <a:cxnLst/>
            <a:rect l="l" t="t" r="r" b="b"/>
            <a:pathLst>
              <a:path w="11641929" h="11641929">
                <a:moveTo>
                  <a:pt x="0" y="0"/>
                </a:moveTo>
                <a:lnTo>
                  <a:pt x="11641929" y="0"/>
                </a:lnTo>
                <a:lnTo>
                  <a:pt x="11641929" y="11641929"/>
                </a:lnTo>
                <a:lnTo>
                  <a:pt x="0" y="116419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99"/>
            </a:blip>
            <a:stretch>
              <a:fillRect/>
            </a:stretch>
          </a:blipFill>
        </p:spPr>
        <p:txBody>
          <a:bodyPr/>
          <a:lstStyle/>
          <a:p>
            <a:endParaRPr lang="it-DE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CE9F2274-802F-F945-F9C2-1A35B5FD6199}"/>
              </a:ext>
            </a:extLst>
          </p:cNvPr>
          <p:cNvGrpSpPr/>
          <p:nvPr/>
        </p:nvGrpSpPr>
        <p:grpSpPr>
          <a:xfrm rot="-2700000">
            <a:off x="12874035" y="1818586"/>
            <a:ext cx="10863149" cy="10863149"/>
            <a:chOff x="0" y="0"/>
            <a:chExt cx="2041549" cy="204154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E67DFAA-ACE2-B1E7-37D0-2C1AB4870435}"/>
                </a:ext>
              </a:extLst>
            </p:cNvPr>
            <p:cNvSpPr/>
            <p:nvPr/>
          </p:nvSpPr>
          <p:spPr>
            <a:xfrm>
              <a:off x="0" y="0"/>
              <a:ext cx="2041549" cy="2041549"/>
            </a:xfrm>
            <a:custGeom>
              <a:avLst/>
              <a:gdLst/>
              <a:ahLst/>
              <a:cxnLst/>
              <a:rect l="l" t="t" r="r" b="b"/>
              <a:pathLst>
                <a:path w="2041549" h="2041549">
                  <a:moveTo>
                    <a:pt x="71268" y="0"/>
                  </a:moveTo>
                  <a:lnTo>
                    <a:pt x="1970282" y="0"/>
                  </a:lnTo>
                  <a:cubicBezTo>
                    <a:pt x="1989183" y="0"/>
                    <a:pt x="2007310" y="7509"/>
                    <a:pt x="2020675" y="20874"/>
                  </a:cubicBezTo>
                  <a:cubicBezTo>
                    <a:pt x="2034041" y="34239"/>
                    <a:pt x="2041549" y="52366"/>
                    <a:pt x="2041549" y="71268"/>
                  </a:cubicBezTo>
                  <a:lnTo>
                    <a:pt x="2041549" y="1970282"/>
                  </a:lnTo>
                  <a:cubicBezTo>
                    <a:pt x="2041549" y="2009642"/>
                    <a:pt x="2009642" y="2041549"/>
                    <a:pt x="1970282" y="2041549"/>
                  </a:cubicBezTo>
                  <a:lnTo>
                    <a:pt x="71268" y="2041549"/>
                  </a:lnTo>
                  <a:cubicBezTo>
                    <a:pt x="31908" y="2041549"/>
                    <a:pt x="0" y="2009642"/>
                    <a:pt x="0" y="1970282"/>
                  </a:cubicBezTo>
                  <a:lnTo>
                    <a:pt x="0" y="71268"/>
                  </a:lnTo>
                  <a:cubicBezTo>
                    <a:pt x="0" y="31908"/>
                    <a:pt x="31908" y="0"/>
                    <a:pt x="7126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4C26D161-CB81-C340-988B-2A77B24C80E4}"/>
                </a:ext>
              </a:extLst>
            </p:cNvPr>
            <p:cNvSpPr txBox="1"/>
            <p:nvPr/>
          </p:nvSpPr>
          <p:spPr>
            <a:xfrm>
              <a:off x="0" y="-47625"/>
              <a:ext cx="2041549" cy="2089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1E2E05A4-4068-804D-71E2-689D9C037BAA}"/>
              </a:ext>
            </a:extLst>
          </p:cNvPr>
          <p:cNvSpPr txBox="1"/>
          <p:nvPr/>
        </p:nvSpPr>
        <p:spPr>
          <a:xfrm>
            <a:off x="1992588" y="1445644"/>
            <a:ext cx="12104412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>
                <a:solidFill>
                  <a:srgbClr val="CAE4FC"/>
                </a:solidFill>
                <a:latin typeface="Big John PRO Bold"/>
                <a:ea typeface="Big John PRO Bold"/>
                <a:cs typeface="Big John PRO Bold"/>
                <a:sym typeface="Big John PRO Bold"/>
              </a:rPr>
              <a:t>The Bible &amp; God’s Existence 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7F3CB0C7-5D8F-6BE3-A792-23EFFD2880FC}"/>
              </a:ext>
            </a:extLst>
          </p:cNvPr>
          <p:cNvSpPr txBox="1"/>
          <p:nvPr/>
        </p:nvSpPr>
        <p:spPr>
          <a:xfrm>
            <a:off x="1992588" y="2757169"/>
            <a:ext cx="10428012" cy="665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The Bible simply proclaims God’s existence.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B39748-C3D2-3BA2-0DDF-ED061328ACBC}"/>
              </a:ext>
            </a:extLst>
          </p:cNvPr>
          <p:cNvSpPr txBox="1"/>
          <p:nvPr/>
        </p:nvSpPr>
        <p:spPr>
          <a:xfrm>
            <a:off x="2515303" y="3708724"/>
            <a:ext cx="4266497" cy="665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- Monotheism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ED779A-A799-E43F-F9DC-2E165291AD9A}"/>
              </a:ext>
            </a:extLst>
          </p:cNvPr>
          <p:cNvSpPr txBox="1"/>
          <p:nvPr/>
        </p:nvSpPr>
        <p:spPr>
          <a:xfrm>
            <a:off x="2515302" y="4660279"/>
            <a:ext cx="4266497" cy="665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- God v gods </a:t>
            </a:r>
          </a:p>
        </p:txBody>
      </p:sp>
    </p:spTree>
    <p:extLst>
      <p:ext uri="{BB962C8B-B14F-4D97-AF65-F5344CB8AC3E}">
        <p14:creationId xmlns:p14="http://schemas.microsoft.com/office/powerpoint/2010/main" val="12243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67D47-D820-B26D-E53C-3431F5819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A34F8F4-A392-2DCD-020F-BB73DB142A9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it-DE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2BFC50E-2E64-A09B-8355-FE322A4F818E}"/>
              </a:ext>
            </a:extLst>
          </p:cNvPr>
          <p:cNvGrpSpPr/>
          <p:nvPr/>
        </p:nvGrpSpPr>
        <p:grpSpPr>
          <a:xfrm>
            <a:off x="1028700" y="1028700"/>
            <a:ext cx="16997941" cy="8229600"/>
            <a:chOff x="0" y="0"/>
            <a:chExt cx="4476824" cy="216746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50569CC-8091-8AF9-6307-59407C39D55C}"/>
                </a:ext>
              </a:extLst>
            </p:cNvPr>
            <p:cNvSpPr/>
            <p:nvPr/>
          </p:nvSpPr>
          <p:spPr>
            <a:xfrm>
              <a:off x="0" y="0"/>
              <a:ext cx="4476824" cy="2167467"/>
            </a:xfrm>
            <a:custGeom>
              <a:avLst/>
              <a:gdLst/>
              <a:ahLst/>
              <a:cxnLst/>
              <a:rect l="l" t="t" r="r" b="b"/>
              <a:pathLst>
                <a:path w="4476824" h="2167467">
                  <a:moveTo>
                    <a:pt x="19585" y="0"/>
                  </a:moveTo>
                  <a:lnTo>
                    <a:pt x="4457239" y="0"/>
                  </a:lnTo>
                  <a:cubicBezTo>
                    <a:pt x="4462433" y="0"/>
                    <a:pt x="4467415" y="2063"/>
                    <a:pt x="4471088" y="5736"/>
                  </a:cubicBezTo>
                  <a:cubicBezTo>
                    <a:pt x="4474761" y="9409"/>
                    <a:pt x="4476824" y="14391"/>
                    <a:pt x="4476824" y="19585"/>
                  </a:cubicBezTo>
                  <a:lnTo>
                    <a:pt x="4476824" y="2147882"/>
                  </a:lnTo>
                  <a:cubicBezTo>
                    <a:pt x="4476824" y="2158698"/>
                    <a:pt x="4468056" y="2167467"/>
                    <a:pt x="4457239" y="2167467"/>
                  </a:cubicBezTo>
                  <a:lnTo>
                    <a:pt x="19585" y="2167467"/>
                  </a:lnTo>
                  <a:cubicBezTo>
                    <a:pt x="14391" y="2167467"/>
                    <a:pt x="9409" y="2165403"/>
                    <a:pt x="5736" y="2161730"/>
                  </a:cubicBezTo>
                  <a:cubicBezTo>
                    <a:pt x="2063" y="2158058"/>
                    <a:pt x="0" y="2153076"/>
                    <a:pt x="0" y="2147882"/>
                  </a:cubicBezTo>
                  <a:lnTo>
                    <a:pt x="0" y="19585"/>
                  </a:lnTo>
                  <a:cubicBezTo>
                    <a:pt x="0" y="8768"/>
                    <a:pt x="8768" y="0"/>
                    <a:pt x="19585" y="0"/>
                  </a:cubicBezTo>
                  <a:close/>
                </a:path>
              </a:pathLst>
            </a:custGeom>
            <a:solidFill>
              <a:srgbClr val="395D91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EE1556C-E26A-C68C-1890-BA35CC8C667B}"/>
                </a:ext>
              </a:extLst>
            </p:cNvPr>
            <p:cNvSpPr txBox="1"/>
            <p:nvPr/>
          </p:nvSpPr>
          <p:spPr>
            <a:xfrm>
              <a:off x="0" y="-47625"/>
              <a:ext cx="4476824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3A34F210-9950-738A-A85B-9815CACD45A0}"/>
              </a:ext>
            </a:extLst>
          </p:cNvPr>
          <p:cNvSpPr/>
          <p:nvPr/>
        </p:nvSpPr>
        <p:spPr>
          <a:xfrm rot="-2700000">
            <a:off x="12542618" y="1487169"/>
            <a:ext cx="11641929" cy="11641929"/>
          </a:xfrm>
          <a:custGeom>
            <a:avLst/>
            <a:gdLst/>
            <a:ahLst/>
            <a:cxnLst/>
            <a:rect l="l" t="t" r="r" b="b"/>
            <a:pathLst>
              <a:path w="11641929" h="11641929">
                <a:moveTo>
                  <a:pt x="0" y="0"/>
                </a:moveTo>
                <a:lnTo>
                  <a:pt x="11641929" y="0"/>
                </a:lnTo>
                <a:lnTo>
                  <a:pt x="11641929" y="11641929"/>
                </a:lnTo>
                <a:lnTo>
                  <a:pt x="0" y="116419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99"/>
            </a:blip>
            <a:stretch>
              <a:fillRect/>
            </a:stretch>
          </a:blipFill>
        </p:spPr>
        <p:txBody>
          <a:bodyPr/>
          <a:lstStyle/>
          <a:p>
            <a:endParaRPr lang="it-DE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B302C747-A387-44C2-06E1-DC5F75F5B3BE}"/>
              </a:ext>
            </a:extLst>
          </p:cNvPr>
          <p:cNvGrpSpPr/>
          <p:nvPr/>
        </p:nvGrpSpPr>
        <p:grpSpPr>
          <a:xfrm rot="-2700000">
            <a:off x="12874035" y="1818586"/>
            <a:ext cx="10863149" cy="10863149"/>
            <a:chOff x="0" y="0"/>
            <a:chExt cx="2041549" cy="204154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CE08D56-B710-7F8D-1521-F17256EAC4CC}"/>
                </a:ext>
              </a:extLst>
            </p:cNvPr>
            <p:cNvSpPr/>
            <p:nvPr/>
          </p:nvSpPr>
          <p:spPr>
            <a:xfrm>
              <a:off x="0" y="0"/>
              <a:ext cx="2041549" cy="2041549"/>
            </a:xfrm>
            <a:custGeom>
              <a:avLst/>
              <a:gdLst/>
              <a:ahLst/>
              <a:cxnLst/>
              <a:rect l="l" t="t" r="r" b="b"/>
              <a:pathLst>
                <a:path w="2041549" h="2041549">
                  <a:moveTo>
                    <a:pt x="71268" y="0"/>
                  </a:moveTo>
                  <a:lnTo>
                    <a:pt x="1970282" y="0"/>
                  </a:lnTo>
                  <a:cubicBezTo>
                    <a:pt x="1989183" y="0"/>
                    <a:pt x="2007310" y="7509"/>
                    <a:pt x="2020675" y="20874"/>
                  </a:cubicBezTo>
                  <a:cubicBezTo>
                    <a:pt x="2034041" y="34239"/>
                    <a:pt x="2041549" y="52366"/>
                    <a:pt x="2041549" y="71268"/>
                  </a:cubicBezTo>
                  <a:lnTo>
                    <a:pt x="2041549" y="1970282"/>
                  </a:lnTo>
                  <a:cubicBezTo>
                    <a:pt x="2041549" y="2009642"/>
                    <a:pt x="2009642" y="2041549"/>
                    <a:pt x="1970282" y="2041549"/>
                  </a:cubicBezTo>
                  <a:lnTo>
                    <a:pt x="71268" y="2041549"/>
                  </a:lnTo>
                  <a:cubicBezTo>
                    <a:pt x="31908" y="2041549"/>
                    <a:pt x="0" y="2009642"/>
                    <a:pt x="0" y="1970282"/>
                  </a:cubicBezTo>
                  <a:lnTo>
                    <a:pt x="0" y="71268"/>
                  </a:lnTo>
                  <a:cubicBezTo>
                    <a:pt x="0" y="31908"/>
                    <a:pt x="31908" y="0"/>
                    <a:pt x="7126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8850466C-63B4-854B-68FD-050652225D57}"/>
                </a:ext>
              </a:extLst>
            </p:cNvPr>
            <p:cNvSpPr txBox="1"/>
            <p:nvPr/>
          </p:nvSpPr>
          <p:spPr>
            <a:xfrm>
              <a:off x="0" y="-47625"/>
              <a:ext cx="2041549" cy="2089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A032E289-72C3-85BC-DD48-8BFB4D0855BE}"/>
              </a:ext>
            </a:extLst>
          </p:cNvPr>
          <p:cNvSpPr txBox="1"/>
          <p:nvPr/>
        </p:nvSpPr>
        <p:spPr>
          <a:xfrm>
            <a:off x="1992588" y="1445644"/>
            <a:ext cx="12104412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>
                <a:solidFill>
                  <a:srgbClr val="CAE4FC"/>
                </a:solidFill>
                <a:latin typeface="Big John PRO Bold"/>
                <a:ea typeface="Big John PRO Bold"/>
                <a:cs typeface="Big John PRO Bold"/>
                <a:sym typeface="Big John PRO Bold"/>
              </a:rPr>
              <a:t>The Bible &amp; God’s Existence 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6DEA3D72-D89E-987C-A124-1967EDFC7CF9}"/>
              </a:ext>
            </a:extLst>
          </p:cNvPr>
          <p:cNvSpPr txBox="1"/>
          <p:nvPr/>
        </p:nvSpPr>
        <p:spPr>
          <a:xfrm>
            <a:off x="1992588" y="2757169"/>
            <a:ext cx="10428012" cy="665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The Bible simply proclaims God’s existence.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B8F7EF-C9CE-DF55-9562-1FB81DDC6356}"/>
              </a:ext>
            </a:extLst>
          </p:cNvPr>
          <p:cNvSpPr txBox="1"/>
          <p:nvPr/>
        </p:nvSpPr>
        <p:spPr>
          <a:xfrm>
            <a:off x="2515303" y="3708724"/>
            <a:ext cx="4266497" cy="665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- Monotheism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DFBBA6-99CA-2458-084D-DAF17A198F71}"/>
              </a:ext>
            </a:extLst>
          </p:cNvPr>
          <p:cNvSpPr txBox="1"/>
          <p:nvPr/>
        </p:nvSpPr>
        <p:spPr>
          <a:xfrm>
            <a:off x="2515302" y="4660279"/>
            <a:ext cx="4266497" cy="665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- God v gods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970FC3-92F6-BA5A-7D47-CAFA3F979B1E}"/>
              </a:ext>
            </a:extLst>
          </p:cNvPr>
          <p:cNvSpPr txBox="1"/>
          <p:nvPr/>
        </p:nvSpPr>
        <p:spPr>
          <a:xfrm>
            <a:off x="3418493" y="5542215"/>
            <a:ext cx="7576202" cy="1358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u="sng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Creator</a:t>
            </a:r>
            <a:r>
              <a:rPr lang="en-US" sz="3999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 — </a:t>
            </a:r>
            <a:r>
              <a:rPr lang="en-US" sz="3999" u="sng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Saviour</a:t>
            </a:r>
            <a:r>
              <a:rPr lang="en-US" sz="3999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 — </a:t>
            </a:r>
            <a:r>
              <a:rPr lang="en-US" sz="3999" u="sng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Ruler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200" i="1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(Deut 4:34–35; Ps 95:3; 96:4–5; 97:7–9)</a:t>
            </a:r>
          </a:p>
        </p:txBody>
      </p:sp>
    </p:spTree>
    <p:extLst>
      <p:ext uri="{BB962C8B-B14F-4D97-AF65-F5344CB8AC3E}">
        <p14:creationId xmlns:p14="http://schemas.microsoft.com/office/powerpoint/2010/main" val="686767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4BC24-0C3F-B40A-71CF-39BC4D3E1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4DD6FF1-C12E-E66A-4DC7-39D3D3EAACE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it-DE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5866C3D-9E40-89D3-BA55-800E565EE87A}"/>
              </a:ext>
            </a:extLst>
          </p:cNvPr>
          <p:cNvGrpSpPr/>
          <p:nvPr/>
        </p:nvGrpSpPr>
        <p:grpSpPr>
          <a:xfrm>
            <a:off x="1028700" y="1028700"/>
            <a:ext cx="16997941" cy="8229600"/>
            <a:chOff x="0" y="0"/>
            <a:chExt cx="4476824" cy="216746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BE4F847-3080-9307-FBAF-5E1D7B76CEF7}"/>
                </a:ext>
              </a:extLst>
            </p:cNvPr>
            <p:cNvSpPr/>
            <p:nvPr/>
          </p:nvSpPr>
          <p:spPr>
            <a:xfrm>
              <a:off x="0" y="0"/>
              <a:ext cx="4476824" cy="2167467"/>
            </a:xfrm>
            <a:custGeom>
              <a:avLst/>
              <a:gdLst/>
              <a:ahLst/>
              <a:cxnLst/>
              <a:rect l="l" t="t" r="r" b="b"/>
              <a:pathLst>
                <a:path w="4476824" h="2167467">
                  <a:moveTo>
                    <a:pt x="19585" y="0"/>
                  </a:moveTo>
                  <a:lnTo>
                    <a:pt x="4457239" y="0"/>
                  </a:lnTo>
                  <a:cubicBezTo>
                    <a:pt x="4462433" y="0"/>
                    <a:pt x="4467415" y="2063"/>
                    <a:pt x="4471088" y="5736"/>
                  </a:cubicBezTo>
                  <a:cubicBezTo>
                    <a:pt x="4474761" y="9409"/>
                    <a:pt x="4476824" y="14391"/>
                    <a:pt x="4476824" y="19585"/>
                  </a:cubicBezTo>
                  <a:lnTo>
                    <a:pt x="4476824" y="2147882"/>
                  </a:lnTo>
                  <a:cubicBezTo>
                    <a:pt x="4476824" y="2158698"/>
                    <a:pt x="4468056" y="2167467"/>
                    <a:pt x="4457239" y="2167467"/>
                  </a:cubicBezTo>
                  <a:lnTo>
                    <a:pt x="19585" y="2167467"/>
                  </a:lnTo>
                  <a:cubicBezTo>
                    <a:pt x="14391" y="2167467"/>
                    <a:pt x="9409" y="2165403"/>
                    <a:pt x="5736" y="2161730"/>
                  </a:cubicBezTo>
                  <a:cubicBezTo>
                    <a:pt x="2063" y="2158058"/>
                    <a:pt x="0" y="2153076"/>
                    <a:pt x="0" y="2147882"/>
                  </a:cubicBezTo>
                  <a:lnTo>
                    <a:pt x="0" y="19585"/>
                  </a:lnTo>
                  <a:cubicBezTo>
                    <a:pt x="0" y="8768"/>
                    <a:pt x="8768" y="0"/>
                    <a:pt x="19585" y="0"/>
                  </a:cubicBezTo>
                  <a:close/>
                </a:path>
              </a:pathLst>
            </a:custGeom>
            <a:solidFill>
              <a:srgbClr val="395D91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1246F26-14BC-E5A9-1964-C0D1EDF38270}"/>
                </a:ext>
              </a:extLst>
            </p:cNvPr>
            <p:cNvSpPr txBox="1"/>
            <p:nvPr/>
          </p:nvSpPr>
          <p:spPr>
            <a:xfrm>
              <a:off x="0" y="-47625"/>
              <a:ext cx="4476824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F45129D6-ADC9-1758-56AF-3FA973C1A1B0}"/>
              </a:ext>
            </a:extLst>
          </p:cNvPr>
          <p:cNvSpPr/>
          <p:nvPr/>
        </p:nvSpPr>
        <p:spPr>
          <a:xfrm rot="-2700000">
            <a:off x="12542618" y="1487169"/>
            <a:ext cx="11641929" cy="11641929"/>
          </a:xfrm>
          <a:custGeom>
            <a:avLst/>
            <a:gdLst/>
            <a:ahLst/>
            <a:cxnLst/>
            <a:rect l="l" t="t" r="r" b="b"/>
            <a:pathLst>
              <a:path w="11641929" h="11641929">
                <a:moveTo>
                  <a:pt x="0" y="0"/>
                </a:moveTo>
                <a:lnTo>
                  <a:pt x="11641929" y="0"/>
                </a:lnTo>
                <a:lnTo>
                  <a:pt x="11641929" y="11641929"/>
                </a:lnTo>
                <a:lnTo>
                  <a:pt x="0" y="116419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99"/>
            </a:blip>
            <a:stretch>
              <a:fillRect/>
            </a:stretch>
          </a:blipFill>
        </p:spPr>
        <p:txBody>
          <a:bodyPr/>
          <a:lstStyle/>
          <a:p>
            <a:endParaRPr lang="it-DE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813D15B-6F45-B1D7-8880-04507D37C9FD}"/>
              </a:ext>
            </a:extLst>
          </p:cNvPr>
          <p:cNvGrpSpPr/>
          <p:nvPr/>
        </p:nvGrpSpPr>
        <p:grpSpPr>
          <a:xfrm rot="-2700000">
            <a:off x="12874035" y="1818586"/>
            <a:ext cx="10863149" cy="10863149"/>
            <a:chOff x="0" y="0"/>
            <a:chExt cx="2041549" cy="204154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D1CF2E1-CAB0-3EE9-BED9-3FFA97530A15}"/>
                </a:ext>
              </a:extLst>
            </p:cNvPr>
            <p:cNvSpPr/>
            <p:nvPr/>
          </p:nvSpPr>
          <p:spPr>
            <a:xfrm>
              <a:off x="0" y="0"/>
              <a:ext cx="2041549" cy="2041549"/>
            </a:xfrm>
            <a:custGeom>
              <a:avLst/>
              <a:gdLst/>
              <a:ahLst/>
              <a:cxnLst/>
              <a:rect l="l" t="t" r="r" b="b"/>
              <a:pathLst>
                <a:path w="2041549" h="2041549">
                  <a:moveTo>
                    <a:pt x="71268" y="0"/>
                  </a:moveTo>
                  <a:lnTo>
                    <a:pt x="1970282" y="0"/>
                  </a:lnTo>
                  <a:cubicBezTo>
                    <a:pt x="1989183" y="0"/>
                    <a:pt x="2007310" y="7509"/>
                    <a:pt x="2020675" y="20874"/>
                  </a:cubicBezTo>
                  <a:cubicBezTo>
                    <a:pt x="2034041" y="34239"/>
                    <a:pt x="2041549" y="52366"/>
                    <a:pt x="2041549" y="71268"/>
                  </a:cubicBezTo>
                  <a:lnTo>
                    <a:pt x="2041549" y="1970282"/>
                  </a:lnTo>
                  <a:cubicBezTo>
                    <a:pt x="2041549" y="2009642"/>
                    <a:pt x="2009642" y="2041549"/>
                    <a:pt x="1970282" y="2041549"/>
                  </a:cubicBezTo>
                  <a:lnTo>
                    <a:pt x="71268" y="2041549"/>
                  </a:lnTo>
                  <a:cubicBezTo>
                    <a:pt x="31908" y="2041549"/>
                    <a:pt x="0" y="2009642"/>
                    <a:pt x="0" y="1970282"/>
                  </a:cubicBezTo>
                  <a:lnTo>
                    <a:pt x="0" y="71268"/>
                  </a:lnTo>
                  <a:cubicBezTo>
                    <a:pt x="0" y="31908"/>
                    <a:pt x="31908" y="0"/>
                    <a:pt x="7126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6D383A2F-7C1D-1651-BEEC-ABD1CDEEF3C7}"/>
                </a:ext>
              </a:extLst>
            </p:cNvPr>
            <p:cNvSpPr txBox="1"/>
            <p:nvPr/>
          </p:nvSpPr>
          <p:spPr>
            <a:xfrm>
              <a:off x="0" y="-47625"/>
              <a:ext cx="2041549" cy="2089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8FC1D5CB-5B79-4580-C51D-03717A4844C2}"/>
              </a:ext>
            </a:extLst>
          </p:cNvPr>
          <p:cNvSpPr txBox="1"/>
          <p:nvPr/>
        </p:nvSpPr>
        <p:spPr>
          <a:xfrm>
            <a:off x="1992588" y="1445644"/>
            <a:ext cx="12104412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>
                <a:solidFill>
                  <a:srgbClr val="CAE4FC"/>
                </a:solidFill>
                <a:latin typeface="Big John PRO Bold"/>
                <a:ea typeface="Big John PRO Bold"/>
                <a:cs typeface="Big John PRO Bold"/>
                <a:sym typeface="Big John PRO Bold"/>
              </a:rPr>
              <a:t>The Bible &amp; God’s Existence 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13D10F9F-1124-C88C-F220-A6DF1E9C336F}"/>
              </a:ext>
            </a:extLst>
          </p:cNvPr>
          <p:cNvSpPr txBox="1"/>
          <p:nvPr/>
        </p:nvSpPr>
        <p:spPr>
          <a:xfrm>
            <a:off x="1992588" y="2757169"/>
            <a:ext cx="10428012" cy="665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The Bible simply proclaims God’s existence.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B16A7A-B14A-32B2-1D8C-8FC2892D8626}"/>
              </a:ext>
            </a:extLst>
          </p:cNvPr>
          <p:cNvSpPr txBox="1"/>
          <p:nvPr/>
        </p:nvSpPr>
        <p:spPr>
          <a:xfrm>
            <a:off x="2515303" y="3708724"/>
            <a:ext cx="4266497" cy="665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- Monotheism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57A39C-1656-9D07-E054-AAFD886F3224}"/>
              </a:ext>
            </a:extLst>
          </p:cNvPr>
          <p:cNvSpPr txBox="1"/>
          <p:nvPr/>
        </p:nvSpPr>
        <p:spPr>
          <a:xfrm>
            <a:off x="2515302" y="4660279"/>
            <a:ext cx="4266497" cy="665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- God v gods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F1E8A6-5C78-8F04-B805-E2A2FA15C983}"/>
              </a:ext>
            </a:extLst>
          </p:cNvPr>
          <p:cNvSpPr txBox="1"/>
          <p:nvPr/>
        </p:nvSpPr>
        <p:spPr>
          <a:xfrm>
            <a:off x="3418493" y="5542215"/>
            <a:ext cx="7576202" cy="1358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u="sng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Creator</a:t>
            </a:r>
            <a:r>
              <a:rPr lang="en-US" sz="3999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 — </a:t>
            </a:r>
            <a:r>
              <a:rPr lang="en-US" sz="3999" u="sng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Saviour</a:t>
            </a:r>
            <a:r>
              <a:rPr lang="en-US" sz="3999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 — </a:t>
            </a:r>
            <a:r>
              <a:rPr lang="en-US" sz="3999" u="sng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Ruler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200" i="1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(Deut 4:34–35; Ps 95:3; 96:4–5; 97:7–9)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0AA6B242-A0A3-E820-F85F-E179E8DDE9F5}"/>
              </a:ext>
            </a:extLst>
          </p:cNvPr>
          <p:cNvSpPr txBox="1"/>
          <p:nvPr/>
        </p:nvSpPr>
        <p:spPr>
          <a:xfrm>
            <a:off x="1992588" y="8068396"/>
            <a:ext cx="10428012" cy="6659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The Bible states it is foolish to deny God.</a:t>
            </a:r>
          </a:p>
        </p:txBody>
      </p:sp>
    </p:spTree>
    <p:extLst>
      <p:ext uri="{BB962C8B-B14F-4D97-AF65-F5344CB8AC3E}">
        <p14:creationId xmlns:p14="http://schemas.microsoft.com/office/powerpoint/2010/main" val="3824762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60362-B87A-E0D1-81D1-ECC7557A7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13A10B5-9709-6888-2409-F6F375CD565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it-DE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39F22F5-7C76-B32C-538B-9691961BD1EA}"/>
              </a:ext>
            </a:extLst>
          </p:cNvPr>
          <p:cNvGrpSpPr/>
          <p:nvPr/>
        </p:nvGrpSpPr>
        <p:grpSpPr>
          <a:xfrm>
            <a:off x="1028700" y="1028700"/>
            <a:ext cx="16997941" cy="8229600"/>
            <a:chOff x="0" y="0"/>
            <a:chExt cx="4476824" cy="216746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A552A90-B0A3-EFCF-675E-0D777D4F998D}"/>
                </a:ext>
              </a:extLst>
            </p:cNvPr>
            <p:cNvSpPr/>
            <p:nvPr/>
          </p:nvSpPr>
          <p:spPr>
            <a:xfrm>
              <a:off x="0" y="0"/>
              <a:ext cx="4476824" cy="2167467"/>
            </a:xfrm>
            <a:custGeom>
              <a:avLst/>
              <a:gdLst/>
              <a:ahLst/>
              <a:cxnLst/>
              <a:rect l="l" t="t" r="r" b="b"/>
              <a:pathLst>
                <a:path w="4476824" h="2167467">
                  <a:moveTo>
                    <a:pt x="19585" y="0"/>
                  </a:moveTo>
                  <a:lnTo>
                    <a:pt x="4457239" y="0"/>
                  </a:lnTo>
                  <a:cubicBezTo>
                    <a:pt x="4462433" y="0"/>
                    <a:pt x="4467415" y="2063"/>
                    <a:pt x="4471088" y="5736"/>
                  </a:cubicBezTo>
                  <a:cubicBezTo>
                    <a:pt x="4474761" y="9409"/>
                    <a:pt x="4476824" y="14391"/>
                    <a:pt x="4476824" y="19585"/>
                  </a:cubicBezTo>
                  <a:lnTo>
                    <a:pt x="4476824" y="2147882"/>
                  </a:lnTo>
                  <a:cubicBezTo>
                    <a:pt x="4476824" y="2158698"/>
                    <a:pt x="4468056" y="2167467"/>
                    <a:pt x="4457239" y="2167467"/>
                  </a:cubicBezTo>
                  <a:lnTo>
                    <a:pt x="19585" y="2167467"/>
                  </a:lnTo>
                  <a:cubicBezTo>
                    <a:pt x="14391" y="2167467"/>
                    <a:pt x="9409" y="2165403"/>
                    <a:pt x="5736" y="2161730"/>
                  </a:cubicBezTo>
                  <a:cubicBezTo>
                    <a:pt x="2063" y="2158058"/>
                    <a:pt x="0" y="2153076"/>
                    <a:pt x="0" y="2147882"/>
                  </a:cubicBezTo>
                  <a:lnTo>
                    <a:pt x="0" y="19585"/>
                  </a:lnTo>
                  <a:cubicBezTo>
                    <a:pt x="0" y="8768"/>
                    <a:pt x="8768" y="0"/>
                    <a:pt x="19585" y="0"/>
                  </a:cubicBezTo>
                  <a:close/>
                </a:path>
              </a:pathLst>
            </a:custGeom>
            <a:solidFill>
              <a:srgbClr val="395D91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840C82FA-4F70-2050-9321-2972BF9141B1}"/>
                </a:ext>
              </a:extLst>
            </p:cNvPr>
            <p:cNvSpPr txBox="1"/>
            <p:nvPr/>
          </p:nvSpPr>
          <p:spPr>
            <a:xfrm>
              <a:off x="0" y="-47625"/>
              <a:ext cx="4476824" cy="2215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F22A545F-26AF-10ED-349A-524028D008D8}"/>
              </a:ext>
            </a:extLst>
          </p:cNvPr>
          <p:cNvSpPr/>
          <p:nvPr/>
        </p:nvSpPr>
        <p:spPr>
          <a:xfrm rot="-2700000">
            <a:off x="12542618" y="1487169"/>
            <a:ext cx="11641929" cy="11641929"/>
          </a:xfrm>
          <a:custGeom>
            <a:avLst/>
            <a:gdLst/>
            <a:ahLst/>
            <a:cxnLst/>
            <a:rect l="l" t="t" r="r" b="b"/>
            <a:pathLst>
              <a:path w="11641929" h="11641929">
                <a:moveTo>
                  <a:pt x="0" y="0"/>
                </a:moveTo>
                <a:lnTo>
                  <a:pt x="11641929" y="0"/>
                </a:lnTo>
                <a:lnTo>
                  <a:pt x="11641929" y="11641929"/>
                </a:lnTo>
                <a:lnTo>
                  <a:pt x="0" y="116419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99"/>
            </a:blip>
            <a:stretch>
              <a:fillRect/>
            </a:stretch>
          </a:blipFill>
        </p:spPr>
        <p:txBody>
          <a:bodyPr/>
          <a:lstStyle/>
          <a:p>
            <a:endParaRPr lang="it-DE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F64386D3-B5A1-12A3-37AC-CE7FEAA9EC13}"/>
              </a:ext>
            </a:extLst>
          </p:cNvPr>
          <p:cNvGrpSpPr/>
          <p:nvPr/>
        </p:nvGrpSpPr>
        <p:grpSpPr>
          <a:xfrm rot="-2700000">
            <a:off x="12874035" y="1818586"/>
            <a:ext cx="10863149" cy="10863149"/>
            <a:chOff x="0" y="0"/>
            <a:chExt cx="2041549" cy="204154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7C807B2-884C-D391-5B69-AD4988D0A1D5}"/>
                </a:ext>
              </a:extLst>
            </p:cNvPr>
            <p:cNvSpPr/>
            <p:nvPr/>
          </p:nvSpPr>
          <p:spPr>
            <a:xfrm>
              <a:off x="0" y="0"/>
              <a:ext cx="2041549" cy="2041549"/>
            </a:xfrm>
            <a:custGeom>
              <a:avLst/>
              <a:gdLst/>
              <a:ahLst/>
              <a:cxnLst/>
              <a:rect l="l" t="t" r="r" b="b"/>
              <a:pathLst>
                <a:path w="2041549" h="2041549">
                  <a:moveTo>
                    <a:pt x="71268" y="0"/>
                  </a:moveTo>
                  <a:lnTo>
                    <a:pt x="1970282" y="0"/>
                  </a:lnTo>
                  <a:cubicBezTo>
                    <a:pt x="1989183" y="0"/>
                    <a:pt x="2007310" y="7509"/>
                    <a:pt x="2020675" y="20874"/>
                  </a:cubicBezTo>
                  <a:cubicBezTo>
                    <a:pt x="2034041" y="34239"/>
                    <a:pt x="2041549" y="52366"/>
                    <a:pt x="2041549" y="71268"/>
                  </a:cubicBezTo>
                  <a:lnTo>
                    <a:pt x="2041549" y="1970282"/>
                  </a:lnTo>
                  <a:cubicBezTo>
                    <a:pt x="2041549" y="2009642"/>
                    <a:pt x="2009642" y="2041549"/>
                    <a:pt x="1970282" y="2041549"/>
                  </a:cubicBezTo>
                  <a:lnTo>
                    <a:pt x="71268" y="2041549"/>
                  </a:lnTo>
                  <a:cubicBezTo>
                    <a:pt x="31908" y="2041549"/>
                    <a:pt x="0" y="2009642"/>
                    <a:pt x="0" y="1970282"/>
                  </a:cubicBezTo>
                  <a:lnTo>
                    <a:pt x="0" y="71268"/>
                  </a:lnTo>
                  <a:cubicBezTo>
                    <a:pt x="0" y="31908"/>
                    <a:pt x="31908" y="0"/>
                    <a:pt x="7126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A08F329-9C02-9A98-6A3C-8D6D8A04E492}"/>
                </a:ext>
              </a:extLst>
            </p:cNvPr>
            <p:cNvSpPr txBox="1"/>
            <p:nvPr/>
          </p:nvSpPr>
          <p:spPr>
            <a:xfrm>
              <a:off x="0" y="-47625"/>
              <a:ext cx="2041549" cy="2089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F4381F70-1E79-5285-2FDA-ABC292FDB30B}"/>
              </a:ext>
            </a:extLst>
          </p:cNvPr>
          <p:cNvSpPr txBox="1"/>
          <p:nvPr/>
        </p:nvSpPr>
        <p:spPr>
          <a:xfrm>
            <a:off x="1992588" y="1445644"/>
            <a:ext cx="12637812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450"/>
              </a:lnSpc>
            </a:pPr>
            <a:r>
              <a:rPr lang="en-US" sz="6500" dirty="0">
                <a:solidFill>
                  <a:srgbClr val="CAE4FC"/>
                </a:solidFill>
                <a:latin typeface="Big John PRO Bold"/>
                <a:ea typeface="Big John PRO Bold"/>
                <a:cs typeface="Big John PRO Bold"/>
                <a:sym typeface="Big John PRO Bold"/>
              </a:rPr>
              <a:t>Arguments for God’s Existence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3D0855CA-8197-C558-FD06-88D86C37F6AC}"/>
              </a:ext>
            </a:extLst>
          </p:cNvPr>
          <p:cNvSpPr txBox="1"/>
          <p:nvPr/>
        </p:nvSpPr>
        <p:spPr>
          <a:xfrm>
            <a:off x="1992588" y="2757169"/>
            <a:ext cx="7653703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F7FBFF"/>
                </a:solidFill>
                <a:latin typeface="Gilroy"/>
                <a:ea typeface="Gilroy"/>
                <a:cs typeface="Gilroy"/>
                <a:sym typeface="Gilroy"/>
              </a:rPr>
              <a:t>1. Ethnological (History)</a:t>
            </a:r>
          </a:p>
        </p:txBody>
      </p:sp>
    </p:spTree>
    <p:extLst>
      <p:ext uri="{BB962C8B-B14F-4D97-AF65-F5344CB8AC3E}">
        <p14:creationId xmlns:p14="http://schemas.microsoft.com/office/powerpoint/2010/main" val="2638257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it-DE"/>
          </a:p>
        </p:txBody>
      </p:sp>
      <p:sp>
        <p:nvSpPr>
          <p:cNvPr id="3" name="Freeform 3"/>
          <p:cNvSpPr/>
          <p:nvPr/>
        </p:nvSpPr>
        <p:spPr>
          <a:xfrm rot="-8100000">
            <a:off x="4234948" y="-677465"/>
            <a:ext cx="11641929" cy="11641929"/>
          </a:xfrm>
          <a:custGeom>
            <a:avLst/>
            <a:gdLst/>
            <a:ahLst/>
            <a:cxnLst/>
            <a:rect l="l" t="t" r="r" b="b"/>
            <a:pathLst>
              <a:path w="11641929" h="11641929">
                <a:moveTo>
                  <a:pt x="0" y="0"/>
                </a:moveTo>
                <a:lnTo>
                  <a:pt x="11641930" y="0"/>
                </a:lnTo>
                <a:lnTo>
                  <a:pt x="11641930" y="11641930"/>
                </a:lnTo>
                <a:lnTo>
                  <a:pt x="0" y="116419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</a:blip>
            <a:stretch>
              <a:fillRect/>
            </a:stretch>
          </a:blipFill>
        </p:spPr>
        <p:txBody>
          <a:bodyPr/>
          <a:lstStyle/>
          <a:p>
            <a:endParaRPr lang="it-DE"/>
          </a:p>
        </p:txBody>
      </p:sp>
      <p:sp>
        <p:nvSpPr>
          <p:cNvPr id="4" name="Freeform 4"/>
          <p:cNvSpPr/>
          <p:nvPr/>
        </p:nvSpPr>
        <p:spPr>
          <a:xfrm rot="-8100000">
            <a:off x="2411122" y="-677465"/>
            <a:ext cx="11641929" cy="11641929"/>
          </a:xfrm>
          <a:custGeom>
            <a:avLst/>
            <a:gdLst/>
            <a:ahLst/>
            <a:cxnLst/>
            <a:rect l="l" t="t" r="r" b="b"/>
            <a:pathLst>
              <a:path w="11641929" h="11641929">
                <a:moveTo>
                  <a:pt x="0" y="0"/>
                </a:moveTo>
                <a:lnTo>
                  <a:pt x="11641930" y="0"/>
                </a:lnTo>
                <a:lnTo>
                  <a:pt x="11641930" y="11641930"/>
                </a:lnTo>
                <a:lnTo>
                  <a:pt x="0" y="116419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</a:blip>
            <a:stretch>
              <a:fillRect/>
            </a:stretch>
          </a:blipFill>
        </p:spPr>
        <p:txBody>
          <a:bodyPr/>
          <a:lstStyle/>
          <a:p>
            <a:endParaRPr lang="it-DE"/>
          </a:p>
        </p:txBody>
      </p:sp>
      <p:grpSp>
        <p:nvGrpSpPr>
          <p:cNvPr id="5" name="Group 5"/>
          <p:cNvGrpSpPr/>
          <p:nvPr/>
        </p:nvGrpSpPr>
        <p:grpSpPr>
          <a:xfrm rot="-8100000">
            <a:off x="2800513" y="-288074"/>
            <a:ext cx="10863149" cy="10863149"/>
            <a:chOff x="0" y="0"/>
            <a:chExt cx="2041549" cy="20415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41549" cy="2041549"/>
            </a:xfrm>
            <a:custGeom>
              <a:avLst/>
              <a:gdLst/>
              <a:ahLst/>
              <a:cxnLst/>
              <a:rect l="l" t="t" r="r" b="b"/>
              <a:pathLst>
                <a:path w="2041549" h="2041549">
                  <a:moveTo>
                    <a:pt x="71268" y="0"/>
                  </a:moveTo>
                  <a:lnTo>
                    <a:pt x="1970282" y="0"/>
                  </a:lnTo>
                  <a:cubicBezTo>
                    <a:pt x="1989183" y="0"/>
                    <a:pt x="2007310" y="7509"/>
                    <a:pt x="2020675" y="20874"/>
                  </a:cubicBezTo>
                  <a:cubicBezTo>
                    <a:pt x="2034041" y="34239"/>
                    <a:pt x="2041549" y="52366"/>
                    <a:pt x="2041549" y="71268"/>
                  </a:cubicBezTo>
                  <a:lnTo>
                    <a:pt x="2041549" y="1970282"/>
                  </a:lnTo>
                  <a:cubicBezTo>
                    <a:pt x="2041549" y="2009642"/>
                    <a:pt x="2009642" y="2041549"/>
                    <a:pt x="1970282" y="2041549"/>
                  </a:cubicBezTo>
                  <a:lnTo>
                    <a:pt x="71268" y="2041549"/>
                  </a:lnTo>
                  <a:cubicBezTo>
                    <a:pt x="31908" y="2041549"/>
                    <a:pt x="0" y="2009642"/>
                    <a:pt x="0" y="1970282"/>
                  </a:cubicBezTo>
                  <a:lnTo>
                    <a:pt x="0" y="71268"/>
                  </a:lnTo>
                  <a:cubicBezTo>
                    <a:pt x="0" y="31908"/>
                    <a:pt x="31908" y="0"/>
                    <a:pt x="7126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41549" cy="2089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8100000">
            <a:off x="4624339" y="-288074"/>
            <a:ext cx="10863149" cy="10863149"/>
            <a:chOff x="0" y="0"/>
            <a:chExt cx="2041549" cy="20415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41549" cy="2041549"/>
            </a:xfrm>
            <a:custGeom>
              <a:avLst/>
              <a:gdLst/>
              <a:ahLst/>
              <a:cxnLst/>
              <a:rect l="l" t="t" r="r" b="b"/>
              <a:pathLst>
                <a:path w="2041549" h="2041549">
                  <a:moveTo>
                    <a:pt x="71268" y="0"/>
                  </a:moveTo>
                  <a:lnTo>
                    <a:pt x="1970282" y="0"/>
                  </a:lnTo>
                  <a:cubicBezTo>
                    <a:pt x="1989183" y="0"/>
                    <a:pt x="2007310" y="7509"/>
                    <a:pt x="2020675" y="20874"/>
                  </a:cubicBezTo>
                  <a:cubicBezTo>
                    <a:pt x="2034041" y="34239"/>
                    <a:pt x="2041549" y="52366"/>
                    <a:pt x="2041549" y="71268"/>
                  </a:cubicBezTo>
                  <a:lnTo>
                    <a:pt x="2041549" y="1970282"/>
                  </a:lnTo>
                  <a:cubicBezTo>
                    <a:pt x="2041549" y="2009642"/>
                    <a:pt x="2009642" y="2041549"/>
                    <a:pt x="1970282" y="2041549"/>
                  </a:cubicBezTo>
                  <a:lnTo>
                    <a:pt x="71268" y="2041549"/>
                  </a:lnTo>
                  <a:cubicBezTo>
                    <a:pt x="31908" y="2041549"/>
                    <a:pt x="0" y="2009642"/>
                    <a:pt x="0" y="1970282"/>
                  </a:cubicBezTo>
                  <a:lnTo>
                    <a:pt x="0" y="71268"/>
                  </a:lnTo>
                  <a:cubicBezTo>
                    <a:pt x="0" y="31908"/>
                    <a:pt x="31908" y="0"/>
                    <a:pt x="7126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041549" cy="2089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0" y="7763295"/>
            <a:ext cx="10256613" cy="1421409"/>
            <a:chOff x="0" y="0"/>
            <a:chExt cx="2701330" cy="3743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01330" cy="374363"/>
            </a:xfrm>
            <a:custGeom>
              <a:avLst/>
              <a:gdLst/>
              <a:ahLst/>
              <a:cxnLst/>
              <a:rect l="l" t="t" r="r" b="b"/>
              <a:pathLst>
                <a:path w="2701330" h="374363">
                  <a:moveTo>
                    <a:pt x="38496" y="0"/>
                  </a:moveTo>
                  <a:lnTo>
                    <a:pt x="2662834" y="0"/>
                  </a:lnTo>
                  <a:cubicBezTo>
                    <a:pt x="2673044" y="0"/>
                    <a:pt x="2682835" y="4056"/>
                    <a:pt x="2690055" y="11275"/>
                  </a:cubicBezTo>
                  <a:cubicBezTo>
                    <a:pt x="2697274" y="18495"/>
                    <a:pt x="2701330" y="28286"/>
                    <a:pt x="2701330" y="38496"/>
                  </a:cubicBezTo>
                  <a:lnTo>
                    <a:pt x="2701330" y="335867"/>
                  </a:lnTo>
                  <a:cubicBezTo>
                    <a:pt x="2701330" y="346077"/>
                    <a:pt x="2697274" y="355868"/>
                    <a:pt x="2690055" y="363088"/>
                  </a:cubicBezTo>
                  <a:cubicBezTo>
                    <a:pt x="2682835" y="370307"/>
                    <a:pt x="2673044" y="374363"/>
                    <a:pt x="2662834" y="374363"/>
                  </a:cubicBezTo>
                  <a:lnTo>
                    <a:pt x="38496" y="374363"/>
                  </a:lnTo>
                  <a:cubicBezTo>
                    <a:pt x="28286" y="374363"/>
                    <a:pt x="18495" y="370307"/>
                    <a:pt x="11275" y="363088"/>
                  </a:cubicBezTo>
                  <a:cubicBezTo>
                    <a:pt x="4056" y="355868"/>
                    <a:pt x="0" y="346077"/>
                    <a:pt x="0" y="335867"/>
                  </a:cubicBezTo>
                  <a:lnTo>
                    <a:pt x="0" y="38496"/>
                  </a:lnTo>
                  <a:cubicBezTo>
                    <a:pt x="0" y="28286"/>
                    <a:pt x="4056" y="18495"/>
                    <a:pt x="11275" y="11275"/>
                  </a:cubicBezTo>
                  <a:cubicBezTo>
                    <a:pt x="18495" y="4056"/>
                    <a:pt x="28286" y="0"/>
                    <a:pt x="38496" y="0"/>
                  </a:cubicBezTo>
                  <a:close/>
                </a:path>
              </a:pathLst>
            </a:custGeom>
            <a:solidFill>
              <a:srgbClr val="CAE4FC"/>
            </a:solidFill>
          </p:spPr>
          <p:txBody>
            <a:bodyPr/>
            <a:lstStyle/>
            <a:p>
              <a:endParaRPr lang="it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701330" cy="4219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611974" y="7887712"/>
            <a:ext cx="7660333" cy="65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99"/>
              </a:lnSpc>
            </a:pPr>
            <a:r>
              <a:rPr lang="en-US" sz="3999" b="1" dirty="0">
                <a:solidFill>
                  <a:srgbClr val="395D91"/>
                </a:solidFill>
                <a:latin typeface="Gilroy Bold"/>
                <a:ea typeface="Gilroy Bold"/>
                <a:cs typeface="Gilroy Bold"/>
                <a:sym typeface="Gilroy Bold"/>
              </a:rPr>
              <a:t>— Plutarch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480313" y="1339060"/>
            <a:ext cx="8236499" cy="5708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200" dirty="0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“If you go through the earth,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200" dirty="0">
                <a:solidFill>
                  <a:srgbClr val="000000"/>
                </a:solidFill>
                <a:latin typeface="Gilroy"/>
                <a:ea typeface="Gilroy"/>
                <a:cs typeface="Gilroy"/>
                <a:sym typeface="Gilroy"/>
              </a:rPr>
              <a:t>you will perhaps observe cities without walls, without letters, sunk in the greatest ignorance; but we shall see not one which does not worship the Deity” </a:t>
            </a:r>
          </a:p>
        </p:txBody>
      </p:sp>
      <p:sp>
        <p:nvSpPr>
          <p:cNvPr id="16" name="Freeform 16"/>
          <p:cNvSpPr/>
          <p:nvPr/>
        </p:nvSpPr>
        <p:spPr>
          <a:xfrm flipV="1">
            <a:off x="3090472" y="673455"/>
            <a:ext cx="1389841" cy="912241"/>
          </a:xfrm>
          <a:custGeom>
            <a:avLst/>
            <a:gdLst/>
            <a:ahLst/>
            <a:cxnLst/>
            <a:rect l="l" t="t" r="r" b="b"/>
            <a:pathLst>
              <a:path w="1389841" h="912241">
                <a:moveTo>
                  <a:pt x="0" y="912241"/>
                </a:moveTo>
                <a:lnTo>
                  <a:pt x="1389841" y="912241"/>
                </a:lnTo>
                <a:lnTo>
                  <a:pt x="1389841" y="0"/>
                </a:lnTo>
                <a:lnTo>
                  <a:pt x="0" y="0"/>
                </a:lnTo>
                <a:lnTo>
                  <a:pt x="0" y="9122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DE"/>
          </a:p>
        </p:txBody>
      </p:sp>
      <p:sp>
        <p:nvSpPr>
          <p:cNvPr id="17" name="Freeform 17"/>
          <p:cNvSpPr/>
          <p:nvPr/>
        </p:nvSpPr>
        <p:spPr>
          <a:xfrm flipH="1">
            <a:off x="14696611" y="7249347"/>
            <a:ext cx="848609" cy="556996"/>
          </a:xfrm>
          <a:custGeom>
            <a:avLst/>
            <a:gdLst/>
            <a:ahLst/>
            <a:cxnLst/>
            <a:rect l="l" t="t" r="r" b="b"/>
            <a:pathLst>
              <a:path w="848609" h="556996">
                <a:moveTo>
                  <a:pt x="848608" y="0"/>
                </a:moveTo>
                <a:lnTo>
                  <a:pt x="0" y="0"/>
                </a:lnTo>
                <a:lnTo>
                  <a:pt x="0" y="556996"/>
                </a:lnTo>
                <a:lnTo>
                  <a:pt x="848608" y="556996"/>
                </a:lnTo>
                <a:lnTo>
                  <a:pt x="84860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827C62F17E804185741E0372AF19E2" ma:contentTypeVersion="15" ma:contentTypeDescription="Create a new document." ma:contentTypeScope="" ma:versionID="509ee93e33b6feb8ae65dd074957bf39">
  <xsd:schema xmlns:xsd="http://www.w3.org/2001/XMLSchema" xmlns:xs="http://www.w3.org/2001/XMLSchema" xmlns:p="http://schemas.microsoft.com/office/2006/metadata/properties" xmlns:ns2="71e0ed50-2c88-4c61-a1b3-545517313f30" xmlns:ns3="0aefd437-c9a6-473b-84e6-739d03fed6d9" targetNamespace="http://schemas.microsoft.com/office/2006/metadata/properties" ma:root="true" ma:fieldsID="2cd1a8e6df703e2b10d96307e5aeeb5d" ns2:_="" ns3:_="">
    <xsd:import namespace="71e0ed50-2c88-4c61-a1b3-545517313f30"/>
    <xsd:import namespace="0aefd437-c9a6-473b-84e6-739d03fed6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e0ed50-2c88-4c61-a1b3-545517313f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fb82895-e3a2-4844-b9d2-e6c614ff93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fd437-c9a6-473b-84e6-739d03fed6d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5938f49-a5be-4e7e-ac19-559a9420ce98}" ma:internalName="TaxCatchAll" ma:showField="CatchAllData" ma:web="0aefd437-c9a6-473b-84e6-739d03fed6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e0ed50-2c88-4c61-a1b3-545517313f30">
      <Terms xmlns="http://schemas.microsoft.com/office/infopath/2007/PartnerControls"/>
    </lcf76f155ced4ddcb4097134ff3c332f>
    <TaxCatchAll xmlns="0aefd437-c9a6-473b-84e6-739d03fed6d9" xsi:nil="true"/>
  </documentManagement>
</p:properties>
</file>

<file path=customXml/itemProps1.xml><?xml version="1.0" encoding="utf-8"?>
<ds:datastoreItem xmlns:ds="http://schemas.openxmlformats.org/officeDocument/2006/customXml" ds:itemID="{2E5051D6-E64A-4F93-8E91-037AE97D09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888BC6-D730-40DC-B4D4-298A56BA33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e0ed50-2c88-4c61-a1b3-545517313f30"/>
    <ds:schemaRef ds:uri="0aefd437-c9a6-473b-84e6-739d03fed6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12B651-CF0C-4E55-BB62-5C57F785FA09}">
  <ds:schemaRefs>
    <ds:schemaRef ds:uri="http://schemas.microsoft.com/office/2006/metadata/properties"/>
    <ds:schemaRef ds:uri="http://schemas.microsoft.com/office/infopath/2007/PartnerControls"/>
    <ds:schemaRef ds:uri="71e0ed50-2c88-4c61-a1b3-545517313f30"/>
    <ds:schemaRef ds:uri="0aefd437-c9a6-473b-84e6-739d03fed6d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582</Words>
  <Application>Microsoft Office PowerPoint</Application>
  <PresentationFormat>Custom</PresentationFormat>
  <Paragraphs>85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 roots</dc:title>
  <cp:lastModifiedBy>Alex Stephenson</cp:lastModifiedBy>
  <cp:revision>23</cp:revision>
  <dcterms:created xsi:type="dcterms:W3CDTF">2006-08-16T00:00:00Z</dcterms:created>
  <dcterms:modified xsi:type="dcterms:W3CDTF">2026-01-27T15:01:47Z</dcterms:modified>
  <dc:identifier>DAG6An5UfaU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0x0101005F827C62F17E804185741E0372AF19E2</vt:lpwstr>
  </property>
</Properties>
</file>