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presentation.xml" ContentType="application/vnd.openxmlformats-officedocument.presentationml.presentation.main+xml"/>
  <Override PartName="/ppt/slideMasters/slideMaster1.xml" ContentType="application/vnd.openxmlformats-officedocument.presentationml.slideMaster+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1.xml" ContentType="application/vnd.openxmlformats-officedocument.presentationml.notesSlide+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Layouts/slideLayout9.xml" ContentType="application/vnd.openxmlformats-officedocument.presentationml.slideLayout+xml"/>
  <Override PartName="/ppt/slideLayouts/slideLayout8.xml" ContentType="application/vnd.openxmlformats-officedocument.presentationml.slideLayout+xml"/>
  <Override PartName="/ppt/slideLayouts/slideLayout7.xml" ContentType="application/vnd.openxmlformats-officedocument.presentationml.slideLayout+xml"/>
  <Override PartName="/ppt/slideLayouts/slideLayout6.xml" ContentType="application/vnd.openxmlformats-officedocument.presentationml.slideLayout+xml"/>
  <Override PartName="/ppt/slideLayouts/slideLayout5.xml" ContentType="application/vnd.openxmlformats-officedocument.presentationml.slideLayout+xml"/>
  <Override PartName="/ppt/slideLayouts/slideLayout4.xml" ContentType="application/vnd.openxmlformats-officedocument.presentationml.slideLayout+xml"/>
  <Override PartName="/ppt/slideLayouts/slideLayout3.xml" ContentType="application/vnd.openxmlformats-officedocument.presentationml.slideLayout+xml"/>
  <Override PartName="/ppt/slideLayouts/slideLayout2.xml" ContentType="application/vnd.openxmlformats-officedocument.presentationml.slideLayout+xml"/>
  <Override PartName="/ppt/notesSlides/notesSlide2.xml" ContentType="application/vnd.openxmlformats-officedocument.presentationml.notesSlide+xml"/>
  <Override PartName="/ppt/slideLayouts/slideLayout1.xml" ContentType="application/vnd.openxmlformats-officedocument.presentationml.slideLayout+xml"/>
  <Override PartName="/ppt/theme/theme1.xml" ContentType="application/vnd.openxmlformats-officedocument.theme+xml"/>
  <Override PartName="/ppt/notesMasters/notesMaster1.xml" ContentType="application/vnd.openxmlformats-officedocument.presentationml.notesMaster+xml"/>
  <Override PartName="/ppt/theme/theme2.xml" ContentType="application/vnd.openxmlformats-officedocument.theme+xml"/>
  <Override PartName="/ppt/tableStyles.xml" ContentType="application/vnd.openxmlformats-officedocument.presentationml.tableStyles+xml"/>
  <Override PartName="/ppt/presProps.xml" ContentType="application/vnd.openxmlformats-officedocument.presentationml.presProps+xml"/>
  <Override PartName="/ppt/viewProps.xml" ContentType="application/vnd.openxmlformats-officedocument.presentationml.viewProps+xml"/>
  <Override PartName="/docProps/app.xml" ContentType="application/vnd.openxmlformats-officedocument.extended-properties+xml"/>
  <Override PartName="/docProps/core.xml" ContentType="application/vnd.openxmlformats-package.core-properties+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31"/>
  </p:notesMasterIdLst>
  <p:sldIdLst>
    <p:sldId id="256" r:id="rId2"/>
    <p:sldId id="327" r:id="rId3"/>
    <p:sldId id="357" r:id="rId4"/>
    <p:sldId id="361" r:id="rId5"/>
    <p:sldId id="358" r:id="rId6"/>
    <p:sldId id="362" r:id="rId7"/>
    <p:sldId id="359" r:id="rId8"/>
    <p:sldId id="364" r:id="rId9"/>
    <p:sldId id="363" r:id="rId10"/>
    <p:sldId id="360" r:id="rId11"/>
    <p:sldId id="318" r:id="rId12"/>
    <p:sldId id="365" r:id="rId13"/>
    <p:sldId id="303" r:id="rId14"/>
    <p:sldId id="302" r:id="rId15"/>
    <p:sldId id="366" r:id="rId16"/>
    <p:sldId id="367" r:id="rId17"/>
    <p:sldId id="355" r:id="rId18"/>
    <p:sldId id="373" r:id="rId19"/>
    <p:sldId id="372" r:id="rId20"/>
    <p:sldId id="337" r:id="rId21"/>
    <p:sldId id="332" r:id="rId22"/>
    <p:sldId id="369" r:id="rId23"/>
    <p:sldId id="368" r:id="rId24"/>
    <p:sldId id="370" r:id="rId25"/>
    <p:sldId id="371" r:id="rId26"/>
    <p:sldId id="352" r:id="rId27"/>
    <p:sldId id="356" r:id="rId28"/>
    <p:sldId id="293" r:id="rId29"/>
    <p:sldId id="297" r:id="rId30"/>
  </p:sldIdLst>
  <p:sldSz cx="18288000" cy="10287000"/>
  <p:notesSz cx="6858000" cy="9144000"/>
  <p:embeddedFontLst>
    <p:embeddedFont>
      <p:font typeface="Big John PRO Bold"/>
      <p:regular r:id="rId32"/>
      <p:bold r:id="rId33"/>
    </p:embeddedFont>
    <p:embeddedFont>
      <p:font typeface="Gilroy"/>
      <p:regular r:id="rId34"/>
    </p:embeddedFont>
    <p:embeddedFont>
      <p:font typeface="Gilroy Bold" pitchFamily="2" charset="77"/>
      <p:regular r:id="rId35"/>
      <p:bold r:id="rId36"/>
    </p:embeddedFont>
    <p:embeddedFont>
      <p:font typeface="Gilroy Italics" pitchFamily="2" charset="77"/>
      <p:regular r:id="rId37"/>
      <p:italic r:id="rId38"/>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62893" autoAdjust="0"/>
    <p:restoredTop sz="96260" autoAdjust="0"/>
  </p:normalViewPr>
  <p:slideViewPr>
    <p:cSldViewPr>
      <p:cViewPr varScale="1">
        <p:scale>
          <a:sx n="62" d="100"/>
          <a:sy n="62" d="100"/>
        </p:scale>
        <p:origin x="216" y="91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21" Type="http://schemas.openxmlformats.org/officeDocument/2006/relationships/slide" Target="slides/slide20.xml"/><Relationship Id="rId34" Type="http://schemas.openxmlformats.org/officeDocument/2006/relationships/font" Target="fonts/font3.fntdata"/><Relationship Id="rId42"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1.fntdata"/><Relationship Id="rId37" Type="http://schemas.openxmlformats.org/officeDocument/2006/relationships/font" Target="fonts/font6.fntdata"/><Relationship Id="rId40" Type="http://schemas.openxmlformats.org/officeDocument/2006/relationships/viewProps" Target="viewProps.xml"/><Relationship Id="rId45" Type="http://schemas.openxmlformats.org/officeDocument/2006/relationships/customXml" Target="../customXml/item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font" Target="fonts/font5.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4" Type="http://schemas.openxmlformats.org/officeDocument/2006/relationships/customXml" Target="../customXml/item2.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font" Target="fonts/font4.fntdata"/><Relationship Id="rId43" Type="http://schemas.openxmlformats.org/officeDocument/2006/relationships/customXml" Target="../customXml/item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font" Target="fonts/font2.fntdata"/><Relationship Id="rId38" Type="http://schemas.openxmlformats.org/officeDocument/2006/relationships/font" Target="fonts/font7.fntdata"/><Relationship Id="rId20" Type="http://schemas.openxmlformats.org/officeDocument/2006/relationships/slide" Target="slides/slide19.xml"/><Relationship Id="rId41"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7039A56-67FE-C149-AB2D-273CDC5DE880}" type="datetimeFigureOut">
              <a:rPr lang="en-GB" smtClean="0"/>
              <a:t>15/02/2026</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A1788D6-A6CF-094B-8AB2-5993714D18E1}" type="slidenum">
              <a:rPr lang="en-GB" smtClean="0"/>
              <a:t>‹#›</a:t>
            </a:fld>
            <a:endParaRPr lang="en-GB"/>
          </a:p>
        </p:txBody>
      </p:sp>
    </p:spTree>
    <p:extLst>
      <p:ext uri="{BB962C8B-B14F-4D97-AF65-F5344CB8AC3E}">
        <p14:creationId xmlns:p14="http://schemas.microsoft.com/office/powerpoint/2010/main" val="298403989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16BAC11-5887-9AD8-146B-9BE7DCCA546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9EA71B1-CCCE-DD00-05A6-EEA45FC7883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31CF026-358B-9BE3-1235-54053B70ED6B}"/>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BBBD3F25-3FCF-5603-BA9D-F6F1FBAB5A94}"/>
              </a:ext>
            </a:extLst>
          </p:cNvPr>
          <p:cNvSpPr>
            <a:spLocks noGrp="1"/>
          </p:cNvSpPr>
          <p:nvPr>
            <p:ph type="sldNum" sz="quarter" idx="5"/>
          </p:nvPr>
        </p:nvSpPr>
        <p:spPr/>
        <p:txBody>
          <a:bodyPr/>
          <a:lstStyle/>
          <a:p>
            <a:fld id="{DA1788D6-A6CF-094B-8AB2-5993714D18E1}" type="slidenum">
              <a:rPr lang="en-GB" smtClean="0"/>
              <a:t>17</a:t>
            </a:fld>
            <a:endParaRPr lang="en-GB"/>
          </a:p>
        </p:txBody>
      </p:sp>
    </p:spTree>
    <p:extLst>
      <p:ext uri="{BB962C8B-B14F-4D97-AF65-F5344CB8AC3E}">
        <p14:creationId xmlns:p14="http://schemas.microsoft.com/office/powerpoint/2010/main" val="261730813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9731542-FDD4-4B03-219C-B392B8C6AC0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EB8AAD5-0209-41AD-2593-28F4D47F9C8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90EF731-8EE1-44B7-453D-4DF06B25052F}"/>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81CE5D6F-01E6-713E-8A2F-AFF04525C831}"/>
              </a:ext>
            </a:extLst>
          </p:cNvPr>
          <p:cNvSpPr>
            <a:spLocks noGrp="1"/>
          </p:cNvSpPr>
          <p:nvPr>
            <p:ph type="sldNum" sz="quarter" idx="5"/>
          </p:nvPr>
        </p:nvSpPr>
        <p:spPr/>
        <p:txBody>
          <a:bodyPr/>
          <a:lstStyle/>
          <a:p>
            <a:fld id="{DA1788D6-A6CF-094B-8AB2-5993714D18E1}" type="slidenum">
              <a:rPr lang="en-GB" smtClean="0"/>
              <a:t>19</a:t>
            </a:fld>
            <a:endParaRPr lang="en-GB"/>
          </a:p>
        </p:txBody>
      </p:sp>
    </p:spTree>
    <p:extLst>
      <p:ext uri="{BB962C8B-B14F-4D97-AF65-F5344CB8AC3E}">
        <p14:creationId xmlns:p14="http://schemas.microsoft.com/office/powerpoint/2010/main" val="125169082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DB563BA-0783-FFF6-DBB7-CEB42BB5FEB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A1A0C74-15E8-1065-B7DC-1C8C53D549F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8F144D3-6E00-1A5E-9EF1-AF25B9ACCC58}"/>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64396FC9-27C2-D3AD-F678-CF26CEF2DD03}"/>
              </a:ext>
            </a:extLst>
          </p:cNvPr>
          <p:cNvSpPr>
            <a:spLocks noGrp="1"/>
          </p:cNvSpPr>
          <p:nvPr>
            <p:ph type="sldNum" sz="quarter" idx="5"/>
          </p:nvPr>
        </p:nvSpPr>
        <p:spPr/>
        <p:txBody>
          <a:bodyPr/>
          <a:lstStyle/>
          <a:p>
            <a:fld id="{DA1788D6-A6CF-094B-8AB2-5993714D18E1}" type="slidenum">
              <a:rPr lang="en-GB" smtClean="0"/>
              <a:t>27</a:t>
            </a:fld>
            <a:endParaRPr lang="en-GB"/>
          </a:p>
        </p:txBody>
      </p:sp>
    </p:spTree>
    <p:extLst>
      <p:ext uri="{BB962C8B-B14F-4D97-AF65-F5344CB8AC3E}">
        <p14:creationId xmlns:p14="http://schemas.microsoft.com/office/powerpoint/2010/main" val="20265183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7DD2B84-0078-3955-6E0E-BE74AEF1AF0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0CFE6E9-0E63-8212-FC29-1D1C6ED3A4E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652C9AF-E867-E565-62A8-680CB9DDF2F3}"/>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9CA5ABD2-62BC-C4E6-6168-E33593433B63}"/>
              </a:ext>
            </a:extLst>
          </p:cNvPr>
          <p:cNvSpPr>
            <a:spLocks noGrp="1"/>
          </p:cNvSpPr>
          <p:nvPr>
            <p:ph type="sldNum" sz="quarter" idx="5"/>
          </p:nvPr>
        </p:nvSpPr>
        <p:spPr/>
        <p:txBody>
          <a:bodyPr/>
          <a:lstStyle/>
          <a:p>
            <a:fld id="{DA1788D6-A6CF-094B-8AB2-5993714D18E1}" type="slidenum">
              <a:rPr lang="en-GB" smtClean="0"/>
              <a:t>28</a:t>
            </a:fld>
            <a:endParaRPr lang="en-GB"/>
          </a:p>
        </p:txBody>
      </p:sp>
    </p:spTree>
    <p:extLst>
      <p:ext uri="{BB962C8B-B14F-4D97-AF65-F5344CB8AC3E}">
        <p14:creationId xmlns:p14="http://schemas.microsoft.com/office/powerpoint/2010/main" val="6791477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2/17/26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2/17/26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2/17/26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2/17/26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2/17/26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2/17/26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2/17/26</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2/17/26</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2/15/26</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2/17/26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2/17/26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2/15/26</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7.xml"/><Relationship Id="rId5" Type="http://schemas.openxmlformats.org/officeDocument/2006/relationships/image" Target="../media/image5.svg"/><Relationship Id="rId4" Type="http://schemas.openxmlformats.org/officeDocument/2006/relationships/image" Target="../media/image4.png"/></Relationships>
</file>

<file path=ppt/slides/_rels/slide1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6.png"/></Relationships>
</file>

<file path=ppt/slides/_rels/slide1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7.xml"/><Relationship Id="rId4" Type="http://schemas.openxmlformats.org/officeDocument/2006/relationships/image" Target="../media/image7.jpg"/></Relationships>
</file>

<file path=ppt/slides/_rels/slide2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image" Target="../media/image6.png"/></Relationships>
</file>

<file path=ppt/slides/_rels/slide28.xml.rels><?xml version="1.0" encoding="UTF-8" standalone="yes"?>
<Relationships xmlns="http://schemas.openxmlformats.org/package/2006/relationships"><Relationship Id="rId3" Type="http://schemas.openxmlformats.org/officeDocument/2006/relationships/image" Target="../media/image2.jpeg"/><Relationship Id="rId7" Type="http://schemas.openxmlformats.org/officeDocument/2006/relationships/image" Target="../media/image11.png"/><Relationship Id="rId2" Type="http://schemas.openxmlformats.org/officeDocument/2006/relationships/notesSlide" Target="../notesSlides/notesSlide4.xml"/><Relationship Id="rId1" Type="http://schemas.openxmlformats.org/officeDocument/2006/relationships/slideLayout" Target="../slideLayouts/slideLayout7.xml"/><Relationship Id="rId6" Type="http://schemas.openxmlformats.org/officeDocument/2006/relationships/image" Target="../media/image10.jpg"/><Relationship Id="rId5" Type="http://schemas.openxmlformats.org/officeDocument/2006/relationships/image" Target="../media/image9.jpg"/><Relationship Id="rId4" Type="http://schemas.openxmlformats.org/officeDocument/2006/relationships/image" Target="../media/image8.jpg"/></Relationships>
</file>

<file path=ppt/slides/_rels/slide29.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7.xml"/><Relationship Id="rId5" Type="http://schemas.openxmlformats.org/officeDocument/2006/relationships/image" Target="../media/image5.svg"/><Relationship Id="rId4" Type="http://schemas.openxmlformats.org/officeDocument/2006/relationships/image" Target="../media/image4.png"/></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t="-9333" b="-9333"/>
            </a:stretch>
          </a:blipFill>
        </p:spPr>
        <p:txBody>
          <a:bodyPr/>
          <a:lstStyle/>
          <a:p>
            <a:endParaRPr lang="it-DE"/>
          </a:p>
        </p:txBody>
      </p:sp>
      <p:grpSp>
        <p:nvGrpSpPr>
          <p:cNvPr id="3" name="Group 3"/>
          <p:cNvGrpSpPr/>
          <p:nvPr/>
        </p:nvGrpSpPr>
        <p:grpSpPr>
          <a:xfrm>
            <a:off x="4072637" y="-738307"/>
            <a:ext cx="5816332" cy="8724498"/>
            <a:chOff x="0" y="0"/>
            <a:chExt cx="406400" cy="609600"/>
          </a:xfrm>
        </p:grpSpPr>
        <p:sp>
          <p:nvSpPr>
            <p:cNvPr id="4" name="Freeform 4"/>
            <p:cNvSpPr/>
            <p:nvPr/>
          </p:nvSpPr>
          <p:spPr>
            <a:xfrm>
              <a:off x="0" y="0"/>
              <a:ext cx="406400" cy="609600"/>
            </a:xfrm>
            <a:custGeom>
              <a:avLst/>
              <a:gdLst/>
              <a:ahLst/>
              <a:cxnLst/>
              <a:rect l="l" t="t" r="r" b="b"/>
              <a:pathLst>
                <a:path w="406400" h="609600">
                  <a:moveTo>
                    <a:pt x="203200" y="0"/>
                  </a:moveTo>
                  <a:lnTo>
                    <a:pt x="406400" y="0"/>
                  </a:lnTo>
                  <a:lnTo>
                    <a:pt x="203200" y="609600"/>
                  </a:lnTo>
                  <a:lnTo>
                    <a:pt x="0" y="609600"/>
                  </a:lnTo>
                  <a:lnTo>
                    <a:pt x="203200" y="0"/>
                  </a:lnTo>
                  <a:close/>
                </a:path>
              </a:pathLst>
            </a:custGeom>
            <a:solidFill>
              <a:srgbClr val="395D91"/>
            </a:solidFill>
          </p:spPr>
          <p:txBody>
            <a:bodyPr/>
            <a:lstStyle/>
            <a:p>
              <a:endParaRPr lang="it-DE"/>
            </a:p>
          </p:txBody>
        </p:sp>
        <p:sp>
          <p:nvSpPr>
            <p:cNvPr id="5" name="TextBox 5"/>
            <p:cNvSpPr txBox="1"/>
            <p:nvPr/>
          </p:nvSpPr>
          <p:spPr>
            <a:xfrm>
              <a:off x="101600" y="-47625"/>
              <a:ext cx="203200" cy="657225"/>
            </a:xfrm>
            <a:prstGeom prst="rect">
              <a:avLst/>
            </a:prstGeom>
          </p:spPr>
          <p:txBody>
            <a:bodyPr lIns="50800" tIns="50800" rIns="50800" bIns="50800" rtlCol="0" anchor="ctr"/>
            <a:lstStyle/>
            <a:p>
              <a:pPr algn="ctr">
                <a:lnSpc>
                  <a:spcPts val="2659"/>
                </a:lnSpc>
                <a:spcBef>
                  <a:spcPct val="0"/>
                </a:spcBef>
              </a:pPr>
              <a:endParaRPr dirty="0"/>
            </a:p>
          </p:txBody>
        </p:sp>
      </p:grpSp>
      <p:grpSp>
        <p:nvGrpSpPr>
          <p:cNvPr id="6" name="Group 6"/>
          <p:cNvGrpSpPr/>
          <p:nvPr/>
        </p:nvGrpSpPr>
        <p:grpSpPr>
          <a:xfrm>
            <a:off x="2908166" y="1136325"/>
            <a:ext cx="5816332" cy="5032385"/>
            <a:chOff x="0" y="0"/>
            <a:chExt cx="406400" cy="351624"/>
          </a:xfrm>
        </p:grpSpPr>
        <p:sp>
          <p:nvSpPr>
            <p:cNvPr id="7" name="Freeform 7"/>
            <p:cNvSpPr/>
            <p:nvPr/>
          </p:nvSpPr>
          <p:spPr>
            <a:xfrm>
              <a:off x="0" y="0"/>
              <a:ext cx="406400" cy="351624"/>
            </a:xfrm>
            <a:custGeom>
              <a:avLst/>
              <a:gdLst/>
              <a:ahLst/>
              <a:cxnLst/>
              <a:rect l="l" t="t" r="r" b="b"/>
              <a:pathLst>
                <a:path w="406400" h="351624">
                  <a:moveTo>
                    <a:pt x="203200" y="0"/>
                  </a:moveTo>
                  <a:lnTo>
                    <a:pt x="0" y="0"/>
                  </a:lnTo>
                  <a:lnTo>
                    <a:pt x="203200" y="351624"/>
                  </a:lnTo>
                  <a:lnTo>
                    <a:pt x="406400" y="351624"/>
                  </a:lnTo>
                  <a:lnTo>
                    <a:pt x="203200" y="0"/>
                  </a:lnTo>
                  <a:close/>
                </a:path>
              </a:pathLst>
            </a:custGeom>
            <a:solidFill>
              <a:srgbClr val="0A162E"/>
            </a:solidFill>
          </p:spPr>
          <p:txBody>
            <a:bodyPr/>
            <a:lstStyle/>
            <a:p>
              <a:endParaRPr lang="it-DE"/>
            </a:p>
          </p:txBody>
        </p:sp>
        <p:sp>
          <p:nvSpPr>
            <p:cNvPr id="8" name="TextBox 8"/>
            <p:cNvSpPr txBox="1"/>
            <p:nvPr/>
          </p:nvSpPr>
          <p:spPr>
            <a:xfrm>
              <a:off x="101600" y="-47625"/>
              <a:ext cx="203200" cy="399249"/>
            </a:xfrm>
            <a:prstGeom prst="rect">
              <a:avLst/>
            </a:prstGeom>
          </p:spPr>
          <p:txBody>
            <a:bodyPr lIns="50800" tIns="50800" rIns="50800" bIns="50800" rtlCol="0" anchor="ctr"/>
            <a:lstStyle/>
            <a:p>
              <a:pPr algn="ctr">
                <a:lnSpc>
                  <a:spcPts val="2659"/>
                </a:lnSpc>
              </a:pPr>
              <a:endParaRPr dirty="0"/>
            </a:p>
          </p:txBody>
        </p:sp>
      </p:grpSp>
      <p:grpSp>
        <p:nvGrpSpPr>
          <p:cNvPr id="9" name="Group 9"/>
          <p:cNvGrpSpPr/>
          <p:nvPr/>
        </p:nvGrpSpPr>
        <p:grpSpPr>
          <a:xfrm>
            <a:off x="-698468" y="2422885"/>
            <a:ext cx="19639533" cy="4114800"/>
            <a:chOff x="0" y="0"/>
            <a:chExt cx="3042678" cy="637490"/>
          </a:xfrm>
        </p:grpSpPr>
        <p:sp>
          <p:nvSpPr>
            <p:cNvPr id="10" name="Freeform 10"/>
            <p:cNvSpPr/>
            <p:nvPr/>
          </p:nvSpPr>
          <p:spPr>
            <a:xfrm>
              <a:off x="0" y="0"/>
              <a:ext cx="3042677" cy="637490"/>
            </a:xfrm>
            <a:custGeom>
              <a:avLst/>
              <a:gdLst/>
              <a:ahLst/>
              <a:cxnLst/>
              <a:rect l="l" t="t" r="r" b="b"/>
              <a:pathLst>
                <a:path w="3042677" h="637490">
                  <a:moveTo>
                    <a:pt x="0" y="0"/>
                  </a:moveTo>
                  <a:lnTo>
                    <a:pt x="3042677" y="0"/>
                  </a:lnTo>
                  <a:lnTo>
                    <a:pt x="3042677" y="637490"/>
                  </a:lnTo>
                  <a:lnTo>
                    <a:pt x="0" y="637490"/>
                  </a:lnTo>
                  <a:close/>
                </a:path>
              </a:pathLst>
            </a:custGeom>
            <a:solidFill>
              <a:srgbClr val="000000">
                <a:alpha val="0"/>
              </a:srgbClr>
            </a:solidFill>
            <a:ln w="12700">
              <a:solidFill>
                <a:srgbClr val="000000"/>
              </a:solidFill>
            </a:ln>
          </p:spPr>
          <p:txBody>
            <a:bodyPr/>
            <a:lstStyle/>
            <a:p>
              <a:endParaRPr lang="it-DE"/>
            </a:p>
          </p:txBody>
        </p:sp>
      </p:grpSp>
      <p:grpSp>
        <p:nvGrpSpPr>
          <p:cNvPr id="11" name="Group 11"/>
          <p:cNvGrpSpPr/>
          <p:nvPr/>
        </p:nvGrpSpPr>
        <p:grpSpPr>
          <a:xfrm>
            <a:off x="-178176" y="2422885"/>
            <a:ext cx="18466176" cy="4114800"/>
            <a:chOff x="0" y="0"/>
            <a:chExt cx="4863520" cy="1083733"/>
          </a:xfrm>
        </p:grpSpPr>
        <p:sp>
          <p:nvSpPr>
            <p:cNvPr id="12" name="Freeform 12"/>
            <p:cNvSpPr/>
            <p:nvPr/>
          </p:nvSpPr>
          <p:spPr>
            <a:xfrm>
              <a:off x="0" y="0"/>
              <a:ext cx="4863519" cy="1083733"/>
            </a:xfrm>
            <a:custGeom>
              <a:avLst/>
              <a:gdLst/>
              <a:ahLst/>
              <a:cxnLst/>
              <a:rect l="l" t="t" r="r" b="b"/>
              <a:pathLst>
                <a:path w="4863519" h="1083733">
                  <a:moveTo>
                    <a:pt x="0" y="0"/>
                  </a:moveTo>
                  <a:lnTo>
                    <a:pt x="4863519" y="0"/>
                  </a:lnTo>
                  <a:lnTo>
                    <a:pt x="4863519" y="1083733"/>
                  </a:lnTo>
                  <a:lnTo>
                    <a:pt x="0" y="1083733"/>
                  </a:lnTo>
                  <a:close/>
                </a:path>
              </a:pathLst>
            </a:custGeom>
            <a:solidFill>
              <a:srgbClr val="13233B"/>
            </a:solidFill>
          </p:spPr>
          <p:txBody>
            <a:bodyPr/>
            <a:lstStyle/>
            <a:p>
              <a:endParaRPr lang="it-DE"/>
            </a:p>
          </p:txBody>
        </p:sp>
        <p:sp>
          <p:nvSpPr>
            <p:cNvPr id="13" name="TextBox 13"/>
            <p:cNvSpPr txBox="1"/>
            <p:nvPr/>
          </p:nvSpPr>
          <p:spPr>
            <a:xfrm>
              <a:off x="0" y="-47625"/>
              <a:ext cx="4863520" cy="1131358"/>
            </a:xfrm>
            <a:prstGeom prst="rect">
              <a:avLst/>
            </a:prstGeom>
          </p:spPr>
          <p:txBody>
            <a:bodyPr lIns="50800" tIns="50800" rIns="50800" bIns="50800" rtlCol="0" anchor="ctr"/>
            <a:lstStyle/>
            <a:p>
              <a:pPr algn="ctr">
                <a:lnSpc>
                  <a:spcPts val="2659"/>
                </a:lnSpc>
              </a:pPr>
              <a:endParaRPr dirty="0"/>
            </a:p>
          </p:txBody>
        </p:sp>
      </p:grpSp>
      <p:grpSp>
        <p:nvGrpSpPr>
          <p:cNvPr id="14" name="Group 14"/>
          <p:cNvGrpSpPr/>
          <p:nvPr/>
        </p:nvGrpSpPr>
        <p:grpSpPr>
          <a:xfrm rot="-1404001">
            <a:off x="-770793" y="-1505958"/>
            <a:ext cx="5816332" cy="11094210"/>
            <a:chOff x="0" y="0"/>
            <a:chExt cx="406400" cy="775177"/>
          </a:xfrm>
        </p:grpSpPr>
        <p:sp>
          <p:nvSpPr>
            <p:cNvPr id="15" name="Freeform 15"/>
            <p:cNvSpPr/>
            <p:nvPr/>
          </p:nvSpPr>
          <p:spPr>
            <a:xfrm>
              <a:off x="0" y="0"/>
              <a:ext cx="406400" cy="775177"/>
            </a:xfrm>
            <a:custGeom>
              <a:avLst/>
              <a:gdLst/>
              <a:ahLst/>
              <a:cxnLst/>
              <a:rect l="l" t="t" r="r" b="b"/>
              <a:pathLst>
                <a:path w="406400" h="775177">
                  <a:moveTo>
                    <a:pt x="203200" y="0"/>
                  </a:moveTo>
                  <a:lnTo>
                    <a:pt x="0" y="0"/>
                  </a:lnTo>
                  <a:lnTo>
                    <a:pt x="203200" y="775177"/>
                  </a:lnTo>
                  <a:lnTo>
                    <a:pt x="406400" y="775177"/>
                  </a:lnTo>
                  <a:lnTo>
                    <a:pt x="203200" y="0"/>
                  </a:lnTo>
                  <a:close/>
                </a:path>
              </a:pathLst>
            </a:custGeom>
            <a:solidFill>
              <a:srgbClr val="0A162E"/>
            </a:solidFill>
          </p:spPr>
          <p:txBody>
            <a:bodyPr/>
            <a:lstStyle/>
            <a:p>
              <a:endParaRPr lang="it-DE"/>
            </a:p>
          </p:txBody>
        </p:sp>
        <p:sp>
          <p:nvSpPr>
            <p:cNvPr id="16" name="TextBox 16"/>
            <p:cNvSpPr txBox="1"/>
            <p:nvPr/>
          </p:nvSpPr>
          <p:spPr>
            <a:xfrm>
              <a:off x="101600" y="-47625"/>
              <a:ext cx="203200" cy="822802"/>
            </a:xfrm>
            <a:prstGeom prst="rect">
              <a:avLst/>
            </a:prstGeom>
          </p:spPr>
          <p:txBody>
            <a:bodyPr lIns="50800" tIns="50800" rIns="50800" bIns="50800" rtlCol="0" anchor="ctr"/>
            <a:lstStyle/>
            <a:p>
              <a:pPr algn="ctr">
                <a:lnSpc>
                  <a:spcPts val="2659"/>
                </a:lnSpc>
                <a:spcBef>
                  <a:spcPct val="0"/>
                </a:spcBef>
              </a:pPr>
              <a:endParaRPr dirty="0"/>
            </a:p>
          </p:txBody>
        </p:sp>
      </p:grpSp>
      <p:sp>
        <p:nvSpPr>
          <p:cNvPr id="17" name="TextBox 17"/>
          <p:cNvSpPr txBox="1"/>
          <p:nvPr/>
        </p:nvSpPr>
        <p:spPr>
          <a:xfrm>
            <a:off x="5462743" y="3502384"/>
            <a:ext cx="11796557" cy="1965335"/>
          </a:xfrm>
          <a:prstGeom prst="rect">
            <a:avLst/>
          </a:prstGeom>
        </p:spPr>
        <p:txBody>
          <a:bodyPr lIns="0" tIns="0" rIns="0" bIns="0" rtlCol="0" anchor="t">
            <a:spAutoFit/>
          </a:bodyPr>
          <a:lstStyle/>
          <a:p>
            <a:pPr algn="just">
              <a:lnSpc>
                <a:spcPts val="16099"/>
              </a:lnSpc>
            </a:pPr>
            <a:r>
              <a:rPr lang="en-US" sz="11499" dirty="0">
                <a:solidFill>
                  <a:srgbClr val="B5E3F5"/>
                </a:solidFill>
                <a:latin typeface="Big John PRO Bold"/>
                <a:ea typeface="Big John PRO Bold"/>
                <a:cs typeface="Big John PRO Bold"/>
                <a:sym typeface="Big John PRO Bold"/>
              </a:rPr>
              <a:t>RIVER ROOTS</a:t>
            </a:r>
          </a:p>
        </p:txBody>
      </p:sp>
      <p:sp>
        <p:nvSpPr>
          <p:cNvPr id="18" name="TextBox 18"/>
          <p:cNvSpPr txBox="1"/>
          <p:nvPr/>
        </p:nvSpPr>
        <p:spPr>
          <a:xfrm>
            <a:off x="7409692" y="6690085"/>
            <a:ext cx="10661414" cy="771526"/>
          </a:xfrm>
          <a:prstGeom prst="rect">
            <a:avLst/>
          </a:prstGeom>
        </p:spPr>
        <p:txBody>
          <a:bodyPr lIns="0" tIns="0" rIns="0" bIns="0" rtlCol="0" anchor="t">
            <a:spAutoFit/>
          </a:bodyPr>
          <a:lstStyle/>
          <a:p>
            <a:pPr algn="r">
              <a:lnSpc>
                <a:spcPts val="6299"/>
              </a:lnSpc>
            </a:pPr>
            <a:r>
              <a:rPr lang="en-US" sz="4499" i="1" dirty="0">
                <a:solidFill>
                  <a:srgbClr val="13233B"/>
                </a:solidFill>
                <a:latin typeface="Gilroy Italics"/>
                <a:ea typeface="Gilroy Italics"/>
                <a:cs typeface="Gilroy Italics"/>
                <a:sym typeface="Gilroy Italics"/>
              </a:rPr>
              <a:t>Theology Proper</a:t>
            </a:r>
          </a:p>
        </p:txBody>
      </p:sp>
      <p:grpSp>
        <p:nvGrpSpPr>
          <p:cNvPr id="19" name="Group 19"/>
          <p:cNvGrpSpPr/>
          <p:nvPr/>
        </p:nvGrpSpPr>
        <p:grpSpPr>
          <a:xfrm>
            <a:off x="0" y="1136325"/>
            <a:ext cx="5816332" cy="9650123"/>
            <a:chOff x="0" y="0"/>
            <a:chExt cx="406400" cy="674275"/>
          </a:xfrm>
        </p:grpSpPr>
        <p:sp>
          <p:nvSpPr>
            <p:cNvPr id="20" name="Freeform 20"/>
            <p:cNvSpPr/>
            <p:nvPr/>
          </p:nvSpPr>
          <p:spPr>
            <a:xfrm>
              <a:off x="0" y="0"/>
              <a:ext cx="406400" cy="674275"/>
            </a:xfrm>
            <a:custGeom>
              <a:avLst/>
              <a:gdLst/>
              <a:ahLst/>
              <a:cxnLst/>
              <a:rect l="l" t="t" r="r" b="b"/>
              <a:pathLst>
                <a:path w="406400" h="674275">
                  <a:moveTo>
                    <a:pt x="203200" y="0"/>
                  </a:moveTo>
                  <a:lnTo>
                    <a:pt x="406400" y="0"/>
                  </a:lnTo>
                  <a:lnTo>
                    <a:pt x="203200" y="674275"/>
                  </a:lnTo>
                  <a:lnTo>
                    <a:pt x="0" y="674275"/>
                  </a:lnTo>
                  <a:lnTo>
                    <a:pt x="203200" y="0"/>
                  </a:lnTo>
                  <a:close/>
                </a:path>
              </a:pathLst>
            </a:custGeom>
            <a:solidFill>
              <a:srgbClr val="395D91"/>
            </a:solidFill>
          </p:spPr>
          <p:txBody>
            <a:bodyPr/>
            <a:lstStyle/>
            <a:p>
              <a:endParaRPr lang="it-DE"/>
            </a:p>
          </p:txBody>
        </p:sp>
        <p:sp>
          <p:nvSpPr>
            <p:cNvPr id="21" name="TextBox 21"/>
            <p:cNvSpPr txBox="1"/>
            <p:nvPr/>
          </p:nvSpPr>
          <p:spPr>
            <a:xfrm>
              <a:off x="101600" y="-47625"/>
              <a:ext cx="203200" cy="721900"/>
            </a:xfrm>
            <a:prstGeom prst="rect">
              <a:avLst/>
            </a:prstGeom>
          </p:spPr>
          <p:txBody>
            <a:bodyPr lIns="50800" tIns="50800" rIns="50800" bIns="50800" rtlCol="0" anchor="ctr"/>
            <a:lstStyle/>
            <a:p>
              <a:pPr algn="ctr">
                <a:lnSpc>
                  <a:spcPts val="2659"/>
                </a:lnSpc>
                <a:spcBef>
                  <a:spcPct val="0"/>
                </a:spcBef>
              </a:pPr>
              <a:endParaRPr dirty="0"/>
            </a:p>
          </p:txBody>
        </p:sp>
      </p:grpSp>
      <p:sp>
        <p:nvSpPr>
          <p:cNvPr id="22" name="TextBox 22"/>
          <p:cNvSpPr txBox="1"/>
          <p:nvPr/>
        </p:nvSpPr>
        <p:spPr>
          <a:xfrm>
            <a:off x="7248889" y="765485"/>
            <a:ext cx="10661414" cy="688975"/>
          </a:xfrm>
          <a:prstGeom prst="rect">
            <a:avLst/>
          </a:prstGeom>
        </p:spPr>
        <p:txBody>
          <a:bodyPr lIns="0" tIns="0" rIns="0" bIns="0" rtlCol="0" anchor="t">
            <a:spAutoFit/>
          </a:bodyPr>
          <a:lstStyle/>
          <a:p>
            <a:pPr algn="r">
              <a:lnSpc>
                <a:spcPts val="5599"/>
              </a:lnSpc>
            </a:pPr>
            <a:r>
              <a:rPr lang="en-US" sz="3999" dirty="0">
                <a:solidFill>
                  <a:srgbClr val="13233B"/>
                </a:solidFill>
                <a:latin typeface="Gilroy"/>
                <a:ea typeface="Gilroy"/>
                <a:cs typeface="Gilroy"/>
                <a:sym typeface="Gilroy"/>
              </a:rPr>
              <a:t>Sunday, 15</a:t>
            </a:r>
            <a:r>
              <a:rPr lang="en-US" sz="3999" baseline="30000" dirty="0">
                <a:solidFill>
                  <a:srgbClr val="13233B"/>
                </a:solidFill>
                <a:latin typeface="Gilroy"/>
                <a:ea typeface="Gilroy"/>
                <a:cs typeface="Gilroy"/>
                <a:sym typeface="Gilroy"/>
              </a:rPr>
              <a:t>th</a:t>
            </a:r>
            <a:r>
              <a:rPr lang="en-US" sz="3999" dirty="0">
                <a:solidFill>
                  <a:srgbClr val="13233B"/>
                </a:solidFill>
                <a:latin typeface="Gilroy"/>
                <a:ea typeface="Gilroy"/>
                <a:cs typeface="Gilroy"/>
                <a:sym typeface="Gilroy"/>
              </a:rPr>
              <a:t> February</a:t>
            </a:r>
          </a:p>
        </p:txBody>
      </p:sp>
      <p:sp>
        <p:nvSpPr>
          <p:cNvPr id="23" name="TextBox 23"/>
          <p:cNvSpPr txBox="1"/>
          <p:nvPr/>
        </p:nvSpPr>
        <p:spPr>
          <a:xfrm>
            <a:off x="7409692" y="7639279"/>
            <a:ext cx="10661414" cy="688975"/>
          </a:xfrm>
          <a:prstGeom prst="rect">
            <a:avLst/>
          </a:prstGeom>
        </p:spPr>
        <p:txBody>
          <a:bodyPr lIns="0" tIns="0" rIns="0" bIns="0" rtlCol="0" anchor="t">
            <a:spAutoFit/>
          </a:bodyPr>
          <a:lstStyle/>
          <a:p>
            <a:pPr algn="r">
              <a:lnSpc>
                <a:spcPts val="5599"/>
              </a:lnSpc>
            </a:pPr>
            <a:r>
              <a:rPr lang="en-US" sz="3999" i="1" dirty="0">
                <a:solidFill>
                  <a:srgbClr val="13233B"/>
                </a:solidFill>
                <a:latin typeface="Gilroy Italics"/>
                <a:ea typeface="Gilroy Italics"/>
                <a:cs typeface="Gilroy Italics"/>
                <a:sym typeface="Gilroy Italics"/>
              </a:rPr>
              <a:t>The Triunity of God</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DC51894-C1FF-DC9A-3AFA-0924471FFABF}"/>
            </a:ext>
          </a:extLst>
        </p:cNvPr>
        <p:cNvGrpSpPr/>
        <p:nvPr/>
      </p:nvGrpSpPr>
      <p:grpSpPr>
        <a:xfrm>
          <a:off x="0" y="0"/>
          <a:ext cx="0" cy="0"/>
          <a:chOff x="0" y="0"/>
          <a:chExt cx="0" cy="0"/>
        </a:xfrm>
      </p:grpSpPr>
      <p:sp>
        <p:nvSpPr>
          <p:cNvPr id="2" name="Freeform 2">
            <a:extLst>
              <a:ext uri="{FF2B5EF4-FFF2-40B4-BE49-F238E27FC236}">
                <a16:creationId xmlns:a16="http://schemas.microsoft.com/office/drawing/2014/main" id="{FC7C2443-944F-DB38-A70E-403CE901BD80}"/>
              </a:ext>
            </a:extLst>
          </p:cNvPr>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t="-9333" b="-9333"/>
            </a:stretch>
          </a:blipFill>
        </p:spPr>
        <p:txBody>
          <a:bodyPr/>
          <a:lstStyle/>
          <a:p>
            <a:endParaRPr lang="it-DE"/>
          </a:p>
        </p:txBody>
      </p:sp>
      <p:grpSp>
        <p:nvGrpSpPr>
          <p:cNvPr id="3" name="Group 3">
            <a:extLst>
              <a:ext uri="{FF2B5EF4-FFF2-40B4-BE49-F238E27FC236}">
                <a16:creationId xmlns:a16="http://schemas.microsoft.com/office/drawing/2014/main" id="{8432DBBE-B8DE-E291-B178-4A91A0A7BC47}"/>
              </a:ext>
            </a:extLst>
          </p:cNvPr>
          <p:cNvGrpSpPr/>
          <p:nvPr/>
        </p:nvGrpSpPr>
        <p:grpSpPr>
          <a:xfrm>
            <a:off x="1028700" y="1028700"/>
            <a:ext cx="16997941" cy="8229600"/>
            <a:chOff x="0" y="0"/>
            <a:chExt cx="4476824" cy="2167467"/>
          </a:xfrm>
        </p:grpSpPr>
        <p:sp>
          <p:nvSpPr>
            <p:cNvPr id="4" name="Freeform 4">
              <a:extLst>
                <a:ext uri="{FF2B5EF4-FFF2-40B4-BE49-F238E27FC236}">
                  <a16:creationId xmlns:a16="http://schemas.microsoft.com/office/drawing/2014/main" id="{9222CCCF-51C7-4FCC-7498-56A9A52C4ED5}"/>
                </a:ext>
              </a:extLst>
            </p:cNvPr>
            <p:cNvSpPr/>
            <p:nvPr/>
          </p:nvSpPr>
          <p:spPr>
            <a:xfrm>
              <a:off x="0" y="0"/>
              <a:ext cx="4476824" cy="2167467"/>
            </a:xfrm>
            <a:custGeom>
              <a:avLst/>
              <a:gdLst/>
              <a:ahLst/>
              <a:cxnLst/>
              <a:rect l="l" t="t" r="r" b="b"/>
              <a:pathLst>
                <a:path w="4476824" h="2167467">
                  <a:moveTo>
                    <a:pt x="19585" y="0"/>
                  </a:moveTo>
                  <a:lnTo>
                    <a:pt x="4457239" y="0"/>
                  </a:lnTo>
                  <a:cubicBezTo>
                    <a:pt x="4462433" y="0"/>
                    <a:pt x="4467415" y="2063"/>
                    <a:pt x="4471088" y="5736"/>
                  </a:cubicBezTo>
                  <a:cubicBezTo>
                    <a:pt x="4474761" y="9409"/>
                    <a:pt x="4476824" y="14391"/>
                    <a:pt x="4476824" y="19585"/>
                  </a:cubicBezTo>
                  <a:lnTo>
                    <a:pt x="4476824" y="2147882"/>
                  </a:lnTo>
                  <a:cubicBezTo>
                    <a:pt x="4476824" y="2158698"/>
                    <a:pt x="4468056" y="2167467"/>
                    <a:pt x="4457239" y="2167467"/>
                  </a:cubicBezTo>
                  <a:lnTo>
                    <a:pt x="19585" y="2167467"/>
                  </a:lnTo>
                  <a:cubicBezTo>
                    <a:pt x="14391" y="2167467"/>
                    <a:pt x="9409" y="2165403"/>
                    <a:pt x="5736" y="2161730"/>
                  </a:cubicBezTo>
                  <a:cubicBezTo>
                    <a:pt x="2063" y="2158058"/>
                    <a:pt x="0" y="2153076"/>
                    <a:pt x="0" y="2147882"/>
                  </a:cubicBezTo>
                  <a:lnTo>
                    <a:pt x="0" y="19585"/>
                  </a:lnTo>
                  <a:cubicBezTo>
                    <a:pt x="0" y="8768"/>
                    <a:pt x="8768" y="0"/>
                    <a:pt x="19585" y="0"/>
                  </a:cubicBezTo>
                  <a:close/>
                </a:path>
              </a:pathLst>
            </a:custGeom>
            <a:solidFill>
              <a:srgbClr val="395D91"/>
            </a:solidFill>
          </p:spPr>
          <p:txBody>
            <a:bodyPr/>
            <a:lstStyle/>
            <a:p>
              <a:endParaRPr lang="it-DE"/>
            </a:p>
          </p:txBody>
        </p:sp>
        <p:sp>
          <p:nvSpPr>
            <p:cNvPr id="5" name="TextBox 5">
              <a:extLst>
                <a:ext uri="{FF2B5EF4-FFF2-40B4-BE49-F238E27FC236}">
                  <a16:creationId xmlns:a16="http://schemas.microsoft.com/office/drawing/2014/main" id="{E9093D46-7F58-5A24-F7D6-E110AAEB7E39}"/>
                </a:ext>
              </a:extLst>
            </p:cNvPr>
            <p:cNvSpPr txBox="1"/>
            <p:nvPr/>
          </p:nvSpPr>
          <p:spPr>
            <a:xfrm>
              <a:off x="0" y="-47625"/>
              <a:ext cx="4476824" cy="2215092"/>
            </a:xfrm>
            <a:prstGeom prst="rect">
              <a:avLst/>
            </a:prstGeom>
          </p:spPr>
          <p:txBody>
            <a:bodyPr lIns="50800" tIns="50800" rIns="50800" bIns="50800" rtlCol="0" anchor="ctr"/>
            <a:lstStyle/>
            <a:p>
              <a:pPr algn="ctr">
                <a:lnSpc>
                  <a:spcPts val="2659"/>
                </a:lnSpc>
              </a:pPr>
              <a:endParaRPr dirty="0"/>
            </a:p>
          </p:txBody>
        </p:sp>
      </p:grpSp>
      <p:sp>
        <p:nvSpPr>
          <p:cNvPr id="6" name="Freeform 6">
            <a:extLst>
              <a:ext uri="{FF2B5EF4-FFF2-40B4-BE49-F238E27FC236}">
                <a16:creationId xmlns:a16="http://schemas.microsoft.com/office/drawing/2014/main" id="{A827FDB5-E0BB-5237-1C98-62C3C4E2A8DE}"/>
              </a:ext>
            </a:extLst>
          </p:cNvPr>
          <p:cNvSpPr/>
          <p:nvPr/>
        </p:nvSpPr>
        <p:spPr>
          <a:xfrm rot="-2700000">
            <a:off x="12542618" y="1487169"/>
            <a:ext cx="11641929" cy="11641929"/>
          </a:xfrm>
          <a:custGeom>
            <a:avLst/>
            <a:gdLst/>
            <a:ahLst/>
            <a:cxnLst/>
            <a:rect l="l" t="t" r="r" b="b"/>
            <a:pathLst>
              <a:path w="11641929" h="11641929">
                <a:moveTo>
                  <a:pt x="0" y="0"/>
                </a:moveTo>
                <a:lnTo>
                  <a:pt x="11641929" y="0"/>
                </a:lnTo>
                <a:lnTo>
                  <a:pt x="11641929" y="11641929"/>
                </a:lnTo>
                <a:lnTo>
                  <a:pt x="0" y="11641929"/>
                </a:lnTo>
                <a:lnTo>
                  <a:pt x="0" y="0"/>
                </a:lnTo>
                <a:close/>
              </a:path>
            </a:pathLst>
          </a:custGeom>
          <a:blipFill>
            <a:blip r:embed="rId3">
              <a:alphaModFix amt="6999"/>
            </a:blip>
            <a:stretch>
              <a:fillRect/>
            </a:stretch>
          </a:blipFill>
        </p:spPr>
        <p:txBody>
          <a:bodyPr/>
          <a:lstStyle/>
          <a:p>
            <a:endParaRPr lang="it-DE"/>
          </a:p>
        </p:txBody>
      </p:sp>
      <p:grpSp>
        <p:nvGrpSpPr>
          <p:cNvPr id="7" name="Group 7">
            <a:extLst>
              <a:ext uri="{FF2B5EF4-FFF2-40B4-BE49-F238E27FC236}">
                <a16:creationId xmlns:a16="http://schemas.microsoft.com/office/drawing/2014/main" id="{C21F12EE-BD53-6B02-A62B-D5235EEAB057}"/>
              </a:ext>
            </a:extLst>
          </p:cNvPr>
          <p:cNvGrpSpPr/>
          <p:nvPr/>
        </p:nvGrpSpPr>
        <p:grpSpPr>
          <a:xfrm rot="-2700000">
            <a:off x="12874035" y="1818586"/>
            <a:ext cx="10863149" cy="10863149"/>
            <a:chOff x="0" y="0"/>
            <a:chExt cx="2041549" cy="2041549"/>
          </a:xfrm>
        </p:grpSpPr>
        <p:sp>
          <p:nvSpPr>
            <p:cNvPr id="8" name="Freeform 8">
              <a:extLst>
                <a:ext uri="{FF2B5EF4-FFF2-40B4-BE49-F238E27FC236}">
                  <a16:creationId xmlns:a16="http://schemas.microsoft.com/office/drawing/2014/main" id="{50460E6A-716B-E86E-46FE-9A4AF23D0A2D}"/>
                </a:ext>
              </a:extLst>
            </p:cNvPr>
            <p:cNvSpPr/>
            <p:nvPr/>
          </p:nvSpPr>
          <p:spPr>
            <a:xfrm>
              <a:off x="0" y="0"/>
              <a:ext cx="2041549" cy="2041549"/>
            </a:xfrm>
            <a:custGeom>
              <a:avLst/>
              <a:gdLst/>
              <a:ahLst/>
              <a:cxnLst/>
              <a:rect l="l" t="t" r="r" b="b"/>
              <a:pathLst>
                <a:path w="2041549" h="2041549">
                  <a:moveTo>
                    <a:pt x="71268" y="0"/>
                  </a:moveTo>
                  <a:lnTo>
                    <a:pt x="1970282" y="0"/>
                  </a:lnTo>
                  <a:cubicBezTo>
                    <a:pt x="1989183" y="0"/>
                    <a:pt x="2007310" y="7509"/>
                    <a:pt x="2020675" y="20874"/>
                  </a:cubicBezTo>
                  <a:cubicBezTo>
                    <a:pt x="2034041" y="34239"/>
                    <a:pt x="2041549" y="52366"/>
                    <a:pt x="2041549" y="71268"/>
                  </a:cubicBezTo>
                  <a:lnTo>
                    <a:pt x="2041549" y="1970282"/>
                  </a:lnTo>
                  <a:cubicBezTo>
                    <a:pt x="2041549" y="2009642"/>
                    <a:pt x="2009642" y="2041549"/>
                    <a:pt x="1970282" y="2041549"/>
                  </a:cubicBezTo>
                  <a:lnTo>
                    <a:pt x="71268" y="2041549"/>
                  </a:lnTo>
                  <a:cubicBezTo>
                    <a:pt x="31908" y="2041549"/>
                    <a:pt x="0" y="2009642"/>
                    <a:pt x="0" y="1970282"/>
                  </a:cubicBezTo>
                  <a:lnTo>
                    <a:pt x="0" y="71268"/>
                  </a:lnTo>
                  <a:cubicBezTo>
                    <a:pt x="0" y="31908"/>
                    <a:pt x="31908" y="0"/>
                    <a:pt x="71268" y="0"/>
                  </a:cubicBezTo>
                  <a:close/>
                </a:path>
              </a:pathLst>
            </a:custGeom>
            <a:solidFill>
              <a:srgbClr val="FFFFFF"/>
            </a:solidFill>
          </p:spPr>
          <p:txBody>
            <a:bodyPr/>
            <a:lstStyle/>
            <a:p>
              <a:endParaRPr lang="it-DE"/>
            </a:p>
          </p:txBody>
        </p:sp>
        <p:sp>
          <p:nvSpPr>
            <p:cNvPr id="9" name="TextBox 9">
              <a:extLst>
                <a:ext uri="{FF2B5EF4-FFF2-40B4-BE49-F238E27FC236}">
                  <a16:creationId xmlns:a16="http://schemas.microsoft.com/office/drawing/2014/main" id="{C60F4716-6123-8DF5-32CE-6C167EA242EB}"/>
                </a:ext>
              </a:extLst>
            </p:cNvPr>
            <p:cNvSpPr txBox="1"/>
            <p:nvPr/>
          </p:nvSpPr>
          <p:spPr>
            <a:xfrm>
              <a:off x="0" y="-47625"/>
              <a:ext cx="2041549" cy="2089174"/>
            </a:xfrm>
            <a:prstGeom prst="rect">
              <a:avLst/>
            </a:prstGeom>
          </p:spPr>
          <p:txBody>
            <a:bodyPr lIns="50800" tIns="50800" rIns="50800" bIns="50800" rtlCol="0" anchor="ctr"/>
            <a:lstStyle/>
            <a:p>
              <a:pPr algn="ctr">
                <a:lnSpc>
                  <a:spcPts val="2659"/>
                </a:lnSpc>
                <a:spcBef>
                  <a:spcPct val="0"/>
                </a:spcBef>
              </a:pPr>
              <a:endParaRPr dirty="0"/>
            </a:p>
          </p:txBody>
        </p:sp>
      </p:grpSp>
      <p:sp>
        <p:nvSpPr>
          <p:cNvPr id="10" name="TextBox 10">
            <a:extLst>
              <a:ext uri="{FF2B5EF4-FFF2-40B4-BE49-F238E27FC236}">
                <a16:creationId xmlns:a16="http://schemas.microsoft.com/office/drawing/2014/main" id="{79AF4831-ECE7-6EFE-04F8-5E547EC3C954}"/>
              </a:ext>
            </a:extLst>
          </p:cNvPr>
          <p:cNvSpPr txBox="1"/>
          <p:nvPr/>
        </p:nvSpPr>
        <p:spPr>
          <a:xfrm>
            <a:off x="1992588" y="1445644"/>
            <a:ext cx="12104412" cy="1025922"/>
          </a:xfrm>
          <a:prstGeom prst="rect">
            <a:avLst/>
          </a:prstGeom>
        </p:spPr>
        <p:txBody>
          <a:bodyPr wrap="square" lIns="0" tIns="0" rIns="0" bIns="0" rtlCol="0" anchor="t">
            <a:spAutoFit/>
          </a:bodyPr>
          <a:lstStyle/>
          <a:p>
            <a:pPr algn="l">
              <a:lnSpc>
                <a:spcPts val="8450"/>
              </a:lnSpc>
            </a:pPr>
            <a:r>
              <a:rPr lang="en-US" sz="6500" dirty="0">
                <a:solidFill>
                  <a:srgbClr val="CAE4FC"/>
                </a:solidFill>
                <a:latin typeface="Big John PRO Bold"/>
                <a:ea typeface="Big John PRO Bold"/>
                <a:cs typeface="Big John PRO Bold"/>
                <a:sym typeface="Big John PRO Bold"/>
              </a:rPr>
              <a:t>5 Reasons Clarity is Important </a:t>
            </a:r>
          </a:p>
        </p:txBody>
      </p:sp>
      <p:sp>
        <p:nvSpPr>
          <p:cNvPr id="11" name="TextBox 11">
            <a:extLst>
              <a:ext uri="{FF2B5EF4-FFF2-40B4-BE49-F238E27FC236}">
                <a16:creationId xmlns:a16="http://schemas.microsoft.com/office/drawing/2014/main" id="{05A3D6F2-AC53-4FB7-FFF3-4FABF7FE8ADE}"/>
              </a:ext>
            </a:extLst>
          </p:cNvPr>
          <p:cNvSpPr txBox="1"/>
          <p:nvPr/>
        </p:nvSpPr>
        <p:spPr>
          <a:xfrm>
            <a:off x="1992588" y="2757169"/>
            <a:ext cx="10428012" cy="4256678"/>
          </a:xfrm>
          <a:prstGeom prst="rect">
            <a:avLst/>
          </a:prstGeom>
        </p:spPr>
        <p:txBody>
          <a:bodyPr wrap="square" lIns="0" tIns="0" rIns="0" bIns="0" rtlCol="0" anchor="t">
            <a:spAutoFit/>
          </a:bodyPr>
          <a:lstStyle/>
          <a:p>
            <a:pPr marL="742950" indent="-742950" algn="just">
              <a:lnSpc>
                <a:spcPts val="5599"/>
              </a:lnSpc>
              <a:spcBef>
                <a:spcPct val="0"/>
              </a:spcBef>
              <a:buAutoNum type="arabicPeriod"/>
            </a:pPr>
            <a:r>
              <a:rPr lang="en-US" sz="3999" dirty="0">
                <a:solidFill>
                  <a:srgbClr val="F7FBFF"/>
                </a:solidFill>
                <a:latin typeface="Gilroy"/>
                <a:ea typeface="Gilroy"/>
                <a:cs typeface="Gilroy"/>
                <a:sym typeface="Gilroy"/>
              </a:rPr>
              <a:t>Biblical</a:t>
            </a:r>
          </a:p>
          <a:p>
            <a:pPr marL="742950" indent="-742950" algn="just">
              <a:lnSpc>
                <a:spcPts val="5599"/>
              </a:lnSpc>
              <a:spcBef>
                <a:spcPct val="0"/>
              </a:spcBef>
              <a:buAutoNum type="arabicPeriod"/>
            </a:pPr>
            <a:r>
              <a:rPr lang="en-US" sz="3999" dirty="0">
                <a:solidFill>
                  <a:srgbClr val="F7FBFF"/>
                </a:solidFill>
                <a:latin typeface="Gilroy"/>
                <a:ea typeface="Gilroy"/>
                <a:cs typeface="Gilroy"/>
                <a:sym typeface="Gilroy"/>
              </a:rPr>
              <a:t>Historical</a:t>
            </a:r>
          </a:p>
          <a:p>
            <a:pPr marL="742950" indent="-742950" algn="just">
              <a:lnSpc>
                <a:spcPts val="5599"/>
              </a:lnSpc>
              <a:spcBef>
                <a:spcPct val="0"/>
              </a:spcBef>
              <a:buAutoNum type="arabicPeriod"/>
            </a:pPr>
            <a:r>
              <a:rPr lang="en-US" sz="3999" dirty="0">
                <a:solidFill>
                  <a:srgbClr val="F7FBFF"/>
                </a:solidFill>
                <a:latin typeface="Gilroy"/>
                <a:ea typeface="Gilroy"/>
                <a:cs typeface="Gilroy"/>
                <a:sym typeface="Gilroy"/>
              </a:rPr>
              <a:t>Missional</a:t>
            </a:r>
          </a:p>
          <a:p>
            <a:pPr marL="742950" indent="-742950" algn="just">
              <a:lnSpc>
                <a:spcPts val="5599"/>
              </a:lnSpc>
              <a:spcBef>
                <a:spcPct val="0"/>
              </a:spcBef>
              <a:buAutoNum type="arabicPeriod"/>
            </a:pPr>
            <a:r>
              <a:rPr lang="en-US" sz="3999" dirty="0">
                <a:solidFill>
                  <a:srgbClr val="F7FBFF"/>
                </a:solidFill>
                <a:latin typeface="Gilroy"/>
                <a:ea typeface="Gilroy"/>
                <a:cs typeface="Gilroy"/>
                <a:sym typeface="Gilroy"/>
              </a:rPr>
              <a:t>Gospel</a:t>
            </a:r>
          </a:p>
          <a:p>
            <a:pPr marL="742950" indent="-742950" algn="just">
              <a:lnSpc>
                <a:spcPts val="5599"/>
              </a:lnSpc>
              <a:spcBef>
                <a:spcPct val="0"/>
              </a:spcBef>
              <a:buAutoNum type="arabicPeriod"/>
            </a:pPr>
            <a:r>
              <a:rPr lang="en-US" sz="3999" b="1" dirty="0">
                <a:solidFill>
                  <a:srgbClr val="F7FBFF"/>
                </a:solidFill>
                <a:latin typeface="Gilroy"/>
                <a:ea typeface="Gilroy"/>
                <a:cs typeface="Gilroy"/>
                <a:sym typeface="Gilroy"/>
              </a:rPr>
              <a:t>Practical</a:t>
            </a:r>
          </a:p>
          <a:p>
            <a:pPr algn="just">
              <a:lnSpc>
                <a:spcPts val="5599"/>
              </a:lnSpc>
              <a:spcBef>
                <a:spcPct val="0"/>
              </a:spcBef>
            </a:pPr>
            <a:endParaRPr lang="en-US" sz="3999" dirty="0">
              <a:solidFill>
                <a:srgbClr val="F7FBFF"/>
              </a:solidFill>
              <a:latin typeface="Gilroy"/>
              <a:ea typeface="Gilroy"/>
              <a:cs typeface="Gilroy"/>
              <a:sym typeface="Gilroy"/>
            </a:endParaRPr>
          </a:p>
        </p:txBody>
      </p:sp>
    </p:spTree>
    <p:extLst>
      <p:ext uri="{BB962C8B-B14F-4D97-AF65-F5344CB8AC3E}">
        <p14:creationId xmlns:p14="http://schemas.microsoft.com/office/powerpoint/2010/main" val="425184833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F732059-231E-270A-3304-032CD08EC1A3}"/>
            </a:ext>
          </a:extLst>
        </p:cNvPr>
        <p:cNvGrpSpPr/>
        <p:nvPr/>
      </p:nvGrpSpPr>
      <p:grpSpPr>
        <a:xfrm>
          <a:off x="0" y="0"/>
          <a:ext cx="0" cy="0"/>
          <a:chOff x="0" y="0"/>
          <a:chExt cx="0" cy="0"/>
        </a:xfrm>
      </p:grpSpPr>
      <p:sp>
        <p:nvSpPr>
          <p:cNvPr id="2" name="Freeform 2">
            <a:extLst>
              <a:ext uri="{FF2B5EF4-FFF2-40B4-BE49-F238E27FC236}">
                <a16:creationId xmlns:a16="http://schemas.microsoft.com/office/drawing/2014/main" id="{4FABB792-E501-573C-2F67-65ED7928D418}"/>
              </a:ext>
            </a:extLst>
          </p:cNvPr>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t="-9333" b="-9333"/>
            </a:stretch>
          </a:blipFill>
        </p:spPr>
        <p:txBody>
          <a:bodyPr/>
          <a:lstStyle/>
          <a:p>
            <a:endParaRPr lang="it-DE"/>
          </a:p>
        </p:txBody>
      </p:sp>
      <p:grpSp>
        <p:nvGrpSpPr>
          <p:cNvPr id="3" name="Group 3">
            <a:extLst>
              <a:ext uri="{FF2B5EF4-FFF2-40B4-BE49-F238E27FC236}">
                <a16:creationId xmlns:a16="http://schemas.microsoft.com/office/drawing/2014/main" id="{A859C300-DA5C-1126-F039-CE1D5A182394}"/>
              </a:ext>
            </a:extLst>
          </p:cNvPr>
          <p:cNvGrpSpPr/>
          <p:nvPr/>
        </p:nvGrpSpPr>
        <p:grpSpPr>
          <a:xfrm>
            <a:off x="1028700" y="1028700"/>
            <a:ext cx="16997941" cy="8229600"/>
            <a:chOff x="0" y="0"/>
            <a:chExt cx="4476824" cy="2167467"/>
          </a:xfrm>
        </p:grpSpPr>
        <p:sp>
          <p:nvSpPr>
            <p:cNvPr id="4" name="Freeform 4">
              <a:extLst>
                <a:ext uri="{FF2B5EF4-FFF2-40B4-BE49-F238E27FC236}">
                  <a16:creationId xmlns:a16="http://schemas.microsoft.com/office/drawing/2014/main" id="{0129173F-FEE1-1DF1-77EF-A0A4E8A37461}"/>
                </a:ext>
              </a:extLst>
            </p:cNvPr>
            <p:cNvSpPr/>
            <p:nvPr/>
          </p:nvSpPr>
          <p:spPr>
            <a:xfrm>
              <a:off x="0" y="0"/>
              <a:ext cx="4476824" cy="2167467"/>
            </a:xfrm>
            <a:custGeom>
              <a:avLst/>
              <a:gdLst/>
              <a:ahLst/>
              <a:cxnLst/>
              <a:rect l="l" t="t" r="r" b="b"/>
              <a:pathLst>
                <a:path w="4476824" h="2167467">
                  <a:moveTo>
                    <a:pt x="19585" y="0"/>
                  </a:moveTo>
                  <a:lnTo>
                    <a:pt x="4457239" y="0"/>
                  </a:lnTo>
                  <a:cubicBezTo>
                    <a:pt x="4462433" y="0"/>
                    <a:pt x="4467415" y="2063"/>
                    <a:pt x="4471088" y="5736"/>
                  </a:cubicBezTo>
                  <a:cubicBezTo>
                    <a:pt x="4474761" y="9409"/>
                    <a:pt x="4476824" y="14391"/>
                    <a:pt x="4476824" y="19585"/>
                  </a:cubicBezTo>
                  <a:lnTo>
                    <a:pt x="4476824" y="2147882"/>
                  </a:lnTo>
                  <a:cubicBezTo>
                    <a:pt x="4476824" y="2158698"/>
                    <a:pt x="4468056" y="2167467"/>
                    <a:pt x="4457239" y="2167467"/>
                  </a:cubicBezTo>
                  <a:lnTo>
                    <a:pt x="19585" y="2167467"/>
                  </a:lnTo>
                  <a:cubicBezTo>
                    <a:pt x="14391" y="2167467"/>
                    <a:pt x="9409" y="2165403"/>
                    <a:pt x="5736" y="2161730"/>
                  </a:cubicBezTo>
                  <a:cubicBezTo>
                    <a:pt x="2063" y="2158058"/>
                    <a:pt x="0" y="2153076"/>
                    <a:pt x="0" y="2147882"/>
                  </a:cubicBezTo>
                  <a:lnTo>
                    <a:pt x="0" y="19585"/>
                  </a:lnTo>
                  <a:cubicBezTo>
                    <a:pt x="0" y="8768"/>
                    <a:pt x="8768" y="0"/>
                    <a:pt x="19585" y="0"/>
                  </a:cubicBezTo>
                  <a:close/>
                </a:path>
              </a:pathLst>
            </a:custGeom>
            <a:solidFill>
              <a:srgbClr val="395D91"/>
            </a:solidFill>
          </p:spPr>
          <p:txBody>
            <a:bodyPr/>
            <a:lstStyle/>
            <a:p>
              <a:endParaRPr lang="it-DE"/>
            </a:p>
          </p:txBody>
        </p:sp>
        <p:sp>
          <p:nvSpPr>
            <p:cNvPr id="5" name="TextBox 5">
              <a:extLst>
                <a:ext uri="{FF2B5EF4-FFF2-40B4-BE49-F238E27FC236}">
                  <a16:creationId xmlns:a16="http://schemas.microsoft.com/office/drawing/2014/main" id="{074B8837-DAE5-ADA0-A31A-F64C322BFB4D}"/>
                </a:ext>
              </a:extLst>
            </p:cNvPr>
            <p:cNvSpPr txBox="1"/>
            <p:nvPr/>
          </p:nvSpPr>
          <p:spPr>
            <a:xfrm>
              <a:off x="0" y="-47625"/>
              <a:ext cx="4476824" cy="2215092"/>
            </a:xfrm>
            <a:prstGeom prst="rect">
              <a:avLst/>
            </a:prstGeom>
          </p:spPr>
          <p:txBody>
            <a:bodyPr lIns="50800" tIns="50800" rIns="50800" bIns="50800" rtlCol="0" anchor="ctr"/>
            <a:lstStyle/>
            <a:p>
              <a:pPr algn="ctr">
                <a:lnSpc>
                  <a:spcPts val="2659"/>
                </a:lnSpc>
              </a:pPr>
              <a:endParaRPr dirty="0"/>
            </a:p>
          </p:txBody>
        </p:sp>
      </p:grpSp>
      <p:sp>
        <p:nvSpPr>
          <p:cNvPr id="6" name="Freeform 6">
            <a:extLst>
              <a:ext uri="{FF2B5EF4-FFF2-40B4-BE49-F238E27FC236}">
                <a16:creationId xmlns:a16="http://schemas.microsoft.com/office/drawing/2014/main" id="{36775DE6-0EA6-EA7E-969C-7707AF862FA7}"/>
              </a:ext>
            </a:extLst>
          </p:cNvPr>
          <p:cNvSpPr/>
          <p:nvPr/>
        </p:nvSpPr>
        <p:spPr>
          <a:xfrm rot="-2700000">
            <a:off x="12542618" y="1487169"/>
            <a:ext cx="11641929" cy="11641929"/>
          </a:xfrm>
          <a:custGeom>
            <a:avLst/>
            <a:gdLst/>
            <a:ahLst/>
            <a:cxnLst/>
            <a:rect l="l" t="t" r="r" b="b"/>
            <a:pathLst>
              <a:path w="11641929" h="11641929">
                <a:moveTo>
                  <a:pt x="0" y="0"/>
                </a:moveTo>
                <a:lnTo>
                  <a:pt x="11641929" y="0"/>
                </a:lnTo>
                <a:lnTo>
                  <a:pt x="11641929" y="11641929"/>
                </a:lnTo>
                <a:lnTo>
                  <a:pt x="0" y="11641929"/>
                </a:lnTo>
                <a:lnTo>
                  <a:pt x="0" y="0"/>
                </a:lnTo>
                <a:close/>
              </a:path>
            </a:pathLst>
          </a:custGeom>
          <a:blipFill>
            <a:blip r:embed="rId3">
              <a:alphaModFix amt="6999"/>
            </a:blip>
            <a:stretch>
              <a:fillRect/>
            </a:stretch>
          </a:blipFill>
        </p:spPr>
        <p:txBody>
          <a:bodyPr/>
          <a:lstStyle/>
          <a:p>
            <a:endParaRPr lang="it-DE"/>
          </a:p>
        </p:txBody>
      </p:sp>
      <p:grpSp>
        <p:nvGrpSpPr>
          <p:cNvPr id="7" name="Group 7">
            <a:extLst>
              <a:ext uri="{FF2B5EF4-FFF2-40B4-BE49-F238E27FC236}">
                <a16:creationId xmlns:a16="http://schemas.microsoft.com/office/drawing/2014/main" id="{A72031D1-9BFC-A964-5970-A0A423557E74}"/>
              </a:ext>
            </a:extLst>
          </p:cNvPr>
          <p:cNvGrpSpPr/>
          <p:nvPr/>
        </p:nvGrpSpPr>
        <p:grpSpPr>
          <a:xfrm rot="-2700000">
            <a:off x="12874035" y="1818586"/>
            <a:ext cx="10863149" cy="10863149"/>
            <a:chOff x="0" y="0"/>
            <a:chExt cx="2041549" cy="2041549"/>
          </a:xfrm>
        </p:grpSpPr>
        <p:sp>
          <p:nvSpPr>
            <p:cNvPr id="8" name="Freeform 8">
              <a:extLst>
                <a:ext uri="{FF2B5EF4-FFF2-40B4-BE49-F238E27FC236}">
                  <a16:creationId xmlns:a16="http://schemas.microsoft.com/office/drawing/2014/main" id="{F079D380-3A0A-BD42-931C-651E94D0C50B}"/>
                </a:ext>
              </a:extLst>
            </p:cNvPr>
            <p:cNvSpPr/>
            <p:nvPr/>
          </p:nvSpPr>
          <p:spPr>
            <a:xfrm>
              <a:off x="0" y="0"/>
              <a:ext cx="2041549" cy="2041549"/>
            </a:xfrm>
            <a:custGeom>
              <a:avLst/>
              <a:gdLst/>
              <a:ahLst/>
              <a:cxnLst/>
              <a:rect l="l" t="t" r="r" b="b"/>
              <a:pathLst>
                <a:path w="2041549" h="2041549">
                  <a:moveTo>
                    <a:pt x="71268" y="0"/>
                  </a:moveTo>
                  <a:lnTo>
                    <a:pt x="1970282" y="0"/>
                  </a:lnTo>
                  <a:cubicBezTo>
                    <a:pt x="1989183" y="0"/>
                    <a:pt x="2007310" y="7509"/>
                    <a:pt x="2020675" y="20874"/>
                  </a:cubicBezTo>
                  <a:cubicBezTo>
                    <a:pt x="2034041" y="34239"/>
                    <a:pt x="2041549" y="52366"/>
                    <a:pt x="2041549" y="71268"/>
                  </a:cubicBezTo>
                  <a:lnTo>
                    <a:pt x="2041549" y="1970282"/>
                  </a:lnTo>
                  <a:cubicBezTo>
                    <a:pt x="2041549" y="2009642"/>
                    <a:pt x="2009642" y="2041549"/>
                    <a:pt x="1970282" y="2041549"/>
                  </a:cubicBezTo>
                  <a:lnTo>
                    <a:pt x="71268" y="2041549"/>
                  </a:lnTo>
                  <a:cubicBezTo>
                    <a:pt x="31908" y="2041549"/>
                    <a:pt x="0" y="2009642"/>
                    <a:pt x="0" y="1970282"/>
                  </a:cubicBezTo>
                  <a:lnTo>
                    <a:pt x="0" y="71268"/>
                  </a:lnTo>
                  <a:cubicBezTo>
                    <a:pt x="0" y="31908"/>
                    <a:pt x="31908" y="0"/>
                    <a:pt x="71268" y="0"/>
                  </a:cubicBezTo>
                  <a:close/>
                </a:path>
              </a:pathLst>
            </a:custGeom>
            <a:solidFill>
              <a:srgbClr val="FFFFFF"/>
            </a:solidFill>
          </p:spPr>
          <p:txBody>
            <a:bodyPr/>
            <a:lstStyle/>
            <a:p>
              <a:endParaRPr lang="it-DE"/>
            </a:p>
          </p:txBody>
        </p:sp>
        <p:sp>
          <p:nvSpPr>
            <p:cNvPr id="9" name="TextBox 9">
              <a:extLst>
                <a:ext uri="{FF2B5EF4-FFF2-40B4-BE49-F238E27FC236}">
                  <a16:creationId xmlns:a16="http://schemas.microsoft.com/office/drawing/2014/main" id="{899264A8-4E1E-B37A-7F21-EE506EC703C3}"/>
                </a:ext>
              </a:extLst>
            </p:cNvPr>
            <p:cNvSpPr txBox="1"/>
            <p:nvPr/>
          </p:nvSpPr>
          <p:spPr>
            <a:xfrm>
              <a:off x="0" y="-47625"/>
              <a:ext cx="2041549" cy="2089174"/>
            </a:xfrm>
            <a:prstGeom prst="rect">
              <a:avLst/>
            </a:prstGeom>
          </p:spPr>
          <p:txBody>
            <a:bodyPr lIns="50800" tIns="50800" rIns="50800" bIns="50800" rtlCol="0" anchor="ctr"/>
            <a:lstStyle/>
            <a:p>
              <a:pPr algn="ctr">
                <a:lnSpc>
                  <a:spcPts val="2659"/>
                </a:lnSpc>
                <a:spcBef>
                  <a:spcPct val="0"/>
                </a:spcBef>
              </a:pPr>
              <a:endParaRPr dirty="0"/>
            </a:p>
          </p:txBody>
        </p:sp>
      </p:grpSp>
      <p:sp>
        <p:nvSpPr>
          <p:cNvPr id="10" name="TextBox 10">
            <a:extLst>
              <a:ext uri="{FF2B5EF4-FFF2-40B4-BE49-F238E27FC236}">
                <a16:creationId xmlns:a16="http://schemas.microsoft.com/office/drawing/2014/main" id="{33EAD786-3CBE-12B6-A93E-657A22834163}"/>
              </a:ext>
            </a:extLst>
          </p:cNvPr>
          <p:cNvSpPr txBox="1"/>
          <p:nvPr/>
        </p:nvSpPr>
        <p:spPr>
          <a:xfrm>
            <a:off x="1992588" y="1445644"/>
            <a:ext cx="12104412" cy="1025922"/>
          </a:xfrm>
          <a:prstGeom prst="rect">
            <a:avLst/>
          </a:prstGeom>
        </p:spPr>
        <p:txBody>
          <a:bodyPr wrap="square" lIns="0" tIns="0" rIns="0" bIns="0" rtlCol="0" anchor="t">
            <a:spAutoFit/>
          </a:bodyPr>
          <a:lstStyle/>
          <a:p>
            <a:pPr algn="l">
              <a:lnSpc>
                <a:spcPts val="8450"/>
              </a:lnSpc>
            </a:pPr>
            <a:r>
              <a:rPr lang="en-US" sz="6500" dirty="0">
                <a:solidFill>
                  <a:srgbClr val="CAE4FC"/>
                </a:solidFill>
                <a:latin typeface="Big John PRO Bold"/>
                <a:ea typeface="Big John PRO Bold"/>
                <a:cs typeface="Big John PRO Bold"/>
                <a:sym typeface="Big John PRO Bold"/>
              </a:rPr>
              <a:t>Discussion Question</a:t>
            </a:r>
          </a:p>
        </p:txBody>
      </p:sp>
      <p:sp>
        <p:nvSpPr>
          <p:cNvPr id="11" name="TextBox 11">
            <a:extLst>
              <a:ext uri="{FF2B5EF4-FFF2-40B4-BE49-F238E27FC236}">
                <a16:creationId xmlns:a16="http://schemas.microsoft.com/office/drawing/2014/main" id="{3BC3DD08-4C99-C8F1-3405-B06D72AC49AA}"/>
              </a:ext>
            </a:extLst>
          </p:cNvPr>
          <p:cNvSpPr txBox="1"/>
          <p:nvPr/>
        </p:nvSpPr>
        <p:spPr>
          <a:xfrm>
            <a:off x="1992588" y="2757169"/>
            <a:ext cx="10428012" cy="1384097"/>
          </a:xfrm>
          <a:prstGeom prst="rect">
            <a:avLst/>
          </a:prstGeom>
        </p:spPr>
        <p:txBody>
          <a:bodyPr wrap="square" lIns="0" tIns="0" rIns="0" bIns="0" rtlCol="0" anchor="t">
            <a:spAutoFit/>
          </a:bodyPr>
          <a:lstStyle/>
          <a:p>
            <a:pPr algn="just">
              <a:lnSpc>
                <a:spcPts val="5599"/>
              </a:lnSpc>
              <a:spcBef>
                <a:spcPct val="0"/>
              </a:spcBef>
            </a:pPr>
            <a:r>
              <a:rPr lang="en-US" sz="3999" dirty="0">
                <a:solidFill>
                  <a:srgbClr val="F7FBFF"/>
                </a:solidFill>
                <a:latin typeface="Gilroy"/>
                <a:ea typeface="Gilroy"/>
                <a:cs typeface="Gilroy"/>
                <a:sym typeface="Gilroy"/>
              </a:rPr>
              <a:t>What illustrations have you heard or have you used to explain the Trinity?...</a:t>
            </a:r>
          </a:p>
        </p:txBody>
      </p:sp>
    </p:spTree>
    <p:extLst>
      <p:ext uri="{BB962C8B-B14F-4D97-AF65-F5344CB8AC3E}">
        <p14:creationId xmlns:p14="http://schemas.microsoft.com/office/powerpoint/2010/main" val="274957907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F434346-783E-6290-B950-5DEE5500C71D}"/>
            </a:ext>
          </a:extLst>
        </p:cNvPr>
        <p:cNvGrpSpPr/>
        <p:nvPr/>
      </p:nvGrpSpPr>
      <p:grpSpPr>
        <a:xfrm>
          <a:off x="0" y="0"/>
          <a:ext cx="0" cy="0"/>
          <a:chOff x="0" y="0"/>
          <a:chExt cx="0" cy="0"/>
        </a:xfrm>
      </p:grpSpPr>
      <p:sp>
        <p:nvSpPr>
          <p:cNvPr id="2" name="Freeform 2">
            <a:extLst>
              <a:ext uri="{FF2B5EF4-FFF2-40B4-BE49-F238E27FC236}">
                <a16:creationId xmlns:a16="http://schemas.microsoft.com/office/drawing/2014/main" id="{E1ABEB30-4234-05A4-077C-1127279B7B41}"/>
              </a:ext>
            </a:extLst>
          </p:cNvPr>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t="-9333" b="-9333"/>
            </a:stretch>
          </a:blipFill>
        </p:spPr>
        <p:txBody>
          <a:bodyPr/>
          <a:lstStyle/>
          <a:p>
            <a:endParaRPr lang="it-DE"/>
          </a:p>
        </p:txBody>
      </p:sp>
      <p:grpSp>
        <p:nvGrpSpPr>
          <p:cNvPr id="3" name="Group 3">
            <a:extLst>
              <a:ext uri="{FF2B5EF4-FFF2-40B4-BE49-F238E27FC236}">
                <a16:creationId xmlns:a16="http://schemas.microsoft.com/office/drawing/2014/main" id="{24C73B9A-8915-473E-7169-B261C05095F7}"/>
              </a:ext>
            </a:extLst>
          </p:cNvPr>
          <p:cNvGrpSpPr/>
          <p:nvPr/>
        </p:nvGrpSpPr>
        <p:grpSpPr>
          <a:xfrm>
            <a:off x="1028700" y="1028700"/>
            <a:ext cx="16997941" cy="8229600"/>
            <a:chOff x="0" y="0"/>
            <a:chExt cx="4476824" cy="2167467"/>
          </a:xfrm>
        </p:grpSpPr>
        <p:sp>
          <p:nvSpPr>
            <p:cNvPr id="4" name="Freeform 4">
              <a:extLst>
                <a:ext uri="{FF2B5EF4-FFF2-40B4-BE49-F238E27FC236}">
                  <a16:creationId xmlns:a16="http://schemas.microsoft.com/office/drawing/2014/main" id="{22B4939A-D57E-4A16-D01C-82FB8672F370}"/>
                </a:ext>
              </a:extLst>
            </p:cNvPr>
            <p:cNvSpPr/>
            <p:nvPr/>
          </p:nvSpPr>
          <p:spPr>
            <a:xfrm>
              <a:off x="0" y="0"/>
              <a:ext cx="4476824" cy="2167467"/>
            </a:xfrm>
            <a:custGeom>
              <a:avLst/>
              <a:gdLst/>
              <a:ahLst/>
              <a:cxnLst/>
              <a:rect l="l" t="t" r="r" b="b"/>
              <a:pathLst>
                <a:path w="4476824" h="2167467">
                  <a:moveTo>
                    <a:pt x="19585" y="0"/>
                  </a:moveTo>
                  <a:lnTo>
                    <a:pt x="4457239" y="0"/>
                  </a:lnTo>
                  <a:cubicBezTo>
                    <a:pt x="4462433" y="0"/>
                    <a:pt x="4467415" y="2063"/>
                    <a:pt x="4471088" y="5736"/>
                  </a:cubicBezTo>
                  <a:cubicBezTo>
                    <a:pt x="4474761" y="9409"/>
                    <a:pt x="4476824" y="14391"/>
                    <a:pt x="4476824" y="19585"/>
                  </a:cubicBezTo>
                  <a:lnTo>
                    <a:pt x="4476824" y="2147882"/>
                  </a:lnTo>
                  <a:cubicBezTo>
                    <a:pt x="4476824" y="2158698"/>
                    <a:pt x="4468056" y="2167467"/>
                    <a:pt x="4457239" y="2167467"/>
                  </a:cubicBezTo>
                  <a:lnTo>
                    <a:pt x="19585" y="2167467"/>
                  </a:lnTo>
                  <a:cubicBezTo>
                    <a:pt x="14391" y="2167467"/>
                    <a:pt x="9409" y="2165403"/>
                    <a:pt x="5736" y="2161730"/>
                  </a:cubicBezTo>
                  <a:cubicBezTo>
                    <a:pt x="2063" y="2158058"/>
                    <a:pt x="0" y="2153076"/>
                    <a:pt x="0" y="2147882"/>
                  </a:cubicBezTo>
                  <a:lnTo>
                    <a:pt x="0" y="19585"/>
                  </a:lnTo>
                  <a:cubicBezTo>
                    <a:pt x="0" y="8768"/>
                    <a:pt x="8768" y="0"/>
                    <a:pt x="19585" y="0"/>
                  </a:cubicBezTo>
                  <a:close/>
                </a:path>
              </a:pathLst>
            </a:custGeom>
            <a:solidFill>
              <a:srgbClr val="395D91"/>
            </a:solidFill>
          </p:spPr>
          <p:txBody>
            <a:bodyPr/>
            <a:lstStyle/>
            <a:p>
              <a:endParaRPr lang="it-DE"/>
            </a:p>
          </p:txBody>
        </p:sp>
        <p:sp>
          <p:nvSpPr>
            <p:cNvPr id="5" name="TextBox 5">
              <a:extLst>
                <a:ext uri="{FF2B5EF4-FFF2-40B4-BE49-F238E27FC236}">
                  <a16:creationId xmlns:a16="http://schemas.microsoft.com/office/drawing/2014/main" id="{AF6C9F65-72A7-4216-E8D5-23FD123F9B94}"/>
                </a:ext>
              </a:extLst>
            </p:cNvPr>
            <p:cNvSpPr txBox="1"/>
            <p:nvPr/>
          </p:nvSpPr>
          <p:spPr>
            <a:xfrm>
              <a:off x="0" y="-47625"/>
              <a:ext cx="4476824" cy="2215092"/>
            </a:xfrm>
            <a:prstGeom prst="rect">
              <a:avLst/>
            </a:prstGeom>
          </p:spPr>
          <p:txBody>
            <a:bodyPr lIns="50800" tIns="50800" rIns="50800" bIns="50800" rtlCol="0" anchor="ctr"/>
            <a:lstStyle/>
            <a:p>
              <a:pPr algn="ctr">
                <a:lnSpc>
                  <a:spcPts val="2659"/>
                </a:lnSpc>
              </a:pPr>
              <a:endParaRPr dirty="0"/>
            </a:p>
          </p:txBody>
        </p:sp>
      </p:grpSp>
      <p:sp>
        <p:nvSpPr>
          <p:cNvPr id="6" name="Freeform 6">
            <a:extLst>
              <a:ext uri="{FF2B5EF4-FFF2-40B4-BE49-F238E27FC236}">
                <a16:creationId xmlns:a16="http://schemas.microsoft.com/office/drawing/2014/main" id="{AB4E00D1-BD37-8CF8-88AD-4E1FB0B92956}"/>
              </a:ext>
            </a:extLst>
          </p:cNvPr>
          <p:cNvSpPr/>
          <p:nvPr/>
        </p:nvSpPr>
        <p:spPr>
          <a:xfrm rot="-2700000">
            <a:off x="12542618" y="1487169"/>
            <a:ext cx="11641929" cy="11641929"/>
          </a:xfrm>
          <a:custGeom>
            <a:avLst/>
            <a:gdLst/>
            <a:ahLst/>
            <a:cxnLst/>
            <a:rect l="l" t="t" r="r" b="b"/>
            <a:pathLst>
              <a:path w="11641929" h="11641929">
                <a:moveTo>
                  <a:pt x="0" y="0"/>
                </a:moveTo>
                <a:lnTo>
                  <a:pt x="11641929" y="0"/>
                </a:lnTo>
                <a:lnTo>
                  <a:pt x="11641929" y="11641929"/>
                </a:lnTo>
                <a:lnTo>
                  <a:pt x="0" y="11641929"/>
                </a:lnTo>
                <a:lnTo>
                  <a:pt x="0" y="0"/>
                </a:lnTo>
                <a:close/>
              </a:path>
            </a:pathLst>
          </a:custGeom>
          <a:blipFill>
            <a:blip r:embed="rId3">
              <a:alphaModFix amt="6999"/>
            </a:blip>
            <a:stretch>
              <a:fillRect/>
            </a:stretch>
          </a:blipFill>
        </p:spPr>
        <p:txBody>
          <a:bodyPr/>
          <a:lstStyle/>
          <a:p>
            <a:endParaRPr lang="it-DE"/>
          </a:p>
        </p:txBody>
      </p:sp>
      <p:grpSp>
        <p:nvGrpSpPr>
          <p:cNvPr id="7" name="Group 7">
            <a:extLst>
              <a:ext uri="{FF2B5EF4-FFF2-40B4-BE49-F238E27FC236}">
                <a16:creationId xmlns:a16="http://schemas.microsoft.com/office/drawing/2014/main" id="{5A789DA7-4162-4018-DAB1-67F22C061602}"/>
              </a:ext>
            </a:extLst>
          </p:cNvPr>
          <p:cNvGrpSpPr/>
          <p:nvPr/>
        </p:nvGrpSpPr>
        <p:grpSpPr>
          <a:xfrm rot="-2700000">
            <a:off x="12874035" y="1818586"/>
            <a:ext cx="10863149" cy="10863149"/>
            <a:chOff x="0" y="0"/>
            <a:chExt cx="2041549" cy="2041549"/>
          </a:xfrm>
        </p:grpSpPr>
        <p:sp>
          <p:nvSpPr>
            <p:cNvPr id="8" name="Freeform 8">
              <a:extLst>
                <a:ext uri="{FF2B5EF4-FFF2-40B4-BE49-F238E27FC236}">
                  <a16:creationId xmlns:a16="http://schemas.microsoft.com/office/drawing/2014/main" id="{EFD2DD4B-12B0-FB22-415A-B1A4E7C252A6}"/>
                </a:ext>
              </a:extLst>
            </p:cNvPr>
            <p:cNvSpPr/>
            <p:nvPr/>
          </p:nvSpPr>
          <p:spPr>
            <a:xfrm>
              <a:off x="0" y="0"/>
              <a:ext cx="2041549" cy="2041549"/>
            </a:xfrm>
            <a:custGeom>
              <a:avLst/>
              <a:gdLst/>
              <a:ahLst/>
              <a:cxnLst/>
              <a:rect l="l" t="t" r="r" b="b"/>
              <a:pathLst>
                <a:path w="2041549" h="2041549">
                  <a:moveTo>
                    <a:pt x="71268" y="0"/>
                  </a:moveTo>
                  <a:lnTo>
                    <a:pt x="1970282" y="0"/>
                  </a:lnTo>
                  <a:cubicBezTo>
                    <a:pt x="1989183" y="0"/>
                    <a:pt x="2007310" y="7509"/>
                    <a:pt x="2020675" y="20874"/>
                  </a:cubicBezTo>
                  <a:cubicBezTo>
                    <a:pt x="2034041" y="34239"/>
                    <a:pt x="2041549" y="52366"/>
                    <a:pt x="2041549" y="71268"/>
                  </a:cubicBezTo>
                  <a:lnTo>
                    <a:pt x="2041549" y="1970282"/>
                  </a:lnTo>
                  <a:cubicBezTo>
                    <a:pt x="2041549" y="2009642"/>
                    <a:pt x="2009642" y="2041549"/>
                    <a:pt x="1970282" y="2041549"/>
                  </a:cubicBezTo>
                  <a:lnTo>
                    <a:pt x="71268" y="2041549"/>
                  </a:lnTo>
                  <a:cubicBezTo>
                    <a:pt x="31908" y="2041549"/>
                    <a:pt x="0" y="2009642"/>
                    <a:pt x="0" y="1970282"/>
                  </a:cubicBezTo>
                  <a:lnTo>
                    <a:pt x="0" y="71268"/>
                  </a:lnTo>
                  <a:cubicBezTo>
                    <a:pt x="0" y="31908"/>
                    <a:pt x="31908" y="0"/>
                    <a:pt x="71268" y="0"/>
                  </a:cubicBezTo>
                  <a:close/>
                </a:path>
              </a:pathLst>
            </a:custGeom>
            <a:solidFill>
              <a:srgbClr val="FFFFFF"/>
            </a:solidFill>
          </p:spPr>
          <p:txBody>
            <a:bodyPr/>
            <a:lstStyle/>
            <a:p>
              <a:endParaRPr lang="it-DE"/>
            </a:p>
          </p:txBody>
        </p:sp>
        <p:sp>
          <p:nvSpPr>
            <p:cNvPr id="9" name="TextBox 9">
              <a:extLst>
                <a:ext uri="{FF2B5EF4-FFF2-40B4-BE49-F238E27FC236}">
                  <a16:creationId xmlns:a16="http://schemas.microsoft.com/office/drawing/2014/main" id="{0A28D59E-BEC7-5E04-1909-5C6F3EAE27A3}"/>
                </a:ext>
              </a:extLst>
            </p:cNvPr>
            <p:cNvSpPr txBox="1"/>
            <p:nvPr/>
          </p:nvSpPr>
          <p:spPr>
            <a:xfrm>
              <a:off x="0" y="-47625"/>
              <a:ext cx="2041549" cy="2089174"/>
            </a:xfrm>
            <a:prstGeom prst="rect">
              <a:avLst/>
            </a:prstGeom>
          </p:spPr>
          <p:txBody>
            <a:bodyPr lIns="50800" tIns="50800" rIns="50800" bIns="50800" rtlCol="0" anchor="ctr"/>
            <a:lstStyle/>
            <a:p>
              <a:pPr algn="ctr">
                <a:lnSpc>
                  <a:spcPts val="2659"/>
                </a:lnSpc>
                <a:spcBef>
                  <a:spcPct val="0"/>
                </a:spcBef>
              </a:pPr>
              <a:endParaRPr dirty="0"/>
            </a:p>
          </p:txBody>
        </p:sp>
      </p:grpSp>
      <p:sp>
        <p:nvSpPr>
          <p:cNvPr id="10" name="TextBox 10">
            <a:extLst>
              <a:ext uri="{FF2B5EF4-FFF2-40B4-BE49-F238E27FC236}">
                <a16:creationId xmlns:a16="http://schemas.microsoft.com/office/drawing/2014/main" id="{E10B9758-AA81-DD24-8A5F-C4A13E5F1EA4}"/>
              </a:ext>
            </a:extLst>
          </p:cNvPr>
          <p:cNvSpPr txBox="1"/>
          <p:nvPr/>
        </p:nvSpPr>
        <p:spPr>
          <a:xfrm>
            <a:off x="1992588" y="1445644"/>
            <a:ext cx="12104412" cy="1025922"/>
          </a:xfrm>
          <a:prstGeom prst="rect">
            <a:avLst/>
          </a:prstGeom>
        </p:spPr>
        <p:txBody>
          <a:bodyPr wrap="square" lIns="0" tIns="0" rIns="0" bIns="0" rtlCol="0" anchor="t">
            <a:spAutoFit/>
          </a:bodyPr>
          <a:lstStyle/>
          <a:p>
            <a:pPr algn="l">
              <a:lnSpc>
                <a:spcPts val="8450"/>
              </a:lnSpc>
            </a:pPr>
            <a:r>
              <a:rPr lang="en-US" sz="6500" dirty="0">
                <a:solidFill>
                  <a:srgbClr val="CAE4FC"/>
                </a:solidFill>
                <a:latin typeface="Big John PRO Bold"/>
                <a:ea typeface="Big John PRO Bold"/>
                <a:cs typeface="Big John PRO Bold"/>
                <a:sym typeface="Big John PRO Bold"/>
              </a:rPr>
              <a:t>Revelation Not Reason </a:t>
            </a:r>
          </a:p>
        </p:txBody>
      </p:sp>
    </p:spTree>
    <p:extLst>
      <p:ext uri="{BB962C8B-B14F-4D97-AF65-F5344CB8AC3E}">
        <p14:creationId xmlns:p14="http://schemas.microsoft.com/office/powerpoint/2010/main" val="203829613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53D4E93-336A-C4DE-65E2-2C9B6586D182}"/>
            </a:ext>
          </a:extLst>
        </p:cNvPr>
        <p:cNvGrpSpPr/>
        <p:nvPr/>
      </p:nvGrpSpPr>
      <p:grpSpPr>
        <a:xfrm>
          <a:off x="0" y="0"/>
          <a:ext cx="0" cy="0"/>
          <a:chOff x="0" y="0"/>
          <a:chExt cx="0" cy="0"/>
        </a:xfrm>
      </p:grpSpPr>
      <p:sp>
        <p:nvSpPr>
          <p:cNvPr id="2" name="Freeform 2">
            <a:extLst>
              <a:ext uri="{FF2B5EF4-FFF2-40B4-BE49-F238E27FC236}">
                <a16:creationId xmlns:a16="http://schemas.microsoft.com/office/drawing/2014/main" id="{28228CD8-ABCF-BFDA-9DE8-9D4302C0B96A}"/>
              </a:ext>
            </a:extLst>
          </p:cNvPr>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t="-9333" b="-9333"/>
            </a:stretch>
          </a:blipFill>
        </p:spPr>
        <p:txBody>
          <a:bodyPr/>
          <a:lstStyle/>
          <a:p>
            <a:endParaRPr lang="it-DE"/>
          </a:p>
        </p:txBody>
      </p:sp>
      <p:sp>
        <p:nvSpPr>
          <p:cNvPr id="3" name="Freeform 3">
            <a:extLst>
              <a:ext uri="{FF2B5EF4-FFF2-40B4-BE49-F238E27FC236}">
                <a16:creationId xmlns:a16="http://schemas.microsoft.com/office/drawing/2014/main" id="{3D85DA69-6396-6544-6175-5FBD8D0117E2}"/>
              </a:ext>
            </a:extLst>
          </p:cNvPr>
          <p:cNvSpPr/>
          <p:nvPr/>
        </p:nvSpPr>
        <p:spPr>
          <a:xfrm rot="-8100000">
            <a:off x="4234948" y="-677465"/>
            <a:ext cx="11641929" cy="11641929"/>
          </a:xfrm>
          <a:custGeom>
            <a:avLst/>
            <a:gdLst/>
            <a:ahLst/>
            <a:cxnLst/>
            <a:rect l="l" t="t" r="r" b="b"/>
            <a:pathLst>
              <a:path w="11641929" h="11641929">
                <a:moveTo>
                  <a:pt x="0" y="0"/>
                </a:moveTo>
                <a:lnTo>
                  <a:pt x="11641930" y="0"/>
                </a:lnTo>
                <a:lnTo>
                  <a:pt x="11641930" y="11641930"/>
                </a:lnTo>
                <a:lnTo>
                  <a:pt x="0" y="11641930"/>
                </a:lnTo>
                <a:lnTo>
                  <a:pt x="0" y="0"/>
                </a:lnTo>
                <a:close/>
              </a:path>
            </a:pathLst>
          </a:custGeom>
          <a:blipFill>
            <a:blip r:embed="rId3">
              <a:alphaModFix amt="8999"/>
            </a:blip>
            <a:stretch>
              <a:fillRect/>
            </a:stretch>
          </a:blipFill>
        </p:spPr>
        <p:txBody>
          <a:bodyPr/>
          <a:lstStyle/>
          <a:p>
            <a:endParaRPr lang="it-DE"/>
          </a:p>
        </p:txBody>
      </p:sp>
      <p:sp>
        <p:nvSpPr>
          <p:cNvPr id="4" name="Freeform 4">
            <a:extLst>
              <a:ext uri="{FF2B5EF4-FFF2-40B4-BE49-F238E27FC236}">
                <a16:creationId xmlns:a16="http://schemas.microsoft.com/office/drawing/2014/main" id="{A4C97736-592B-E603-5403-310A9468A06D}"/>
              </a:ext>
            </a:extLst>
          </p:cNvPr>
          <p:cNvSpPr/>
          <p:nvPr/>
        </p:nvSpPr>
        <p:spPr>
          <a:xfrm rot="-8100000">
            <a:off x="2411122" y="-677465"/>
            <a:ext cx="11641929" cy="11641929"/>
          </a:xfrm>
          <a:custGeom>
            <a:avLst/>
            <a:gdLst/>
            <a:ahLst/>
            <a:cxnLst/>
            <a:rect l="l" t="t" r="r" b="b"/>
            <a:pathLst>
              <a:path w="11641929" h="11641929">
                <a:moveTo>
                  <a:pt x="0" y="0"/>
                </a:moveTo>
                <a:lnTo>
                  <a:pt x="11641930" y="0"/>
                </a:lnTo>
                <a:lnTo>
                  <a:pt x="11641930" y="11641930"/>
                </a:lnTo>
                <a:lnTo>
                  <a:pt x="0" y="11641930"/>
                </a:lnTo>
                <a:lnTo>
                  <a:pt x="0" y="0"/>
                </a:lnTo>
                <a:close/>
              </a:path>
            </a:pathLst>
          </a:custGeom>
          <a:blipFill>
            <a:blip r:embed="rId3">
              <a:alphaModFix amt="8999"/>
            </a:blip>
            <a:stretch>
              <a:fillRect/>
            </a:stretch>
          </a:blipFill>
        </p:spPr>
        <p:txBody>
          <a:bodyPr/>
          <a:lstStyle/>
          <a:p>
            <a:endParaRPr lang="it-DE"/>
          </a:p>
        </p:txBody>
      </p:sp>
      <p:grpSp>
        <p:nvGrpSpPr>
          <p:cNvPr id="5" name="Group 5">
            <a:extLst>
              <a:ext uri="{FF2B5EF4-FFF2-40B4-BE49-F238E27FC236}">
                <a16:creationId xmlns:a16="http://schemas.microsoft.com/office/drawing/2014/main" id="{7FA8C744-343C-86A7-3B24-783113609CBB}"/>
              </a:ext>
            </a:extLst>
          </p:cNvPr>
          <p:cNvGrpSpPr/>
          <p:nvPr/>
        </p:nvGrpSpPr>
        <p:grpSpPr>
          <a:xfrm rot="-8100000">
            <a:off x="2800513" y="-288074"/>
            <a:ext cx="10863149" cy="10863149"/>
            <a:chOff x="0" y="0"/>
            <a:chExt cx="2041549" cy="2041549"/>
          </a:xfrm>
        </p:grpSpPr>
        <p:sp>
          <p:nvSpPr>
            <p:cNvPr id="6" name="Freeform 6">
              <a:extLst>
                <a:ext uri="{FF2B5EF4-FFF2-40B4-BE49-F238E27FC236}">
                  <a16:creationId xmlns:a16="http://schemas.microsoft.com/office/drawing/2014/main" id="{35EC158F-E134-4BE7-E3D2-D49E4E517A91}"/>
                </a:ext>
              </a:extLst>
            </p:cNvPr>
            <p:cNvSpPr/>
            <p:nvPr/>
          </p:nvSpPr>
          <p:spPr>
            <a:xfrm>
              <a:off x="0" y="0"/>
              <a:ext cx="2041549" cy="2041549"/>
            </a:xfrm>
            <a:custGeom>
              <a:avLst/>
              <a:gdLst/>
              <a:ahLst/>
              <a:cxnLst/>
              <a:rect l="l" t="t" r="r" b="b"/>
              <a:pathLst>
                <a:path w="2041549" h="2041549">
                  <a:moveTo>
                    <a:pt x="71268" y="0"/>
                  </a:moveTo>
                  <a:lnTo>
                    <a:pt x="1970282" y="0"/>
                  </a:lnTo>
                  <a:cubicBezTo>
                    <a:pt x="1989183" y="0"/>
                    <a:pt x="2007310" y="7509"/>
                    <a:pt x="2020675" y="20874"/>
                  </a:cubicBezTo>
                  <a:cubicBezTo>
                    <a:pt x="2034041" y="34239"/>
                    <a:pt x="2041549" y="52366"/>
                    <a:pt x="2041549" y="71268"/>
                  </a:cubicBezTo>
                  <a:lnTo>
                    <a:pt x="2041549" y="1970282"/>
                  </a:lnTo>
                  <a:cubicBezTo>
                    <a:pt x="2041549" y="2009642"/>
                    <a:pt x="2009642" y="2041549"/>
                    <a:pt x="1970282" y="2041549"/>
                  </a:cubicBezTo>
                  <a:lnTo>
                    <a:pt x="71268" y="2041549"/>
                  </a:lnTo>
                  <a:cubicBezTo>
                    <a:pt x="31908" y="2041549"/>
                    <a:pt x="0" y="2009642"/>
                    <a:pt x="0" y="1970282"/>
                  </a:cubicBezTo>
                  <a:lnTo>
                    <a:pt x="0" y="71268"/>
                  </a:lnTo>
                  <a:cubicBezTo>
                    <a:pt x="0" y="31908"/>
                    <a:pt x="31908" y="0"/>
                    <a:pt x="71268" y="0"/>
                  </a:cubicBezTo>
                  <a:close/>
                </a:path>
              </a:pathLst>
            </a:custGeom>
            <a:solidFill>
              <a:srgbClr val="FFFFFF"/>
            </a:solidFill>
          </p:spPr>
          <p:txBody>
            <a:bodyPr/>
            <a:lstStyle/>
            <a:p>
              <a:endParaRPr lang="it-DE"/>
            </a:p>
          </p:txBody>
        </p:sp>
        <p:sp>
          <p:nvSpPr>
            <p:cNvPr id="7" name="TextBox 7">
              <a:extLst>
                <a:ext uri="{FF2B5EF4-FFF2-40B4-BE49-F238E27FC236}">
                  <a16:creationId xmlns:a16="http://schemas.microsoft.com/office/drawing/2014/main" id="{CCE320CF-4940-47E7-53EC-15733B647A46}"/>
                </a:ext>
              </a:extLst>
            </p:cNvPr>
            <p:cNvSpPr txBox="1"/>
            <p:nvPr/>
          </p:nvSpPr>
          <p:spPr>
            <a:xfrm>
              <a:off x="0" y="-47625"/>
              <a:ext cx="2041549" cy="2089174"/>
            </a:xfrm>
            <a:prstGeom prst="rect">
              <a:avLst/>
            </a:prstGeom>
          </p:spPr>
          <p:txBody>
            <a:bodyPr lIns="50800" tIns="50800" rIns="50800" bIns="50800" rtlCol="0" anchor="ctr"/>
            <a:lstStyle/>
            <a:p>
              <a:pPr algn="ctr">
                <a:lnSpc>
                  <a:spcPts val="2659"/>
                </a:lnSpc>
                <a:spcBef>
                  <a:spcPct val="0"/>
                </a:spcBef>
              </a:pPr>
              <a:endParaRPr dirty="0"/>
            </a:p>
          </p:txBody>
        </p:sp>
      </p:grpSp>
      <p:grpSp>
        <p:nvGrpSpPr>
          <p:cNvPr id="8" name="Group 8">
            <a:extLst>
              <a:ext uri="{FF2B5EF4-FFF2-40B4-BE49-F238E27FC236}">
                <a16:creationId xmlns:a16="http://schemas.microsoft.com/office/drawing/2014/main" id="{FCFFFE6B-6D48-5171-3EAC-7750F9E9C33F}"/>
              </a:ext>
            </a:extLst>
          </p:cNvPr>
          <p:cNvGrpSpPr/>
          <p:nvPr/>
        </p:nvGrpSpPr>
        <p:grpSpPr>
          <a:xfrm rot="-8100000">
            <a:off x="4624339" y="-288074"/>
            <a:ext cx="10863149" cy="10863149"/>
            <a:chOff x="0" y="0"/>
            <a:chExt cx="2041549" cy="2041549"/>
          </a:xfrm>
        </p:grpSpPr>
        <p:sp>
          <p:nvSpPr>
            <p:cNvPr id="9" name="Freeform 9">
              <a:extLst>
                <a:ext uri="{FF2B5EF4-FFF2-40B4-BE49-F238E27FC236}">
                  <a16:creationId xmlns:a16="http://schemas.microsoft.com/office/drawing/2014/main" id="{5529B750-CE90-2A5E-3009-3E715C49450F}"/>
                </a:ext>
              </a:extLst>
            </p:cNvPr>
            <p:cNvSpPr/>
            <p:nvPr/>
          </p:nvSpPr>
          <p:spPr>
            <a:xfrm>
              <a:off x="0" y="0"/>
              <a:ext cx="2041549" cy="2041549"/>
            </a:xfrm>
            <a:custGeom>
              <a:avLst/>
              <a:gdLst/>
              <a:ahLst/>
              <a:cxnLst/>
              <a:rect l="l" t="t" r="r" b="b"/>
              <a:pathLst>
                <a:path w="2041549" h="2041549">
                  <a:moveTo>
                    <a:pt x="71268" y="0"/>
                  </a:moveTo>
                  <a:lnTo>
                    <a:pt x="1970282" y="0"/>
                  </a:lnTo>
                  <a:cubicBezTo>
                    <a:pt x="1989183" y="0"/>
                    <a:pt x="2007310" y="7509"/>
                    <a:pt x="2020675" y="20874"/>
                  </a:cubicBezTo>
                  <a:cubicBezTo>
                    <a:pt x="2034041" y="34239"/>
                    <a:pt x="2041549" y="52366"/>
                    <a:pt x="2041549" y="71268"/>
                  </a:cubicBezTo>
                  <a:lnTo>
                    <a:pt x="2041549" y="1970282"/>
                  </a:lnTo>
                  <a:cubicBezTo>
                    <a:pt x="2041549" y="2009642"/>
                    <a:pt x="2009642" y="2041549"/>
                    <a:pt x="1970282" y="2041549"/>
                  </a:cubicBezTo>
                  <a:lnTo>
                    <a:pt x="71268" y="2041549"/>
                  </a:lnTo>
                  <a:cubicBezTo>
                    <a:pt x="31908" y="2041549"/>
                    <a:pt x="0" y="2009642"/>
                    <a:pt x="0" y="1970282"/>
                  </a:cubicBezTo>
                  <a:lnTo>
                    <a:pt x="0" y="71268"/>
                  </a:lnTo>
                  <a:cubicBezTo>
                    <a:pt x="0" y="31908"/>
                    <a:pt x="31908" y="0"/>
                    <a:pt x="71268" y="0"/>
                  </a:cubicBezTo>
                  <a:close/>
                </a:path>
              </a:pathLst>
            </a:custGeom>
            <a:solidFill>
              <a:srgbClr val="FFFFFF"/>
            </a:solidFill>
          </p:spPr>
          <p:txBody>
            <a:bodyPr/>
            <a:lstStyle/>
            <a:p>
              <a:endParaRPr lang="it-DE"/>
            </a:p>
          </p:txBody>
        </p:sp>
        <p:sp>
          <p:nvSpPr>
            <p:cNvPr id="10" name="TextBox 10">
              <a:extLst>
                <a:ext uri="{FF2B5EF4-FFF2-40B4-BE49-F238E27FC236}">
                  <a16:creationId xmlns:a16="http://schemas.microsoft.com/office/drawing/2014/main" id="{620926B6-06C1-A279-21A5-90F2AFB7075B}"/>
                </a:ext>
              </a:extLst>
            </p:cNvPr>
            <p:cNvSpPr txBox="1"/>
            <p:nvPr/>
          </p:nvSpPr>
          <p:spPr>
            <a:xfrm>
              <a:off x="0" y="-47625"/>
              <a:ext cx="2041549" cy="2089174"/>
            </a:xfrm>
            <a:prstGeom prst="rect">
              <a:avLst/>
            </a:prstGeom>
          </p:spPr>
          <p:txBody>
            <a:bodyPr lIns="50800" tIns="50800" rIns="50800" bIns="50800" rtlCol="0" anchor="ctr"/>
            <a:lstStyle/>
            <a:p>
              <a:pPr algn="ctr">
                <a:lnSpc>
                  <a:spcPts val="2659"/>
                </a:lnSpc>
                <a:spcBef>
                  <a:spcPct val="0"/>
                </a:spcBef>
              </a:pPr>
              <a:endParaRPr dirty="0"/>
            </a:p>
          </p:txBody>
        </p:sp>
      </p:grpSp>
      <p:grpSp>
        <p:nvGrpSpPr>
          <p:cNvPr id="11" name="Group 11">
            <a:extLst>
              <a:ext uri="{FF2B5EF4-FFF2-40B4-BE49-F238E27FC236}">
                <a16:creationId xmlns:a16="http://schemas.microsoft.com/office/drawing/2014/main" id="{80C8BDC7-5DA6-9E6B-1786-C8120D1C7229}"/>
              </a:ext>
            </a:extLst>
          </p:cNvPr>
          <p:cNvGrpSpPr/>
          <p:nvPr/>
        </p:nvGrpSpPr>
        <p:grpSpPr>
          <a:xfrm>
            <a:off x="9144000" y="7763295"/>
            <a:ext cx="10256613" cy="1421409"/>
            <a:chOff x="0" y="0"/>
            <a:chExt cx="2701330" cy="374363"/>
          </a:xfrm>
        </p:grpSpPr>
        <p:sp>
          <p:nvSpPr>
            <p:cNvPr id="12" name="Freeform 12">
              <a:extLst>
                <a:ext uri="{FF2B5EF4-FFF2-40B4-BE49-F238E27FC236}">
                  <a16:creationId xmlns:a16="http://schemas.microsoft.com/office/drawing/2014/main" id="{334C26CD-9616-DDA5-8AF5-E8B08B4A0D7D}"/>
                </a:ext>
              </a:extLst>
            </p:cNvPr>
            <p:cNvSpPr/>
            <p:nvPr/>
          </p:nvSpPr>
          <p:spPr>
            <a:xfrm>
              <a:off x="0" y="0"/>
              <a:ext cx="2701330" cy="374363"/>
            </a:xfrm>
            <a:custGeom>
              <a:avLst/>
              <a:gdLst/>
              <a:ahLst/>
              <a:cxnLst/>
              <a:rect l="l" t="t" r="r" b="b"/>
              <a:pathLst>
                <a:path w="2701330" h="374363">
                  <a:moveTo>
                    <a:pt x="38496" y="0"/>
                  </a:moveTo>
                  <a:lnTo>
                    <a:pt x="2662834" y="0"/>
                  </a:lnTo>
                  <a:cubicBezTo>
                    <a:pt x="2673044" y="0"/>
                    <a:pt x="2682835" y="4056"/>
                    <a:pt x="2690055" y="11275"/>
                  </a:cubicBezTo>
                  <a:cubicBezTo>
                    <a:pt x="2697274" y="18495"/>
                    <a:pt x="2701330" y="28286"/>
                    <a:pt x="2701330" y="38496"/>
                  </a:cubicBezTo>
                  <a:lnTo>
                    <a:pt x="2701330" y="335867"/>
                  </a:lnTo>
                  <a:cubicBezTo>
                    <a:pt x="2701330" y="346077"/>
                    <a:pt x="2697274" y="355868"/>
                    <a:pt x="2690055" y="363088"/>
                  </a:cubicBezTo>
                  <a:cubicBezTo>
                    <a:pt x="2682835" y="370307"/>
                    <a:pt x="2673044" y="374363"/>
                    <a:pt x="2662834" y="374363"/>
                  </a:cubicBezTo>
                  <a:lnTo>
                    <a:pt x="38496" y="374363"/>
                  </a:lnTo>
                  <a:cubicBezTo>
                    <a:pt x="28286" y="374363"/>
                    <a:pt x="18495" y="370307"/>
                    <a:pt x="11275" y="363088"/>
                  </a:cubicBezTo>
                  <a:cubicBezTo>
                    <a:pt x="4056" y="355868"/>
                    <a:pt x="0" y="346077"/>
                    <a:pt x="0" y="335867"/>
                  </a:cubicBezTo>
                  <a:lnTo>
                    <a:pt x="0" y="38496"/>
                  </a:lnTo>
                  <a:cubicBezTo>
                    <a:pt x="0" y="28286"/>
                    <a:pt x="4056" y="18495"/>
                    <a:pt x="11275" y="11275"/>
                  </a:cubicBezTo>
                  <a:cubicBezTo>
                    <a:pt x="18495" y="4056"/>
                    <a:pt x="28286" y="0"/>
                    <a:pt x="38496" y="0"/>
                  </a:cubicBezTo>
                  <a:close/>
                </a:path>
              </a:pathLst>
            </a:custGeom>
            <a:solidFill>
              <a:srgbClr val="CAE4FC"/>
            </a:solidFill>
          </p:spPr>
          <p:txBody>
            <a:bodyPr/>
            <a:lstStyle/>
            <a:p>
              <a:endParaRPr lang="it-DE"/>
            </a:p>
          </p:txBody>
        </p:sp>
        <p:sp>
          <p:nvSpPr>
            <p:cNvPr id="13" name="TextBox 13">
              <a:extLst>
                <a:ext uri="{FF2B5EF4-FFF2-40B4-BE49-F238E27FC236}">
                  <a16:creationId xmlns:a16="http://schemas.microsoft.com/office/drawing/2014/main" id="{D0CE3178-73C9-37CD-91A5-8B4827BD64D2}"/>
                </a:ext>
              </a:extLst>
            </p:cNvPr>
            <p:cNvSpPr txBox="1"/>
            <p:nvPr/>
          </p:nvSpPr>
          <p:spPr>
            <a:xfrm>
              <a:off x="0" y="-47625"/>
              <a:ext cx="2701330" cy="421988"/>
            </a:xfrm>
            <a:prstGeom prst="rect">
              <a:avLst/>
            </a:prstGeom>
          </p:spPr>
          <p:txBody>
            <a:bodyPr lIns="50800" tIns="50800" rIns="50800" bIns="50800" rtlCol="0" anchor="ctr"/>
            <a:lstStyle/>
            <a:p>
              <a:pPr algn="ctr">
                <a:lnSpc>
                  <a:spcPts val="2659"/>
                </a:lnSpc>
              </a:pPr>
              <a:endParaRPr dirty="0"/>
            </a:p>
          </p:txBody>
        </p:sp>
      </p:grpSp>
      <p:sp>
        <p:nvSpPr>
          <p:cNvPr id="14" name="TextBox 14">
            <a:extLst>
              <a:ext uri="{FF2B5EF4-FFF2-40B4-BE49-F238E27FC236}">
                <a16:creationId xmlns:a16="http://schemas.microsoft.com/office/drawing/2014/main" id="{9F2022DC-D3A8-D103-0382-B657E191AEBF}"/>
              </a:ext>
            </a:extLst>
          </p:cNvPr>
          <p:cNvSpPr txBox="1"/>
          <p:nvPr/>
        </p:nvSpPr>
        <p:spPr>
          <a:xfrm>
            <a:off x="6797501" y="7937661"/>
            <a:ext cx="7660333" cy="654050"/>
          </a:xfrm>
          <a:prstGeom prst="rect">
            <a:avLst/>
          </a:prstGeom>
        </p:spPr>
        <p:txBody>
          <a:bodyPr lIns="0" tIns="0" rIns="0" bIns="0" rtlCol="0" anchor="t">
            <a:spAutoFit/>
          </a:bodyPr>
          <a:lstStyle/>
          <a:p>
            <a:pPr algn="r">
              <a:lnSpc>
                <a:spcPts val="5199"/>
              </a:lnSpc>
            </a:pPr>
            <a:r>
              <a:rPr lang="en-US" sz="3999" b="1" dirty="0">
                <a:solidFill>
                  <a:srgbClr val="395D91"/>
                </a:solidFill>
                <a:latin typeface="Gilroy Bold"/>
                <a:ea typeface="Gilroy Bold"/>
                <a:cs typeface="Gilroy Bold"/>
                <a:sym typeface="Gilroy Bold"/>
              </a:rPr>
              <a:t>— Deuteronomy 29:29</a:t>
            </a:r>
          </a:p>
        </p:txBody>
      </p:sp>
      <p:sp>
        <p:nvSpPr>
          <p:cNvPr id="15" name="TextBox 15">
            <a:extLst>
              <a:ext uri="{FF2B5EF4-FFF2-40B4-BE49-F238E27FC236}">
                <a16:creationId xmlns:a16="http://schemas.microsoft.com/office/drawing/2014/main" id="{ED91B6D4-6FB7-2873-9151-C71F635A5CA4}"/>
              </a:ext>
            </a:extLst>
          </p:cNvPr>
          <p:cNvSpPr txBox="1"/>
          <p:nvPr/>
        </p:nvSpPr>
        <p:spPr>
          <a:xfrm>
            <a:off x="4480313" y="1339060"/>
            <a:ext cx="8236499" cy="5708358"/>
          </a:xfrm>
          <a:prstGeom prst="rect">
            <a:avLst/>
          </a:prstGeom>
        </p:spPr>
        <p:txBody>
          <a:bodyPr wrap="square" lIns="0" tIns="0" rIns="0" bIns="0" rtlCol="0" anchor="t">
            <a:spAutoFit/>
          </a:bodyPr>
          <a:lstStyle/>
          <a:p>
            <a:pPr algn="ctr">
              <a:lnSpc>
                <a:spcPct val="150000"/>
              </a:lnSpc>
              <a:spcBef>
                <a:spcPct val="0"/>
              </a:spcBef>
            </a:pPr>
            <a:r>
              <a:rPr lang="en-US" sz="4200" dirty="0">
                <a:solidFill>
                  <a:srgbClr val="000000"/>
                </a:solidFill>
                <a:latin typeface="Gilroy"/>
                <a:ea typeface="Gilroy"/>
                <a:cs typeface="Gilroy"/>
                <a:sym typeface="Gilroy"/>
              </a:rPr>
              <a:t>The secret things belong to</a:t>
            </a:r>
          </a:p>
          <a:p>
            <a:pPr algn="ctr">
              <a:lnSpc>
                <a:spcPct val="150000"/>
              </a:lnSpc>
              <a:spcBef>
                <a:spcPct val="0"/>
              </a:spcBef>
            </a:pPr>
            <a:r>
              <a:rPr lang="en-US" sz="4200" dirty="0">
                <a:solidFill>
                  <a:srgbClr val="000000"/>
                </a:solidFill>
                <a:latin typeface="Gilroy"/>
                <a:ea typeface="Gilroy"/>
                <a:cs typeface="Gilroy"/>
                <a:sym typeface="Gilroy"/>
              </a:rPr>
              <a:t>the Lord our God, but the things</a:t>
            </a:r>
          </a:p>
          <a:p>
            <a:pPr algn="ctr">
              <a:lnSpc>
                <a:spcPct val="150000"/>
              </a:lnSpc>
              <a:spcBef>
                <a:spcPct val="0"/>
              </a:spcBef>
            </a:pPr>
            <a:r>
              <a:rPr lang="en-US" sz="4200" dirty="0">
                <a:solidFill>
                  <a:srgbClr val="000000"/>
                </a:solidFill>
                <a:latin typeface="Gilroy"/>
                <a:ea typeface="Gilroy"/>
                <a:cs typeface="Gilroy"/>
                <a:sym typeface="Gilroy"/>
              </a:rPr>
              <a:t>that are revealed belong to us</a:t>
            </a:r>
          </a:p>
          <a:p>
            <a:pPr algn="ctr">
              <a:lnSpc>
                <a:spcPct val="150000"/>
              </a:lnSpc>
              <a:spcBef>
                <a:spcPct val="0"/>
              </a:spcBef>
            </a:pPr>
            <a:r>
              <a:rPr lang="en-US" sz="4200" dirty="0">
                <a:solidFill>
                  <a:srgbClr val="000000"/>
                </a:solidFill>
                <a:latin typeface="Gilroy"/>
                <a:ea typeface="Gilroy"/>
                <a:cs typeface="Gilroy"/>
                <a:sym typeface="Gilroy"/>
              </a:rPr>
              <a:t>and to our children forever,</a:t>
            </a:r>
          </a:p>
          <a:p>
            <a:pPr algn="ctr">
              <a:lnSpc>
                <a:spcPct val="150000"/>
              </a:lnSpc>
              <a:spcBef>
                <a:spcPct val="0"/>
              </a:spcBef>
            </a:pPr>
            <a:r>
              <a:rPr lang="en-US" sz="4200" dirty="0">
                <a:solidFill>
                  <a:srgbClr val="000000"/>
                </a:solidFill>
                <a:latin typeface="Gilroy"/>
                <a:ea typeface="Gilroy"/>
                <a:cs typeface="Gilroy"/>
                <a:sym typeface="Gilroy"/>
              </a:rPr>
              <a:t>that we may do all </a:t>
            </a:r>
          </a:p>
          <a:p>
            <a:pPr algn="ctr">
              <a:lnSpc>
                <a:spcPct val="150000"/>
              </a:lnSpc>
              <a:spcBef>
                <a:spcPct val="0"/>
              </a:spcBef>
            </a:pPr>
            <a:r>
              <a:rPr lang="en-US" sz="4200" dirty="0">
                <a:solidFill>
                  <a:srgbClr val="000000"/>
                </a:solidFill>
                <a:latin typeface="Gilroy"/>
                <a:ea typeface="Gilroy"/>
                <a:cs typeface="Gilroy"/>
                <a:sym typeface="Gilroy"/>
              </a:rPr>
              <a:t>the words of this law.</a:t>
            </a:r>
          </a:p>
        </p:txBody>
      </p:sp>
      <p:sp>
        <p:nvSpPr>
          <p:cNvPr id="16" name="Freeform 16">
            <a:extLst>
              <a:ext uri="{FF2B5EF4-FFF2-40B4-BE49-F238E27FC236}">
                <a16:creationId xmlns:a16="http://schemas.microsoft.com/office/drawing/2014/main" id="{B9AF4F5F-8EEF-CB17-213B-AD0A162197E1}"/>
              </a:ext>
            </a:extLst>
          </p:cNvPr>
          <p:cNvSpPr/>
          <p:nvPr/>
        </p:nvSpPr>
        <p:spPr>
          <a:xfrm flipV="1">
            <a:off x="3090472" y="673455"/>
            <a:ext cx="1389841" cy="912241"/>
          </a:xfrm>
          <a:custGeom>
            <a:avLst/>
            <a:gdLst/>
            <a:ahLst/>
            <a:cxnLst/>
            <a:rect l="l" t="t" r="r" b="b"/>
            <a:pathLst>
              <a:path w="1389841" h="912241">
                <a:moveTo>
                  <a:pt x="0" y="912241"/>
                </a:moveTo>
                <a:lnTo>
                  <a:pt x="1389841" y="912241"/>
                </a:lnTo>
                <a:lnTo>
                  <a:pt x="1389841" y="0"/>
                </a:lnTo>
                <a:lnTo>
                  <a:pt x="0" y="0"/>
                </a:lnTo>
                <a:lnTo>
                  <a:pt x="0" y="912241"/>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it-DE"/>
          </a:p>
        </p:txBody>
      </p:sp>
      <p:sp>
        <p:nvSpPr>
          <p:cNvPr id="17" name="Freeform 17">
            <a:extLst>
              <a:ext uri="{FF2B5EF4-FFF2-40B4-BE49-F238E27FC236}">
                <a16:creationId xmlns:a16="http://schemas.microsoft.com/office/drawing/2014/main" id="{D5891BDC-5977-569D-6D55-5B9E5CC381B0}"/>
              </a:ext>
            </a:extLst>
          </p:cNvPr>
          <p:cNvSpPr/>
          <p:nvPr/>
        </p:nvSpPr>
        <p:spPr>
          <a:xfrm flipH="1">
            <a:off x="14696611" y="7249347"/>
            <a:ext cx="848609" cy="556996"/>
          </a:xfrm>
          <a:custGeom>
            <a:avLst/>
            <a:gdLst/>
            <a:ahLst/>
            <a:cxnLst/>
            <a:rect l="l" t="t" r="r" b="b"/>
            <a:pathLst>
              <a:path w="848609" h="556996">
                <a:moveTo>
                  <a:pt x="848608" y="0"/>
                </a:moveTo>
                <a:lnTo>
                  <a:pt x="0" y="0"/>
                </a:lnTo>
                <a:lnTo>
                  <a:pt x="0" y="556996"/>
                </a:lnTo>
                <a:lnTo>
                  <a:pt x="848608" y="556996"/>
                </a:lnTo>
                <a:lnTo>
                  <a:pt x="848608"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it-DE"/>
          </a:p>
        </p:txBody>
      </p:sp>
    </p:spTree>
    <p:extLst>
      <p:ext uri="{BB962C8B-B14F-4D97-AF65-F5344CB8AC3E}">
        <p14:creationId xmlns:p14="http://schemas.microsoft.com/office/powerpoint/2010/main" val="72652608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FD7B37D-C224-6D15-0DF9-E5C9632F2578}"/>
            </a:ext>
          </a:extLst>
        </p:cNvPr>
        <p:cNvGrpSpPr/>
        <p:nvPr/>
      </p:nvGrpSpPr>
      <p:grpSpPr>
        <a:xfrm>
          <a:off x="0" y="0"/>
          <a:ext cx="0" cy="0"/>
          <a:chOff x="0" y="0"/>
          <a:chExt cx="0" cy="0"/>
        </a:xfrm>
      </p:grpSpPr>
      <p:sp>
        <p:nvSpPr>
          <p:cNvPr id="2" name="Freeform 2">
            <a:extLst>
              <a:ext uri="{FF2B5EF4-FFF2-40B4-BE49-F238E27FC236}">
                <a16:creationId xmlns:a16="http://schemas.microsoft.com/office/drawing/2014/main" id="{E49AB7C2-AB81-8EF6-1926-E4A09B0B3349}"/>
              </a:ext>
            </a:extLst>
          </p:cNvPr>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t="-9333" b="-9333"/>
            </a:stretch>
          </a:blipFill>
        </p:spPr>
        <p:txBody>
          <a:bodyPr/>
          <a:lstStyle/>
          <a:p>
            <a:endParaRPr lang="it-DE"/>
          </a:p>
        </p:txBody>
      </p:sp>
      <p:grpSp>
        <p:nvGrpSpPr>
          <p:cNvPr id="3" name="Group 3">
            <a:extLst>
              <a:ext uri="{FF2B5EF4-FFF2-40B4-BE49-F238E27FC236}">
                <a16:creationId xmlns:a16="http://schemas.microsoft.com/office/drawing/2014/main" id="{1717267F-E940-3A49-70A2-455A7BA6734A}"/>
              </a:ext>
            </a:extLst>
          </p:cNvPr>
          <p:cNvGrpSpPr/>
          <p:nvPr/>
        </p:nvGrpSpPr>
        <p:grpSpPr>
          <a:xfrm>
            <a:off x="1028700" y="1028700"/>
            <a:ext cx="16997941" cy="8229600"/>
            <a:chOff x="0" y="0"/>
            <a:chExt cx="4476824" cy="2167467"/>
          </a:xfrm>
        </p:grpSpPr>
        <p:sp>
          <p:nvSpPr>
            <p:cNvPr id="4" name="Freeform 4">
              <a:extLst>
                <a:ext uri="{FF2B5EF4-FFF2-40B4-BE49-F238E27FC236}">
                  <a16:creationId xmlns:a16="http://schemas.microsoft.com/office/drawing/2014/main" id="{247861AD-AB8F-051C-D32D-AE34DB7377AD}"/>
                </a:ext>
              </a:extLst>
            </p:cNvPr>
            <p:cNvSpPr/>
            <p:nvPr/>
          </p:nvSpPr>
          <p:spPr>
            <a:xfrm>
              <a:off x="0" y="0"/>
              <a:ext cx="4476824" cy="2167467"/>
            </a:xfrm>
            <a:custGeom>
              <a:avLst/>
              <a:gdLst/>
              <a:ahLst/>
              <a:cxnLst/>
              <a:rect l="l" t="t" r="r" b="b"/>
              <a:pathLst>
                <a:path w="4476824" h="2167467">
                  <a:moveTo>
                    <a:pt x="19585" y="0"/>
                  </a:moveTo>
                  <a:lnTo>
                    <a:pt x="4457239" y="0"/>
                  </a:lnTo>
                  <a:cubicBezTo>
                    <a:pt x="4462433" y="0"/>
                    <a:pt x="4467415" y="2063"/>
                    <a:pt x="4471088" y="5736"/>
                  </a:cubicBezTo>
                  <a:cubicBezTo>
                    <a:pt x="4474761" y="9409"/>
                    <a:pt x="4476824" y="14391"/>
                    <a:pt x="4476824" y="19585"/>
                  </a:cubicBezTo>
                  <a:lnTo>
                    <a:pt x="4476824" y="2147882"/>
                  </a:lnTo>
                  <a:cubicBezTo>
                    <a:pt x="4476824" y="2158698"/>
                    <a:pt x="4468056" y="2167467"/>
                    <a:pt x="4457239" y="2167467"/>
                  </a:cubicBezTo>
                  <a:lnTo>
                    <a:pt x="19585" y="2167467"/>
                  </a:lnTo>
                  <a:cubicBezTo>
                    <a:pt x="14391" y="2167467"/>
                    <a:pt x="9409" y="2165403"/>
                    <a:pt x="5736" y="2161730"/>
                  </a:cubicBezTo>
                  <a:cubicBezTo>
                    <a:pt x="2063" y="2158058"/>
                    <a:pt x="0" y="2153076"/>
                    <a:pt x="0" y="2147882"/>
                  </a:cubicBezTo>
                  <a:lnTo>
                    <a:pt x="0" y="19585"/>
                  </a:lnTo>
                  <a:cubicBezTo>
                    <a:pt x="0" y="8768"/>
                    <a:pt x="8768" y="0"/>
                    <a:pt x="19585" y="0"/>
                  </a:cubicBezTo>
                  <a:close/>
                </a:path>
              </a:pathLst>
            </a:custGeom>
            <a:solidFill>
              <a:srgbClr val="395D91"/>
            </a:solidFill>
          </p:spPr>
          <p:txBody>
            <a:bodyPr/>
            <a:lstStyle/>
            <a:p>
              <a:endParaRPr lang="it-DE"/>
            </a:p>
          </p:txBody>
        </p:sp>
        <p:sp>
          <p:nvSpPr>
            <p:cNvPr id="5" name="TextBox 5">
              <a:extLst>
                <a:ext uri="{FF2B5EF4-FFF2-40B4-BE49-F238E27FC236}">
                  <a16:creationId xmlns:a16="http://schemas.microsoft.com/office/drawing/2014/main" id="{F3BB4271-CB70-153A-1AA2-5C2A680AB3FB}"/>
                </a:ext>
              </a:extLst>
            </p:cNvPr>
            <p:cNvSpPr txBox="1"/>
            <p:nvPr/>
          </p:nvSpPr>
          <p:spPr>
            <a:xfrm>
              <a:off x="0" y="-47625"/>
              <a:ext cx="4476824" cy="2215092"/>
            </a:xfrm>
            <a:prstGeom prst="rect">
              <a:avLst/>
            </a:prstGeom>
          </p:spPr>
          <p:txBody>
            <a:bodyPr lIns="50800" tIns="50800" rIns="50800" bIns="50800" rtlCol="0" anchor="ctr"/>
            <a:lstStyle/>
            <a:p>
              <a:pPr algn="ctr">
                <a:lnSpc>
                  <a:spcPts val="2659"/>
                </a:lnSpc>
              </a:pPr>
              <a:endParaRPr dirty="0"/>
            </a:p>
          </p:txBody>
        </p:sp>
      </p:grpSp>
      <p:sp>
        <p:nvSpPr>
          <p:cNvPr id="10" name="TextBox 10">
            <a:extLst>
              <a:ext uri="{FF2B5EF4-FFF2-40B4-BE49-F238E27FC236}">
                <a16:creationId xmlns:a16="http://schemas.microsoft.com/office/drawing/2014/main" id="{4655209C-67E5-DA9E-16F2-09F990D3154E}"/>
              </a:ext>
            </a:extLst>
          </p:cNvPr>
          <p:cNvSpPr txBox="1"/>
          <p:nvPr/>
        </p:nvSpPr>
        <p:spPr>
          <a:xfrm>
            <a:off x="1992588" y="1445644"/>
            <a:ext cx="12104412" cy="1025922"/>
          </a:xfrm>
          <a:prstGeom prst="rect">
            <a:avLst/>
          </a:prstGeom>
        </p:spPr>
        <p:txBody>
          <a:bodyPr wrap="square" lIns="0" tIns="0" rIns="0" bIns="0" rtlCol="0" anchor="t">
            <a:spAutoFit/>
          </a:bodyPr>
          <a:lstStyle/>
          <a:p>
            <a:pPr algn="l">
              <a:lnSpc>
                <a:spcPts val="8450"/>
              </a:lnSpc>
            </a:pPr>
            <a:r>
              <a:rPr lang="en-US" sz="6500" dirty="0">
                <a:solidFill>
                  <a:srgbClr val="CAE4FC"/>
                </a:solidFill>
                <a:latin typeface="Big John PRO Bold"/>
                <a:ea typeface="Big John PRO Bold"/>
                <a:cs typeface="Big John PRO Bold"/>
                <a:sym typeface="Big John PRO Bold"/>
              </a:rPr>
              <a:t>Revelation Not Reason </a:t>
            </a:r>
          </a:p>
        </p:txBody>
      </p:sp>
      <p:sp>
        <p:nvSpPr>
          <p:cNvPr id="11" name="TextBox 11">
            <a:extLst>
              <a:ext uri="{FF2B5EF4-FFF2-40B4-BE49-F238E27FC236}">
                <a16:creationId xmlns:a16="http://schemas.microsoft.com/office/drawing/2014/main" id="{5183D31D-01F8-F29D-9921-4E4C5AA8CEA5}"/>
              </a:ext>
            </a:extLst>
          </p:cNvPr>
          <p:cNvSpPr txBox="1"/>
          <p:nvPr/>
        </p:nvSpPr>
        <p:spPr>
          <a:xfrm>
            <a:off x="1992588" y="2757169"/>
            <a:ext cx="15000012" cy="5435399"/>
          </a:xfrm>
          <a:prstGeom prst="rect">
            <a:avLst/>
          </a:prstGeom>
        </p:spPr>
        <p:txBody>
          <a:bodyPr wrap="square" lIns="0" tIns="0" rIns="0" bIns="0" rtlCol="0" anchor="t">
            <a:spAutoFit/>
          </a:bodyPr>
          <a:lstStyle/>
          <a:p>
            <a:pPr algn="just">
              <a:lnSpc>
                <a:spcPct val="150000"/>
              </a:lnSpc>
              <a:spcBef>
                <a:spcPct val="0"/>
              </a:spcBef>
            </a:pPr>
            <a:r>
              <a:rPr lang="en-US" sz="3999" dirty="0">
                <a:solidFill>
                  <a:srgbClr val="F7FBFF"/>
                </a:solidFill>
                <a:latin typeface="Gilroy"/>
                <a:ea typeface="Gilroy"/>
                <a:cs typeface="Gilroy"/>
                <a:sym typeface="Gilroy"/>
              </a:rPr>
              <a:t>Heidelberg Catechism (Question 25)  </a:t>
            </a:r>
          </a:p>
          <a:p>
            <a:pPr algn="just">
              <a:lnSpc>
                <a:spcPct val="150000"/>
              </a:lnSpc>
              <a:spcBef>
                <a:spcPct val="0"/>
              </a:spcBef>
            </a:pPr>
            <a:r>
              <a:rPr lang="en-US" sz="3999" dirty="0">
                <a:solidFill>
                  <a:srgbClr val="F7FBFF"/>
                </a:solidFill>
                <a:latin typeface="Gilroy"/>
                <a:ea typeface="Gilroy"/>
                <a:cs typeface="Gilroy"/>
                <a:sym typeface="Gilroy"/>
              </a:rPr>
              <a:t>Q. Since there is but one only divine essence, why </a:t>
            </a:r>
            <a:r>
              <a:rPr lang="en-US" sz="3999" dirty="0" err="1">
                <a:solidFill>
                  <a:srgbClr val="F7FBFF"/>
                </a:solidFill>
                <a:latin typeface="Gilroy"/>
                <a:ea typeface="Gilroy"/>
                <a:cs typeface="Gilroy"/>
                <a:sym typeface="Gilroy"/>
              </a:rPr>
              <a:t>speakest</a:t>
            </a:r>
            <a:r>
              <a:rPr lang="en-US" sz="3999" dirty="0">
                <a:solidFill>
                  <a:srgbClr val="F7FBFF"/>
                </a:solidFill>
                <a:latin typeface="Gilroy"/>
                <a:ea typeface="Gilroy"/>
                <a:cs typeface="Gilroy"/>
                <a:sym typeface="Gilroy"/>
              </a:rPr>
              <a:t> thou of Father, Son, and Holy Ghost? </a:t>
            </a:r>
          </a:p>
          <a:p>
            <a:pPr algn="just">
              <a:lnSpc>
                <a:spcPct val="150000"/>
              </a:lnSpc>
              <a:spcBef>
                <a:spcPct val="0"/>
              </a:spcBef>
            </a:pPr>
            <a:r>
              <a:rPr lang="en-US" sz="3999">
                <a:solidFill>
                  <a:srgbClr val="F7FBFF"/>
                </a:solidFill>
                <a:latin typeface="Gilroy"/>
                <a:ea typeface="Gilroy"/>
                <a:cs typeface="Gilroy"/>
                <a:sym typeface="Gilroy"/>
              </a:rPr>
              <a:t>   A</a:t>
            </a:r>
            <a:r>
              <a:rPr lang="en-US" sz="3999" dirty="0">
                <a:solidFill>
                  <a:srgbClr val="F7FBFF"/>
                </a:solidFill>
                <a:latin typeface="Gilroy"/>
                <a:ea typeface="Gilroy"/>
                <a:cs typeface="Gilroy"/>
                <a:sym typeface="Gilroy"/>
              </a:rPr>
              <a:t>. Because God has so revealed himself in his word, that these three distinct persons are the one only true and eternal God.</a:t>
            </a:r>
          </a:p>
          <a:p>
            <a:pPr algn="just">
              <a:lnSpc>
                <a:spcPct val="150000"/>
              </a:lnSpc>
              <a:spcBef>
                <a:spcPct val="0"/>
              </a:spcBef>
            </a:pPr>
            <a:endParaRPr lang="en-US" sz="3999" dirty="0">
              <a:solidFill>
                <a:srgbClr val="F7FBFF"/>
              </a:solidFill>
              <a:latin typeface="Gilroy"/>
              <a:ea typeface="Gilroy"/>
              <a:cs typeface="Gilroy"/>
              <a:sym typeface="Gilroy"/>
            </a:endParaRPr>
          </a:p>
        </p:txBody>
      </p:sp>
    </p:spTree>
    <p:extLst>
      <p:ext uri="{BB962C8B-B14F-4D97-AF65-F5344CB8AC3E}">
        <p14:creationId xmlns:p14="http://schemas.microsoft.com/office/powerpoint/2010/main" val="314670085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139C206-F3E4-E1CB-FE08-0166D2305F43}"/>
            </a:ext>
          </a:extLst>
        </p:cNvPr>
        <p:cNvGrpSpPr/>
        <p:nvPr/>
      </p:nvGrpSpPr>
      <p:grpSpPr>
        <a:xfrm>
          <a:off x="0" y="0"/>
          <a:ext cx="0" cy="0"/>
          <a:chOff x="0" y="0"/>
          <a:chExt cx="0" cy="0"/>
        </a:xfrm>
      </p:grpSpPr>
      <p:sp>
        <p:nvSpPr>
          <p:cNvPr id="2" name="Freeform 2">
            <a:extLst>
              <a:ext uri="{FF2B5EF4-FFF2-40B4-BE49-F238E27FC236}">
                <a16:creationId xmlns:a16="http://schemas.microsoft.com/office/drawing/2014/main" id="{B206D50F-149B-11AB-9706-AC344F361A8E}"/>
              </a:ext>
            </a:extLst>
          </p:cNvPr>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t="-9333" b="-9333"/>
            </a:stretch>
          </a:blipFill>
        </p:spPr>
        <p:txBody>
          <a:bodyPr/>
          <a:lstStyle/>
          <a:p>
            <a:endParaRPr lang="it-DE"/>
          </a:p>
        </p:txBody>
      </p:sp>
      <p:grpSp>
        <p:nvGrpSpPr>
          <p:cNvPr id="3" name="Group 3">
            <a:extLst>
              <a:ext uri="{FF2B5EF4-FFF2-40B4-BE49-F238E27FC236}">
                <a16:creationId xmlns:a16="http://schemas.microsoft.com/office/drawing/2014/main" id="{73962C62-3649-AB70-BAF4-FE8B7995E5A0}"/>
              </a:ext>
            </a:extLst>
          </p:cNvPr>
          <p:cNvGrpSpPr/>
          <p:nvPr/>
        </p:nvGrpSpPr>
        <p:grpSpPr>
          <a:xfrm>
            <a:off x="1028700" y="1028700"/>
            <a:ext cx="16997941" cy="8229600"/>
            <a:chOff x="0" y="0"/>
            <a:chExt cx="4476824" cy="2167467"/>
          </a:xfrm>
        </p:grpSpPr>
        <p:sp>
          <p:nvSpPr>
            <p:cNvPr id="4" name="Freeform 4">
              <a:extLst>
                <a:ext uri="{FF2B5EF4-FFF2-40B4-BE49-F238E27FC236}">
                  <a16:creationId xmlns:a16="http://schemas.microsoft.com/office/drawing/2014/main" id="{5EA65E97-C0A5-652B-C6FC-19B1DB4916D0}"/>
                </a:ext>
              </a:extLst>
            </p:cNvPr>
            <p:cNvSpPr/>
            <p:nvPr/>
          </p:nvSpPr>
          <p:spPr>
            <a:xfrm>
              <a:off x="0" y="0"/>
              <a:ext cx="4476824" cy="2167467"/>
            </a:xfrm>
            <a:custGeom>
              <a:avLst/>
              <a:gdLst/>
              <a:ahLst/>
              <a:cxnLst/>
              <a:rect l="l" t="t" r="r" b="b"/>
              <a:pathLst>
                <a:path w="4476824" h="2167467">
                  <a:moveTo>
                    <a:pt x="19585" y="0"/>
                  </a:moveTo>
                  <a:lnTo>
                    <a:pt x="4457239" y="0"/>
                  </a:lnTo>
                  <a:cubicBezTo>
                    <a:pt x="4462433" y="0"/>
                    <a:pt x="4467415" y="2063"/>
                    <a:pt x="4471088" y="5736"/>
                  </a:cubicBezTo>
                  <a:cubicBezTo>
                    <a:pt x="4474761" y="9409"/>
                    <a:pt x="4476824" y="14391"/>
                    <a:pt x="4476824" y="19585"/>
                  </a:cubicBezTo>
                  <a:lnTo>
                    <a:pt x="4476824" y="2147882"/>
                  </a:lnTo>
                  <a:cubicBezTo>
                    <a:pt x="4476824" y="2158698"/>
                    <a:pt x="4468056" y="2167467"/>
                    <a:pt x="4457239" y="2167467"/>
                  </a:cubicBezTo>
                  <a:lnTo>
                    <a:pt x="19585" y="2167467"/>
                  </a:lnTo>
                  <a:cubicBezTo>
                    <a:pt x="14391" y="2167467"/>
                    <a:pt x="9409" y="2165403"/>
                    <a:pt x="5736" y="2161730"/>
                  </a:cubicBezTo>
                  <a:cubicBezTo>
                    <a:pt x="2063" y="2158058"/>
                    <a:pt x="0" y="2153076"/>
                    <a:pt x="0" y="2147882"/>
                  </a:cubicBezTo>
                  <a:lnTo>
                    <a:pt x="0" y="19585"/>
                  </a:lnTo>
                  <a:cubicBezTo>
                    <a:pt x="0" y="8768"/>
                    <a:pt x="8768" y="0"/>
                    <a:pt x="19585" y="0"/>
                  </a:cubicBezTo>
                  <a:close/>
                </a:path>
              </a:pathLst>
            </a:custGeom>
            <a:solidFill>
              <a:srgbClr val="395D91"/>
            </a:solidFill>
          </p:spPr>
          <p:txBody>
            <a:bodyPr/>
            <a:lstStyle/>
            <a:p>
              <a:endParaRPr lang="it-DE"/>
            </a:p>
          </p:txBody>
        </p:sp>
        <p:sp>
          <p:nvSpPr>
            <p:cNvPr id="5" name="TextBox 5">
              <a:extLst>
                <a:ext uri="{FF2B5EF4-FFF2-40B4-BE49-F238E27FC236}">
                  <a16:creationId xmlns:a16="http://schemas.microsoft.com/office/drawing/2014/main" id="{246913E1-BBA0-302F-04E3-9A766537A088}"/>
                </a:ext>
              </a:extLst>
            </p:cNvPr>
            <p:cNvSpPr txBox="1"/>
            <p:nvPr/>
          </p:nvSpPr>
          <p:spPr>
            <a:xfrm>
              <a:off x="0" y="-47625"/>
              <a:ext cx="4476824" cy="2215092"/>
            </a:xfrm>
            <a:prstGeom prst="rect">
              <a:avLst/>
            </a:prstGeom>
          </p:spPr>
          <p:txBody>
            <a:bodyPr lIns="50800" tIns="50800" rIns="50800" bIns="50800" rtlCol="0" anchor="ctr"/>
            <a:lstStyle/>
            <a:p>
              <a:pPr algn="ctr">
                <a:lnSpc>
                  <a:spcPts val="2659"/>
                </a:lnSpc>
              </a:pPr>
              <a:endParaRPr dirty="0"/>
            </a:p>
          </p:txBody>
        </p:sp>
      </p:grpSp>
      <p:sp>
        <p:nvSpPr>
          <p:cNvPr id="6" name="Freeform 6">
            <a:extLst>
              <a:ext uri="{FF2B5EF4-FFF2-40B4-BE49-F238E27FC236}">
                <a16:creationId xmlns:a16="http://schemas.microsoft.com/office/drawing/2014/main" id="{A9E3B57A-E66C-D2F6-824B-0559A8D214A8}"/>
              </a:ext>
            </a:extLst>
          </p:cNvPr>
          <p:cNvSpPr/>
          <p:nvPr/>
        </p:nvSpPr>
        <p:spPr>
          <a:xfrm rot="-2700000">
            <a:off x="12542618" y="1487169"/>
            <a:ext cx="11641929" cy="11641929"/>
          </a:xfrm>
          <a:custGeom>
            <a:avLst/>
            <a:gdLst/>
            <a:ahLst/>
            <a:cxnLst/>
            <a:rect l="l" t="t" r="r" b="b"/>
            <a:pathLst>
              <a:path w="11641929" h="11641929">
                <a:moveTo>
                  <a:pt x="0" y="0"/>
                </a:moveTo>
                <a:lnTo>
                  <a:pt x="11641929" y="0"/>
                </a:lnTo>
                <a:lnTo>
                  <a:pt x="11641929" y="11641929"/>
                </a:lnTo>
                <a:lnTo>
                  <a:pt x="0" y="11641929"/>
                </a:lnTo>
                <a:lnTo>
                  <a:pt x="0" y="0"/>
                </a:lnTo>
                <a:close/>
              </a:path>
            </a:pathLst>
          </a:custGeom>
          <a:blipFill>
            <a:blip r:embed="rId3">
              <a:alphaModFix amt="6999"/>
            </a:blip>
            <a:stretch>
              <a:fillRect/>
            </a:stretch>
          </a:blipFill>
        </p:spPr>
        <p:txBody>
          <a:bodyPr/>
          <a:lstStyle/>
          <a:p>
            <a:endParaRPr lang="it-DE"/>
          </a:p>
        </p:txBody>
      </p:sp>
      <p:grpSp>
        <p:nvGrpSpPr>
          <p:cNvPr id="7" name="Group 7">
            <a:extLst>
              <a:ext uri="{FF2B5EF4-FFF2-40B4-BE49-F238E27FC236}">
                <a16:creationId xmlns:a16="http://schemas.microsoft.com/office/drawing/2014/main" id="{4CC627CE-84B1-E568-50C2-65E119C45691}"/>
              </a:ext>
            </a:extLst>
          </p:cNvPr>
          <p:cNvGrpSpPr/>
          <p:nvPr/>
        </p:nvGrpSpPr>
        <p:grpSpPr>
          <a:xfrm rot="-2700000">
            <a:off x="12874035" y="1818586"/>
            <a:ext cx="10863149" cy="10863149"/>
            <a:chOff x="0" y="0"/>
            <a:chExt cx="2041549" cy="2041549"/>
          </a:xfrm>
        </p:grpSpPr>
        <p:sp>
          <p:nvSpPr>
            <p:cNvPr id="8" name="Freeform 8">
              <a:extLst>
                <a:ext uri="{FF2B5EF4-FFF2-40B4-BE49-F238E27FC236}">
                  <a16:creationId xmlns:a16="http://schemas.microsoft.com/office/drawing/2014/main" id="{DEC84AE1-5750-79B6-077A-11D3D03DFF1E}"/>
                </a:ext>
              </a:extLst>
            </p:cNvPr>
            <p:cNvSpPr/>
            <p:nvPr/>
          </p:nvSpPr>
          <p:spPr>
            <a:xfrm>
              <a:off x="0" y="0"/>
              <a:ext cx="2041549" cy="2041549"/>
            </a:xfrm>
            <a:custGeom>
              <a:avLst/>
              <a:gdLst/>
              <a:ahLst/>
              <a:cxnLst/>
              <a:rect l="l" t="t" r="r" b="b"/>
              <a:pathLst>
                <a:path w="2041549" h="2041549">
                  <a:moveTo>
                    <a:pt x="71268" y="0"/>
                  </a:moveTo>
                  <a:lnTo>
                    <a:pt x="1970282" y="0"/>
                  </a:lnTo>
                  <a:cubicBezTo>
                    <a:pt x="1989183" y="0"/>
                    <a:pt x="2007310" y="7509"/>
                    <a:pt x="2020675" y="20874"/>
                  </a:cubicBezTo>
                  <a:cubicBezTo>
                    <a:pt x="2034041" y="34239"/>
                    <a:pt x="2041549" y="52366"/>
                    <a:pt x="2041549" y="71268"/>
                  </a:cubicBezTo>
                  <a:lnTo>
                    <a:pt x="2041549" y="1970282"/>
                  </a:lnTo>
                  <a:cubicBezTo>
                    <a:pt x="2041549" y="2009642"/>
                    <a:pt x="2009642" y="2041549"/>
                    <a:pt x="1970282" y="2041549"/>
                  </a:cubicBezTo>
                  <a:lnTo>
                    <a:pt x="71268" y="2041549"/>
                  </a:lnTo>
                  <a:cubicBezTo>
                    <a:pt x="31908" y="2041549"/>
                    <a:pt x="0" y="2009642"/>
                    <a:pt x="0" y="1970282"/>
                  </a:cubicBezTo>
                  <a:lnTo>
                    <a:pt x="0" y="71268"/>
                  </a:lnTo>
                  <a:cubicBezTo>
                    <a:pt x="0" y="31908"/>
                    <a:pt x="31908" y="0"/>
                    <a:pt x="71268" y="0"/>
                  </a:cubicBezTo>
                  <a:close/>
                </a:path>
              </a:pathLst>
            </a:custGeom>
            <a:solidFill>
              <a:srgbClr val="FFFFFF"/>
            </a:solidFill>
          </p:spPr>
          <p:txBody>
            <a:bodyPr/>
            <a:lstStyle/>
            <a:p>
              <a:endParaRPr lang="it-DE"/>
            </a:p>
          </p:txBody>
        </p:sp>
        <p:sp>
          <p:nvSpPr>
            <p:cNvPr id="9" name="TextBox 9">
              <a:extLst>
                <a:ext uri="{FF2B5EF4-FFF2-40B4-BE49-F238E27FC236}">
                  <a16:creationId xmlns:a16="http://schemas.microsoft.com/office/drawing/2014/main" id="{6FA4D087-FEB0-F863-7E77-9AC04EF20945}"/>
                </a:ext>
              </a:extLst>
            </p:cNvPr>
            <p:cNvSpPr txBox="1"/>
            <p:nvPr/>
          </p:nvSpPr>
          <p:spPr>
            <a:xfrm>
              <a:off x="0" y="-47625"/>
              <a:ext cx="2041549" cy="2089174"/>
            </a:xfrm>
            <a:prstGeom prst="rect">
              <a:avLst/>
            </a:prstGeom>
          </p:spPr>
          <p:txBody>
            <a:bodyPr lIns="50800" tIns="50800" rIns="50800" bIns="50800" rtlCol="0" anchor="ctr"/>
            <a:lstStyle/>
            <a:p>
              <a:pPr algn="ctr">
                <a:lnSpc>
                  <a:spcPts val="2659"/>
                </a:lnSpc>
                <a:spcBef>
                  <a:spcPct val="0"/>
                </a:spcBef>
              </a:pPr>
              <a:endParaRPr dirty="0"/>
            </a:p>
          </p:txBody>
        </p:sp>
      </p:grpSp>
      <p:sp>
        <p:nvSpPr>
          <p:cNvPr id="10" name="TextBox 10">
            <a:extLst>
              <a:ext uri="{FF2B5EF4-FFF2-40B4-BE49-F238E27FC236}">
                <a16:creationId xmlns:a16="http://schemas.microsoft.com/office/drawing/2014/main" id="{43F027E8-AEA4-3090-BA0D-9DFF087A36DD}"/>
              </a:ext>
            </a:extLst>
          </p:cNvPr>
          <p:cNvSpPr txBox="1"/>
          <p:nvPr/>
        </p:nvSpPr>
        <p:spPr>
          <a:xfrm>
            <a:off x="1992588" y="1445644"/>
            <a:ext cx="12104412" cy="1025922"/>
          </a:xfrm>
          <a:prstGeom prst="rect">
            <a:avLst/>
          </a:prstGeom>
        </p:spPr>
        <p:txBody>
          <a:bodyPr wrap="square" lIns="0" tIns="0" rIns="0" bIns="0" rtlCol="0" anchor="t">
            <a:spAutoFit/>
          </a:bodyPr>
          <a:lstStyle/>
          <a:p>
            <a:pPr algn="l">
              <a:lnSpc>
                <a:spcPts val="8450"/>
              </a:lnSpc>
            </a:pPr>
            <a:r>
              <a:rPr lang="en-US" sz="6500" dirty="0">
                <a:solidFill>
                  <a:srgbClr val="CAE4FC"/>
                </a:solidFill>
                <a:latin typeface="Big John PRO Bold"/>
                <a:ea typeface="Big John PRO Bold"/>
                <a:cs typeface="Big John PRO Bold"/>
                <a:sym typeface="Big John PRO Bold"/>
              </a:rPr>
              <a:t>Revelation Not Reason </a:t>
            </a:r>
          </a:p>
        </p:txBody>
      </p:sp>
      <p:sp>
        <p:nvSpPr>
          <p:cNvPr id="11" name="TextBox 11">
            <a:extLst>
              <a:ext uri="{FF2B5EF4-FFF2-40B4-BE49-F238E27FC236}">
                <a16:creationId xmlns:a16="http://schemas.microsoft.com/office/drawing/2014/main" id="{8368CA42-6302-45D2-BBC6-F2953A92601E}"/>
              </a:ext>
            </a:extLst>
          </p:cNvPr>
          <p:cNvSpPr txBox="1"/>
          <p:nvPr/>
        </p:nvSpPr>
        <p:spPr>
          <a:xfrm>
            <a:off x="1992588" y="2757169"/>
            <a:ext cx="10428012" cy="3589124"/>
          </a:xfrm>
          <a:prstGeom prst="rect">
            <a:avLst/>
          </a:prstGeom>
        </p:spPr>
        <p:txBody>
          <a:bodyPr wrap="square" lIns="0" tIns="0" rIns="0" bIns="0" rtlCol="0" anchor="t">
            <a:spAutoFit/>
          </a:bodyPr>
          <a:lstStyle/>
          <a:p>
            <a:pPr marL="571500" indent="-571500" algn="just">
              <a:lnSpc>
                <a:spcPct val="150000"/>
              </a:lnSpc>
              <a:spcBef>
                <a:spcPct val="0"/>
              </a:spcBef>
              <a:buFontTx/>
              <a:buChar char="-"/>
            </a:pPr>
            <a:r>
              <a:rPr lang="en-US" sz="3999" u="sng" dirty="0">
                <a:solidFill>
                  <a:srgbClr val="F7FBFF"/>
                </a:solidFill>
                <a:latin typeface="Gilroy"/>
                <a:ea typeface="Gilroy"/>
                <a:cs typeface="Gilroy"/>
                <a:sym typeface="Gilroy"/>
              </a:rPr>
              <a:t>Creation</a:t>
            </a:r>
          </a:p>
          <a:p>
            <a:pPr marL="1028700" lvl="1" indent="-571500" algn="just">
              <a:lnSpc>
                <a:spcPct val="150000"/>
              </a:lnSpc>
              <a:spcBef>
                <a:spcPct val="0"/>
              </a:spcBef>
              <a:buFontTx/>
              <a:buChar char="-"/>
            </a:pPr>
            <a:r>
              <a:rPr lang="en-US" sz="3999" dirty="0">
                <a:solidFill>
                  <a:srgbClr val="F7FBFF"/>
                </a:solidFill>
                <a:latin typeface="Gilroy"/>
                <a:ea typeface="Gilroy"/>
                <a:cs typeface="Gilroy"/>
                <a:sym typeface="Gilroy"/>
              </a:rPr>
              <a:t>Father (Gen 1:1)</a:t>
            </a:r>
          </a:p>
          <a:p>
            <a:pPr marL="1028700" lvl="1" indent="-571500" algn="just">
              <a:lnSpc>
                <a:spcPct val="150000"/>
              </a:lnSpc>
              <a:spcBef>
                <a:spcPct val="0"/>
              </a:spcBef>
              <a:buFontTx/>
              <a:buChar char="-"/>
            </a:pPr>
            <a:r>
              <a:rPr lang="en-US" sz="3999" dirty="0">
                <a:solidFill>
                  <a:srgbClr val="F7FBFF"/>
                </a:solidFill>
                <a:latin typeface="Gilroy"/>
                <a:ea typeface="Gilroy"/>
                <a:cs typeface="Gilroy"/>
                <a:sym typeface="Gilroy"/>
              </a:rPr>
              <a:t>Son (Col 1:16)</a:t>
            </a:r>
          </a:p>
          <a:p>
            <a:pPr marL="1028700" lvl="1" indent="-571500" algn="just">
              <a:lnSpc>
                <a:spcPct val="150000"/>
              </a:lnSpc>
              <a:spcBef>
                <a:spcPct val="0"/>
              </a:spcBef>
              <a:buFontTx/>
              <a:buChar char="-"/>
            </a:pPr>
            <a:r>
              <a:rPr lang="en-US" sz="3999" dirty="0">
                <a:solidFill>
                  <a:srgbClr val="F7FBFF"/>
                </a:solidFill>
                <a:latin typeface="Gilroy"/>
                <a:ea typeface="Gilroy"/>
                <a:cs typeface="Gilroy"/>
                <a:sym typeface="Gilroy"/>
              </a:rPr>
              <a:t>Holy Spirit (Ps 104:30)</a:t>
            </a:r>
          </a:p>
        </p:txBody>
      </p:sp>
    </p:spTree>
    <p:extLst>
      <p:ext uri="{BB962C8B-B14F-4D97-AF65-F5344CB8AC3E}">
        <p14:creationId xmlns:p14="http://schemas.microsoft.com/office/powerpoint/2010/main" val="368945265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2E65C46-AAB1-0D2A-DBE8-92E57710A148}"/>
            </a:ext>
          </a:extLst>
        </p:cNvPr>
        <p:cNvGrpSpPr/>
        <p:nvPr/>
      </p:nvGrpSpPr>
      <p:grpSpPr>
        <a:xfrm>
          <a:off x="0" y="0"/>
          <a:ext cx="0" cy="0"/>
          <a:chOff x="0" y="0"/>
          <a:chExt cx="0" cy="0"/>
        </a:xfrm>
      </p:grpSpPr>
      <p:sp>
        <p:nvSpPr>
          <p:cNvPr id="2" name="Freeform 2">
            <a:extLst>
              <a:ext uri="{FF2B5EF4-FFF2-40B4-BE49-F238E27FC236}">
                <a16:creationId xmlns:a16="http://schemas.microsoft.com/office/drawing/2014/main" id="{102B4F02-4D29-5AF2-70DB-8FB341B2D6A4}"/>
              </a:ext>
            </a:extLst>
          </p:cNvPr>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t="-9333" b="-9333"/>
            </a:stretch>
          </a:blipFill>
        </p:spPr>
        <p:txBody>
          <a:bodyPr/>
          <a:lstStyle/>
          <a:p>
            <a:endParaRPr lang="it-DE"/>
          </a:p>
        </p:txBody>
      </p:sp>
      <p:grpSp>
        <p:nvGrpSpPr>
          <p:cNvPr id="3" name="Group 3">
            <a:extLst>
              <a:ext uri="{FF2B5EF4-FFF2-40B4-BE49-F238E27FC236}">
                <a16:creationId xmlns:a16="http://schemas.microsoft.com/office/drawing/2014/main" id="{D899D800-3011-589D-6360-457349AF2055}"/>
              </a:ext>
            </a:extLst>
          </p:cNvPr>
          <p:cNvGrpSpPr/>
          <p:nvPr/>
        </p:nvGrpSpPr>
        <p:grpSpPr>
          <a:xfrm>
            <a:off x="1028700" y="1028700"/>
            <a:ext cx="16997941" cy="8229600"/>
            <a:chOff x="0" y="0"/>
            <a:chExt cx="4476824" cy="2167467"/>
          </a:xfrm>
        </p:grpSpPr>
        <p:sp>
          <p:nvSpPr>
            <p:cNvPr id="4" name="Freeform 4">
              <a:extLst>
                <a:ext uri="{FF2B5EF4-FFF2-40B4-BE49-F238E27FC236}">
                  <a16:creationId xmlns:a16="http://schemas.microsoft.com/office/drawing/2014/main" id="{4F8274A7-7D29-D512-D22C-0599B13CAD1D}"/>
                </a:ext>
              </a:extLst>
            </p:cNvPr>
            <p:cNvSpPr/>
            <p:nvPr/>
          </p:nvSpPr>
          <p:spPr>
            <a:xfrm>
              <a:off x="0" y="0"/>
              <a:ext cx="4476824" cy="2167467"/>
            </a:xfrm>
            <a:custGeom>
              <a:avLst/>
              <a:gdLst/>
              <a:ahLst/>
              <a:cxnLst/>
              <a:rect l="l" t="t" r="r" b="b"/>
              <a:pathLst>
                <a:path w="4476824" h="2167467">
                  <a:moveTo>
                    <a:pt x="19585" y="0"/>
                  </a:moveTo>
                  <a:lnTo>
                    <a:pt x="4457239" y="0"/>
                  </a:lnTo>
                  <a:cubicBezTo>
                    <a:pt x="4462433" y="0"/>
                    <a:pt x="4467415" y="2063"/>
                    <a:pt x="4471088" y="5736"/>
                  </a:cubicBezTo>
                  <a:cubicBezTo>
                    <a:pt x="4474761" y="9409"/>
                    <a:pt x="4476824" y="14391"/>
                    <a:pt x="4476824" y="19585"/>
                  </a:cubicBezTo>
                  <a:lnTo>
                    <a:pt x="4476824" y="2147882"/>
                  </a:lnTo>
                  <a:cubicBezTo>
                    <a:pt x="4476824" y="2158698"/>
                    <a:pt x="4468056" y="2167467"/>
                    <a:pt x="4457239" y="2167467"/>
                  </a:cubicBezTo>
                  <a:lnTo>
                    <a:pt x="19585" y="2167467"/>
                  </a:lnTo>
                  <a:cubicBezTo>
                    <a:pt x="14391" y="2167467"/>
                    <a:pt x="9409" y="2165403"/>
                    <a:pt x="5736" y="2161730"/>
                  </a:cubicBezTo>
                  <a:cubicBezTo>
                    <a:pt x="2063" y="2158058"/>
                    <a:pt x="0" y="2153076"/>
                    <a:pt x="0" y="2147882"/>
                  </a:cubicBezTo>
                  <a:lnTo>
                    <a:pt x="0" y="19585"/>
                  </a:lnTo>
                  <a:cubicBezTo>
                    <a:pt x="0" y="8768"/>
                    <a:pt x="8768" y="0"/>
                    <a:pt x="19585" y="0"/>
                  </a:cubicBezTo>
                  <a:close/>
                </a:path>
              </a:pathLst>
            </a:custGeom>
            <a:solidFill>
              <a:srgbClr val="395D91"/>
            </a:solidFill>
          </p:spPr>
          <p:txBody>
            <a:bodyPr/>
            <a:lstStyle/>
            <a:p>
              <a:endParaRPr lang="it-DE"/>
            </a:p>
          </p:txBody>
        </p:sp>
        <p:sp>
          <p:nvSpPr>
            <p:cNvPr id="5" name="TextBox 5">
              <a:extLst>
                <a:ext uri="{FF2B5EF4-FFF2-40B4-BE49-F238E27FC236}">
                  <a16:creationId xmlns:a16="http://schemas.microsoft.com/office/drawing/2014/main" id="{9011B650-31FC-A87F-88A8-84E285600EDC}"/>
                </a:ext>
              </a:extLst>
            </p:cNvPr>
            <p:cNvSpPr txBox="1"/>
            <p:nvPr/>
          </p:nvSpPr>
          <p:spPr>
            <a:xfrm>
              <a:off x="0" y="-47625"/>
              <a:ext cx="4476824" cy="2215092"/>
            </a:xfrm>
            <a:prstGeom prst="rect">
              <a:avLst/>
            </a:prstGeom>
          </p:spPr>
          <p:txBody>
            <a:bodyPr lIns="50800" tIns="50800" rIns="50800" bIns="50800" rtlCol="0" anchor="ctr"/>
            <a:lstStyle/>
            <a:p>
              <a:pPr algn="ctr">
                <a:lnSpc>
                  <a:spcPts val="2659"/>
                </a:lnSpc>
              </a:pPr>
              <a:endParaRPr dirty="0"/>
            </a:p>
          </p:txBody>
        </p:sp>
      </p:grpSp>
      <p:sp>
        <p:nvSpPr>
          <p:cNvPr id="6" name="Freeform 6">
            <a:extLst>
              <a:ext uri="{FF2B5EF4-FFF2-40B4-BE49-F238E27FC236}">
                <a16:creationId xmlns:a16="http://schemas.microsoft.com/office/drawing/2014/main" id="{5A4233F0-95E6-105F-0C9A-86C732598E78}"/>
              </a:ext>
            </a:extLst>
          </p:cNvPr>
          <p:cNvSpPr/>
          <p:nvPr/>
        </p:nvSpPr>
        <p:spPr>
          <a:xfrm rot="-2700000">
            <a:off x="12542618" y="1487169"/>
            <a:ext cx="11641929" cy="11641929"/>
          </a:xfrm>
          <a:custGeom>
            <a:avLst/>
            <a:gdLst/>
            <a:ahLst/>
            <a:cxnLst/>
            <a:rect l="l" t="t" r="r" b="b"/>
            <a:pathLst>
              <a:path w="11641929" h="11641929">
                <a:moveTo>
                  <a:pt x="0" y="0"/>
                </a:moveTo>
                <a:lnTo>
                  <a:pt x="11641929" y="0"/>
                </a:lnTo>
                <a:lnTo>
                  <a:pt x="11641929" y="11641929"/>
                </a:lnTo>
                <a:lnTo>
                  <a:pt x="0" y="11641929"/>
                </a:lnTo>
                <a:lnTo>
                  <a:pt x="0" y="0"/>
                </a:lnTo>
                <a:close/>
              </a:path>
            </a:pathLst>
          </a:custGeom>
          <a:blipFill>
            <a:blip r:embed="rId3">
              <a:alphaModFix amt="6999"/>
            </a:blip>
            <a:stretch>
              <a:fillRect/>
            </a:stretch>
          </a:blipFill>
        </p:spPr>
        <p:txBody>
          <a:bodyPr/>
          <a:lstStyle/>
          <a:p>
            <a:endParaRPr lang="it-DE"/>
          </a:p>
        </p:txBody>
      </p:sp>
      <p:grpSp>
        <p:nvGrpSpPr>
          <p:cNvPr id="7" name="Group 7">
            <a:extLst>
              <a:ext uri="{FF2B5EF4-FFF2-40B4-BE49-F238E27FC236}">
                <a16:creationId xmlns:a16="http://schemas.microsoft.com/office/drawing/2014/main" id="{1E57D021-7453-F221-ABD7-C9778E694DCB}"/>
              </a:ext>
            </a:extLst>
          </p:cNvPr>
          <p:cNvGrpSpPr/>
          <p:nvPr/>
        </p:nvGrpSpPr>
        <p:grpSpPr>
          <a:xfrm rot="-2700000">
            <a:off x="12874035" y="1818586"/>
            <a:ext cx="10863149" cy="10863149"/>
            <a:chOff x="0" y="0"/>
            <a:chExt cx="2041549" cy="2041549"/>
          </a:xfrm>
        </p:grpSpPr>
        <p:sp>
          <p:nvSpPr>
            <p:cNvPr id="8" name="Freeform 8">
              <a:extLst>
                <a:ext uri="{FF2B5EF4-FFF2-40B4-BE49-F238E27FC236}">
                  <a16:creationId xmlns:a16="http://schemas.microsoft.com/office/drawing/2014/main" id="{9CE9A495-0937-D209-CBE7-FDE9FEC6749E}"/>
                </a:ext>
              </a:extLst>
            </p:cNvPr>
            <p:cNvSpPr/>
            <p:nvPr/>
          </p:nvSpPr>
          <p:spPr>
            <a:xfrm>
              <a:off x="0" y="0"/>
              <a:ext cx="2041549" cy="2041549"/>
            </a:xfrm>
            <a:custGeom>
              <a:avLst/>
              <a:gdLst/>
              <a:ahLst/>
              <a:cxnLst/>
              <a:rect l="l" t="t" r="r" b="b"/>
              <a:pathLst>
                <a:path w="2041549" h="2041549">
                  <a:moveTo>
                    <a:pt x="71268" y="0"/>
                  </a:moveTo>
                  <a:lnTo>
                    <a:pt x="1970282" y="0"/>
                  </a:lnTo>
                  <a:cubicBezTo>
                    <a:pt x="1989183" y="0"/>
                    <a:pt x="2007310" y="7509"/>
                    <a:pt x="2020675" y="20874"/>
                  </a:cubicBezTo>
                  <a:cubicBezTo>
                    <a:pt x="2034041" y="34239"/>
                    <a:pt x="2041549" y="52366"/>
                    <a:pt x="2041549" y="71268"/>
                  </a:cubicBezTo>
                  <a:lnTo>
                    <a:pt x="2041549" y="1970282"/>
                  </a:lnTo>
                  <a:cubicBezTo>
                    <a:pt x="2041549" y="2009642"/>
                    <a:pt x="2009642" y="2041549"/>
                    <a:pt x="1970282" y="2041549"/>
                  </a:cubicBezTo>
                  <a:lnTo>
                    <a:pt x="71268" y="2041549"/>
                  </a:lnTo>
                  <a:cubicBezTo>
                    <a:pt x="31908" y="2041549"/>
                    <a:pt x="0" y="2009642"/>
                    <a:pt x="0" y="1970282"/>
                  </a:cubicBezTo>
                  <a:lnTo>
                    <a:pt x="0" y="71268"/>
                  </a:lnTo>
                  <a:cubicBezTo>
                    <a:pt x="0" y="31908"/>
                    <a:pt x="31908" y="0"/>
                    <a:pt x="71268" y="0"/>
                  </a:cubicBezTo>
                  <a:close/>
                </a:path>
              </a:pathLst>
            </a:custGeom>
            <a:solidFill>
              <a:srgbClr val="FFFFFF"/>
            </a:solidFill>
          </p:spPr>
          <p:txBody>
            <a:bodyPr/>
            <a:lstStyle/>
            <a:p>
              <a:endParaRPr lang="it-DE"/>
            </a:p>
          </p:txBody>
        </p:sp>
        <p:sp>
          <p:nvSpPr>
            <p:cNvPr id="9" name="TextBox 9">
              <a:extLst>
                <a:ext uri="{FF2B5EF4-FFF2-40B4-BE49-F238E27FC236}">
                  <a16:creationId xmlns:a16="http://schemas.microsoft.com/office/drawing/2014/main" id="{D64092D2-FF12-2221-2D0D-BF6C9351315F}"/>
                </a:ext>
              </a:extLst>
            </p:cNvPr>
            <p:cNvSpPr txBox="1"/>
            <p:nvPr/>
          </p:nvSpPr>
          <p:spPr>
            <a:xfrm>
              <a:off x="0" y="-47625"/>
              <a:ext cx="2041549" cy="2089174"/>
            </a:xfrm>
            <a:prstGeom prst="rect">
              <a:avLst/>
            </a:prstGeom>
          </p:spPr>
          <p:txBody>
            <a:bodyPr lIns="50800" tIns="50800" rIns="50800" bIns="50800" rtlCol="0" anchor="ctr"/>
            <a:lstStyle/>
            <a:p>
              <a:pPr algn="ctr">
                <a:lnSpc>
                  <a:spcPts val="2659"/>
                </a:lnSpc>
                <a:spcBef>
                  <a:spcPct val="0"/>
                </a:spcBef>
              </a:pPr>
              <a:endParaRPr dirty="0"/>
            </a:p>
          </p:txBody>
        </p:sp>
      </p:grpSp>
      <p:sp>
        <p:nvSpPr>
          <p:cNvPr id="10" name="TextBox 10">
            <a:extLst>
              <a:ext uri="{FF2B5EF4-FFF2-40B4-BE49-F238E27FC236}">
                <a16:creationId xmlns:a16="http://schemas.microsoft.com/office/drawing/2014/main" id="{014DDCF3-4134-82FC-B7C2-284464AB5AEB}"/>
              </a:ext>
            </a:extLst>
          </p:cNvPr>
          <p:cNvSpPr txBox="1"/>
          <p:nvPr/>
        </p:nvSpPr>
        <p:spPr>
          <a:xfrm>
            <a:off x="1992588" y="1445644"/>
            <a:ext cx="12104412" cy="1025922"/>
          </a:xfrm>
          <a:prstGeom prst="rect">
            <a:avLst/>
          </a:prstGeom>
        </p:spPr>
        <p:txBody>
          <a:bodyPr wrap="square" lIns="0" tIns="0" rIns="0" bIns="0" rtlCol="0" anchor="t">
            <a:spAutoFit/>
          </a:bodyPr>
          <a:lstStyle/>
          <a:p>
            <a:pPr algn="l">
              <a:lnSpc>
                <a:spcPts val="8450"/>
              </a:lnSpc>
            </a:pPr>
            <a:r>
              <a:rPr lang="en-US" sz="6500" dirty="0">
                <a:solidFill>
                  <a:srgbClr val="CAE4FC"/>
                </a:solidFill>
                <a:latin typeface="Big John PRO Bold"/>
                <a:ea typeface="Big John PRO Bold"/>
                <a:cs typeface="Big John PRO Bold"/>
                <a:sym typeface="Big John PRO Bold"/>
              </a:rPr>
              <a:t>Revelation Not Reason </a:t>
            </a:r>
          </a:p>
        </p:txBody>
      </p:sp>
      <p:sp>
        <p:nvSpPr>
          <p:cNvPr id="11" name="TextBox 11">
            <a:extLst>
              <a:ext uri="{FF2B5EF4-FFF2-40B4-BE49-F238E27FC236}">
                <a16:creationId xmlns:a16="http://schemas.microsoft.com/office/drawing/2014/main" id="{4BBB6007-93A1-FF48-3F5E-409E952FC388}"/>
              </a:ext>
            </a:extLst>
          </p:cNvPr>
          <p:cNvSpPr txBox="1"/>
          <p:nvPr/>
        </p:nvSpPr>
        <p:spPr>
          <a:xfrm>
            <a:off x="1992588" y="2757169"/>
            <a:ext cx="10428012" cy="3589124"/>
          </a:xfrm>
          <a:prstGeom prst="rect">
            <a:avLst/>
          </a:prstGeom>
        </p:spPr>
        <p:txBody>
          <a:bodyPr wrap="square" lIns="0" tIns="0" rIns="0" bIns="0" rtlCol="0" anchor="t">
            <a:spAutoFit/>
          </a:bodyPr>
          <a:lstStyle/>
          <a:p>
            <a:pPr marL="571500" indent="-571500" algn="just">
              <a:lnSpc>
                <a:spcPct val="150000"/>
              </a:lnSpc>
              <a:spcBef>
                <a:spcPct val="0"/>
              </a:spcBef>
              <a:buFontTx/>
              <a:buChar char="-"/>
            </a:pPr>
            <a:r>
              <a:rPr lang="en-US" sz="3999" u="sng" dirty="0">
                <a:solidFill>
                  <a:srgbClr val="F7FBFF"/>
                </a:solidFill>
                <a:latin typeface="Gilroy"/>
                <a:ea typeface="Gilroy"/>
                <a:cs typeface="Gilroy"/>
                <a:sym typeface="Gilroy"/>
              </a:rPr>
              <a:t>Resurrection</a:t>
            </a:r>
          </a:p>
          <a:p>
            <a:pPr marL="1028700" lvl="1" indent="-571500" algn="just">
              <a:lnSpc>
                <a:spcPct val="150000"/>
              </a:lnSpc>
              <a:spcBef>
                <a:spcPct val="0"/>
              </a:spcBef>
              <a:buFontTx/>
              <a:buChar char="-"/>
            </a:pPr>
            <a:r>
              <a:rPr lang="en-US" sz="3999" dirty="0">
                <a:solidFill>
                  <a:srgbClr val="F7FBFF"/>
                </a:solidFill>
                <a:latin typeface="Gilroy"/>
                <a:ea typeface="Gilroy"/>
                <a:cs typeface="Gilroy"/>
                <a:sym typeface="Gilroy"/>
              </a:rPr>
              <a:t>Father (Acts 2:32)</a:t>
            </a:r>
          </a:p>
          <a:p>
            <a:pPr marL="1028700" lvl="1" indent="-571500" algn="just">
              <a:lnSpc>
                <a:spcPct val="150000"/>
              </a:lnSpc>
              <a:spcBef>
                <a:spcPct val="0"/>
              </a:spcBef>
              <a:buFontTx/>
              <a:buChar char="-"/>
            </a:pPr>
            <a:r>
              <a:rPr lang="en-US" sz="3999" dirty="0">
                <a:solidFill>
                  <a:srgbClr val="F7FBFF"/>
                </a:solidFill>
                <a:latin typeface="Gilroy"/>
                <a:ea typeface="Gilroy"/>
                <a:cs typeface="Gilroy"/>
                <a:sym typeface="Gilroy"/>
              </a:rPr>
              <a:t>Son (Jn 10:17–18)</a:t>
            </a:r>
          </a:p>
          <a:p>
            <a:pPr marL="1028700" lvl="1" indent="-571500" algn="just">
              <a:lnSpc>
                <a:spcPct val="150000"/>
              </a:lnSpc>
              <a:spcBef>
                <a:spcPct val="0"/>
              </a:spcBef>
              <a:buFontTx/>
              <a:buChar char="-"/>
            </a:pPr>
            <a:r>
              <a:rPr lang="en-US" sz="3999" dirty="0">
                <a:solidFill>
                  <a:srgbClr val="F7FBFF"/>
                </a:solidFill>
                <a:latin typeface="Gilroy"/>
                <a:ea typeface="Gilroy"/>
                <a:cs typeface="Gilroy"/>
                <a:sym typeface="Gilroy"/>
              </a:rPr>
              <a:t>Holy Spirit (Rom 8:11)</a:t>
            </a:r>
          </a:p>
        </p:txBody>
      </p:sp>
    </p:spTree>
    <p:extLst>
      <p:ext uri="{BB962C8B-B14F-4D97-AF65-F5344CB8AC3E}">
        <p14:creationId xmlns:p14="http://schemas.microsoft.com/office/powerpoint/2010/main" val="134331961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FBB6426-394B-FAB6-CE37-BD370C0CBCE6}"/>
            </a:ext>
          </a:extLst>
        </p:cNvPr>
        <p:cNvGrpSpPr/>
        <p:nvPr/>
      </p:nvGrpSpPr>
      <p:grpSpPr>
        <a:xfrm>
          <a:off x="0" y="0"/>
          <a:ext cx="0" cy="0"/>
          <a:chOff x="0" y="0"/>
          <a:chExt cx="0" cy="0"/>
        </a:xfrm>
      </p:grpSpPr>
      <p:sp>
        <p:nvSpPr>
          <p:cNvPr id="2" name="Freeform 2">
            <a:extLst>
              <a:ext uri="{FF2B5EF4-FFF2-40B4-BE49-F238E27FC236}">
                <a16:creationId xmlns:a16="http://schemas.microsoft.com/office/drawing/2014/main" id="{A4D96380-D43A-F6B8-3F93-55141434EF8D}"/>
              </a:ext>
            </a:extLst>
          </p:cNvPr>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3"/>
            <a:stretch>
              <a:fillRect t="-9333" b="-9333"/>
            </a:stretch>
          </a:blipFill>
        </p:spPr>
        <p:txBody>
          <a:bodyPr/>
          <a:lstStyle/>
          <a:p>
            <a:endParaRPr lang="it-DE"/>
          </a:p>
        </p:txBody>
      </p:sp>
      <p:grpSp>
        <p:nvGrpSpPr>
          <p:cNvPr id="3" name="Group 3">
            <a:extLst>
              <a:ext uri="{FF2B5EF4-FFF2-40B4-BE49-F238E27FC236}">
                <a16:creationId xmlns:a16="http://schemas.microsoft.com/office/drawing/2014/main" id="{516A679F-8ADC-6E53-C45A-32CD61EBFEC3}"/>
              </a:ext>
            </a:extLst>
          </p:cNvPr>
          <p:cNvGrpSpPr/>
          <p:nvPr/>
        </p:nvGrpSpPr>
        <p:grpSpPr>
          <a:xfrm>
            <a:off x="1028700" y="1028700"/>
            <a:ext cx="16997941" cy="8229600"/>
            <a:chOff x="0" y="0"/>
            <a:chExt cx="4476824" cy="2167467"/>
          </a:xfrm>
        </p:grpSpPr>
        <p:sp>
          <p:nvSpPr>
            <p:cNvPr id="4" name="Freeform 4">
              <a:extLst>
                <a:ext uri="{FF2B5EF4-FFF2-40B4-BE49-F238E27FC236}">
                  <a16:creationId xmlns:a16="http://schemas.microsoft.com/office/drawing/2014/main" id="{7CC44385-8D41-A157-CB11-779761542345}"/>
                </a:ext>
              </a:extLst>
            </p:cNvPr>
            <p:cNvSpPr/>
            <p:nvPr/>
          </p:nvSpPr>
          <p:spPr>
            <a:xfrm>
              <a:off x="0" y="0"/>
              <a:ext cx="4476824" cy="2167467"/>
            </a:xfrm>
            <a:custGeom>
              <a:avLst/>
              <a:gdLst/>
              <a:ahLst/>
              <a:cxnLst/>
              <a:rect l="l" t="t" r="r" b="b"/>
              <a:pathLst>
                <a:path w="4476824" h="2167467">
                  <a:moveTo>
                    <a:pt x="19585" y="0"/>
                  </a:moveTo>
                  <a:lnTo>
                    <a:pt x="4457239" y="0"/>
                  </a:lnTo>
                  <a:cubicBezTo>
                    <a:pt x="4462433" y="0"/>
                    <a:pt x="4467415" y="2063"/>
                    <a:pt x="4471088" y="5736"/>
                  </a:cubicBezTo>
                  <a:cubicBezTo>
                    <a:pt x="4474761" y="9409"/>
                    <a:pt x="4476824" y="14391"/>
                    <a:pt x="4476824" y="19585"/>
                  </a:cubicBezTo>
                  <a:lnTo>
                    <a:pt x="4476824" y="2147882"/>
                  </a:lnTo>
                  <a:cubicBezTo>
                    <a:pt x="4476824" y="2158698"/>
                    <a:pt x="4468056" y="2167467"/>
                    <a:pt x="4457239" y="2167467"/>
                  </a:cubicBezTo>
                  <a:lnTo>
                    <a:pt x="19585" y="2167467"/>
                  </a:lnTo>
                  <a:cubicBezTo>
                    <a:pt x="14391" y="2167467"/>
                    <a:pt x="9409" y="2165403"/>
                    <a:pt x="5736" y="2161730"/>
                  </a:cubicBezTo>
                  <a:cubicBezTo>
                    <a:pt x="2063" y="2158058"/>
                    <a:pt x="0" y="2153076"/>
                    <a:pt x="0" y="2147882"/>
                  </a:cubicBezTo>
                  <a:lnTo>
                    <a:pt x="0" y="19585"/>
                  </a:lnTo>
                  <a:cubicBezTo>
                    <a:pt x="0" y="8768"/>
                    <a:pt x="8768" y="0"/>
                    <a:pt x="19585" y="0"/>
                  </a:cubicBezTo>
                  <a:close/>
                </a:path>
              </a:pathLst>
            </a:custGeom>
            <a:solidFill>
              <a:srgbClr val="395D91"/>
            </a:solidFill>
          </p:spPr>
          <p:txBody>
            <a:bodyPr/>
            <a:lstStyle/>
            <a:p>
              <a:endParaRPr lang="it-DE"/>
            </a:p>
          </p:txBody>
        </p:sp>
        <p:sp>
          <p:nvSpPr>
            <p:cNvPr id="5" name="TextBox 5">
              <a:extLst>
                <a:ext uri="{FF2B5EF4-FFF2-40B4-BE49-F238E27FC236}">
                  <a16:creationId xmlns:a16="http://schemas.microsoft.com/office/drawing/2014/main" id="{B46BEE0B-9007-DC69-F955-7FB5BDC428A3}"/>
                </a:ext>
              </a:extLst>
            </p:cNvPr>
            <p:cNvSpPr txBox="1"/>
            <p:nvPr/>
          </p:nvSpPr>
          <p:spPr>
            <a:xfrm>
              <a:off x="0" y="-47625"/>
              <a:ext cx="4476824" cy="2215092"/>
            </a:xfrm>
            <a:prstGeom prst="rect">
              <a:avLst/>
            </a:prstGeom>
          </p:spPr>
          <p:txBody>
            <a:bodyPr lIns="50800" tIns="50800" rIns="50800" bIns="50800" rtlCol="0" anchor="ctr"/>
            <a:lstStyle/>
            <a:p>
              <a:pPr algn="ctr">
                <a:lnSpc>
                  <a:spcPts val="2659"/>
                </a:lnSpc>
              </a:pPr>
              <a:endParaRPr dirty="0"/>
            </a:p>
          </p:txBody>
        </p:sp>
      </p:grpSp>
      <p:sp>
        <p:nvSpPr>
          <p:cNvPr id="10" name="TextBox 10">
            <a:extLst>
              <a:ext uri="{FF2B5EF4-FFF2-40B4-BE49-F238E27FC236}">
                <a16:creationId xmlns:a16="http://schemas.microsoft.com/office/drawing/2014/main" id="{44B91DB5-3B96-F96F-855F-508FA016C760}"/>
              </a:ext>
            </a:extLst>
          </p:cNvPr>
          <p:cNvSpPr txBox="1"/>
          <p:nvPr/>
        </p:nvSpPr>
        <p:spPr>
          <a:xfrm>
            <a:off x="1992588" y="1445644"/>
            <a:ext cx="12104412" cy="1025922"/>
          </a:xfrm>
          <a:prstGeom prst="rect">
            <a:avLst/>
          </a:prstGeom>
        </p:spPr>
        <p:txBody>
          <a:bodyPr wrap="square" lIns="0" tIns="0" rIns="0" bIns="0" rtlCol="0" anchor="t">
            <a:spAutoFit/>
          </a:bodyPr>
          <a:lstStyle/>
          <a:p>
            <a:pPr algn="l">
              <a:lnSpc>
                <a:spcPts val="8450"/>
              </a:lnSpc>
            </a:pPr>
            <a:r>
              <a:rPr lang="en-US" sz="6500" dirty="0">
                <a:solidFill>
                  <a:srgbClr val="CAE4FC"/>
                </a:solidFill>
                <a:latin typeface="Big John PRO Bold"/>
                <a:ea typeface="Big John PRO Bold"/>
                <a:cs typeface="Big John PRO Bold"/>
                <a:sym typeface="Big John PRO Bold"/>
              </a:rPr>
              <a:t>The Trinity</a:t>
            </a:r>
          </a:p>
        </p:txBody>
      </p:sp>
      <p:sp>
        <p:nvSpPr>
          <p:cNvPr id="11" name="TextBox 11">
            <a:extLst>
              <a:ext uri="{FF2B5EF4-FFF2-40B4-BE49-F238E27FC236}">
                <a16:creationId xmlns:a16="http://schemas.microsoft.com/office/drawing/2014/main" id="{D80A2F16-192F-4554-A229-208F9778A9ED}"/>
              </a:ext>
            </a:extLst>
          </p:cNvPr>
          <p:cNvSpPr txBox="1"/>
          <p:nvPr/>
        </p:nvSpPr>
        <p:spPr>
          <a:xfrm>
            <a:off x="1752600" y="2785082"/>
            <a:ext cx="10428012" cy="4974823"/>
          </a:xfrm>
          <a:prstGeom prst="rect">
            <a:avLst/>
          </a:prstGeom>
        </p:spPr>
        <p:txBody>
          <a:bodyPr wrap="square" lIns="0" tIns="0" rIns="0" bIns="0" rtlCol="0" anchor="t">
            <a:spAutoFit/>
          </a:bodyPr>
          <a:lstStyle/>
          <a:p>
            <a:pPr marL="742950" indent="-742950" algn="just">
              <a:lnSpc>
                <a:spcPts val="5599"/>
              </a:lnSpc>
              <a:spcBef>
                <a:spcPct val="0"/>
              </a:spcBef>
              <a:buFont typeface="+mj-lt"/>
              <a:buAutoNum type="arabicPeriod"/>
            </a:pPr>
            <a:r>
              <a:rPr lang="en-US" sz="3999" dirty="0">
                <a:solidFill>
                  <a:srgbClr val="F7FBFF"/>
                </a:solidFill>
                <a:latin typeface="Gilroy"/>
                <a:ea typeface="Gilroy"/>
                <a:cs typeface="Gilroy"/>
                <a:sym typeface="Gilroy"/>
              </a:rPr>
              <a:t>There is only one God</a:t>
            </a:r>
          </a:p>
          <a:p>
            <a:pPr marL="742950" indent="-742950" algn="just">
              <a:lnSpc>
                <a:spcPts val="5599"/>
              </a:lnSpc>
              <a:spcBef>
                <a:spcPct val="0"/>
              </a:spcBef>
              <a:buFont typeface="+mj-lt"/>
              <a:buAutoNum type="arabicPeriod"/>
            </a:pPr>
            <a:r>
              <a:rPr lang="en-US" sz="3999" dirty="0">
                <a:solidFill>
                  <a:srgbClr val="F7FBFF"/>
                </a:solidFill>
                <a:latin typeface="Gilroy"/>
                <a:ea typeface="Gilroy"/>
                <a:cs typeface="Gilroy"/>
                <a:sym typeface="Gilroy"/>
              </a:rPr>
              <a:t>The Father is God</a:t>
            </a:r>
          </a:p>
          <a:p>
            <a:pPr marL="742950" indent="-742950" algn="just">
              <a:lnSpc>
                <a:spcPts val="5599"/>
              </a:lnSpc>
              <a:spcBef>
                <a:spcPct val="0"/>
              </a:spcBef>
              <a:buFont typeface="+mj-lt"/>
              <a:buAutoNum type="arabicPeriod"/>
            </a:pPr>
            <a:r>
              <a:rPr lang="en-US" sz="3999" dirty="0">
                <a:solidFill>
                  <a:srgbClr val="F7FBFF"/>
                </a:solidFill>
                <a:latin typeface="Gilroy"/>
                <a:ea typeface="Gilroy"/>
                <a:cs typeface="Gilroy"/>
                <a:sym typeface="Gilroy"/>
              </a:rPr>
              <a:t>The Son is God</a:t>
            </a:r>
          </a:p>
          <a:p>
            <a:pPr marL="742950" indent="-742950" algn="just">
              <a:lnSpc>
                <a:spcPts val="5599"/>
              </a:lnSpc>
              <a:spcBef>
                <a:spcPct val="0"/>
              </a:spcBef>
              <a:buFont typeface="+mj-lt"/>
              <a:buAutoNum type="arabicPeriod"/>
            </a:pPr>
            <a:r>
              <a:rPr lang="en-US" sz="3999" dirty="0">
                <a:solidFill>
                  <a:srgbClr val="F7FBFF"/>
                </a:solidFill>
                <a:latin typeface="Gilroy"/>
                <a:ea typeface="Gilroy"/>
                <a:cs typeface="Gilroy"/>
                <a:sym typeface="Gilroy"/>
              </a:rPr>
              <a:t>The Holy Spirit is God</a:t>
            </a:r>
          </a:p>
          <a:p>
            <a:pPr marL="742950" indent="-742950" algn="just">
              <a:lnSpc>
                <a:spcPts val="5599"/>
              </a:lnSpc>
              <a:spcBef>
                <a:spcPct val="0"/>
              </a:spcBef>
              <a:buFont typeface="+mj-lt"/>
              <a:buAutoNum type="arabicPeriod"/>
            </a:pPr>
            <a:r>
              <a:rPr lang="en-US" sz="3999" dirty="0">
                <a:solidFill>
                  <a:srgbClr val="F7FBFF"/>
                </a:solidFill>
                <a:latin typeface="Gilroy"/>
                <a:ea typeface="Gilroy"/>
                <a:cs typeface="Gilroy"/>
                <a:sym typeface="Gilroy"/>
              </a:rPr>
              <a:t>The Father is not the Son</a:t>
            </a:r>
          </a:p>
          <a:p>
            <a:pPr marL="742950" indent="-742950" algn="just">
              <a:lnSpc>
                <a:spcPts val="5599"/>
              </a:lnSpc>
              <a:spcBef>
                <a:spcPct val="0"/>
              </a:spcBef>
              <a:buFont typeface="+mj-lt"/>
              <a:buAutoNum type="arabicPeriod"/>
            </a:pPr>
            <a:r>
              <a:rPr lang="en-US" sz="3999" dirty="0">
                <a:solidFill>
                  <a:srgbClr val="F7FBFF"/>
                </a:solidFill>
                <a:latin typeface="Gilroy"/>
                <a:ea typeface="Gilroy"/>
                <a:cs typeface="Gilroy"/>
                <a:sym typeface="Gilroy"/>
              </a:rPr>
              <a:t>The Son is the not the Holy Spirit</a:t>
            </a:r>
          </a:p>
          <a:p>
            <a:pPr marL="742950" indent="-742950" algn="just">
              <a:lnSpc>
                <a:spcPts val="5599"/>
              </a:lnSpc>
              <a:spcBef>
                <a:spcPct val="0"/>
              </a:spcBef>
              <a:buFont typeface="+mj-lt"/>
              <a:buAutoNum type="arabicPeriod"/>
            </a:pPr>
            <a:r>
              <a:rPr lang="en-US" sz="3999" dirty="0">
                <a:solidFill>
                  <a:srgbClr val="F7FBFF"/>
                </a:solidFill>
                <a:latin typeface="Gilroy"/>
                <a:ea typeface="Gilroy"/>
                <a:cs typeface="Gilroy"/>
                <a:sym typeface="Gilroy"/>
              </a:rPr>
              <a:t>The Holy Spirit is not the Father</a:t>
            </a:r>
          </a:p>
        </p:txBody>
      </p:sp>
      <p:pic>
        <p:nvPicPr>
          <p:cNvPr id="13" name="Picture 12" descr="A diagram of the father of the son&#10;&#10;AI-generated content may be incorrect.">
            <a:extLst>
              <a:ext uri="{FF2B5EF4-FFF2-40B4-BE49-F238E27FC236}">
                <a16:creationId xmlns:a16="http://schemas.microsoft.com/office/drawing/2014/main" id="{61218677-2533-7FB0-1457-D54497D97EDB}"/>
              </a:ext>
            </a:extLst>
          </p:cNvPr>
          <p:cNvPicPr>
            <a:picLocks noChangeAspect="1"/>
          </p:cNvPicPr>
          <p:nvPr/>
        </p:nvPicPr>
        <p:blipFill>
          <a:blip r:embed="rId4">
            <a:extLst>
              <a:ext uri="{28A0092B-C50C-407E-A947-70E740481C1C}">
                <a14:useLocalDpi xmlns:a14="http://schemas.microsoft.com/office/drawing/2010/main" val="0"/>
              </a:ext>
            </a:extLst>
          </a:blip>
          <a:srcRect r="3963" b="7287"/>
          <a:stretch>
            <a:fillRect/>
          </a:stretch>
        </p:blipFill>
        <p:spPr>
          <a:xfrm>
            <a:off x="10437192" y="1826260"/>
            <a:ext cx="7319615" cy="6634479"/>
          </a:xfrm>
          <a:prstGeom prst="rect">
            <a:avLst/>
          </a:prstGeom>
        </p:spPr>
      </p:pic>
    </p:spTree>
    <p:extLst>
      <p:ext uri="{BB962C8B-B14F-4D97-AF65-F5344CB8AC3E}">
        <p14:creationId xmlns:p14="http://schemas.microsoft.com/office/powerpoint/2010/main" val="156621784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F574863-8BE1-3012-F4EF-B176EA9800E5}"/>
            </a:ext>
          </a:extLst>
        </p:cNvPr>
        <p:cNvGrpSpPr/>
        <p:nvPr/>
      </p:nvGrpSpPr>
      <p:grpSpPr>
        <a:xfrm>
          <a:off x="0" y="0"/>
          <a:ext cx="0" cy="0"/>
          <a:chOff x="0" y="0"/>
          <a:chExt cx="0" cy="0"/>
        </a:xfrm>
      </p:grpSpPr>
      <p:sp>
        <p:nvSpPr>
          <p:cNvPr id="2" name="Freeform 2">
            <a:extLst>
              <a:ext uri="{FF2B5EF4-FFF2-40B4-BE49-F238E27FC236}">
                <a16:creationId xmlns:a16="http://schemas.microsoft.com/office/drawing/2014/main" id="{39E4D093-F6D1-28E9-00FA-3AA86F979FD3}"/>
              </a:ext>
            </a:extLst>
          </p:cNvPr>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t="-9333" b="-9333"/>
            </a:stretch>
          </a:blipFill>
        </p:spPr>
        <p:txBody>
          <a:bodyPr/>
          <a:lstStyle/>
          <a:p>
            <a:endParaRPr lang="it-DE"/>
          </a:p>
        </p:txBody>
      </p:sp>
      <p:grpSp>
        <p:nvGrpSpPr>
          <p:cNvPr id="3" name="Group 3">
            <a:extLst>
              <a:ext uri="{FF2B5EF4-FFF2-40B4-BE49-F238E27FC236}">
                <a16:creationId xmlns:a16="http://schemas.microsoft.com/office/drawing/2014/main" id="{C66BBD7C-0427-7B77-5398-1CAE813EB8B4}"/>
              </a:ext>
            </a:extLst>
          </p:cNvPr>
          <p:cNvGrpSpPr/>
          <p:nvPr/>
        </p:nvGrpSpPr>
        <p:grpSpPr>
          <a:xfrm>
            <a:off x="1028700" y="1028700"/>
            <a:ext cx="16997941" cy="8229600"/>
            <a:chOff x="0" y="0"/>
            <a:chExt cx="4476824" cy="2167467"/>
          </a:xfrm>
        </p:grpSpPr>
        <p:sp>
          <p:nvSpPr>
            <p:cNvPr id="4" name="Freeform 4">
              <a:extLst>
                <a:ext uri="{FF2B5EF4-FFF2-40B4-BE49-F238E27FC236}">
                  <a16:creationId xmlns:a16="http://schemas.microsoft.com/office/drawing/2014/main" id="{C6DF5F0B-DC4B-7A6F-772A-FFB8DF9871F7}"/>
                </a:ext>
              </a:extLst>
            </p:cNvPr>
            <p:cNvSpPr/>
            <p:nvPr/>
          </p:nvSpPr>
          <p:spPr>
            <a:xfrm>
              <a:off x="0" y="0"/>
              <a:ext cx="4476824" cy="2167467"/>
            </a:xfrm>
            <a:custGeom>
              <a:avLst/>
              <a:gdLst/>
              <a:ahLst/>
              <a:cxnLst/>
              <a:rect l="l" t="t" r="r" b="b"/>
              <a:pathLst>
                <a:path w="4476824" h="2167467">
                  <a:moveTo>
                    <a:pt x="19585" y="0"/>
                  </a:moveTo>
                  <a:lnTo>
                    <a:pt x="4457239" y="0"/>
                  </a:lnTo>
                  <a:cubicBezTo>
                    <a:pt x="4462433" y="0"/>
                    <a:pt x="4467415" y="2063"/>
                    <a:pt x="4471088" y="5736"/>
                  </a:cubicBezTo>
                  <a:cubicBezTo>
                    <a:pt x="4474761" y="9409"/>
                    <a:pt x="4476824" y="14391"/>
                    <a:pt x="4476824" y="19585"/>
                  </a:cubicBezTo>
                  <a:lnTo>
                    <a:pt x="4476824" y="2147882"/>
                  </a:lnTo>
                  <a:cubicBezTo>
                    <a:pt x="4476824" y="2158698"/>
                    <a:pt x="4468056" y="2167467"/>
                    <a:pt x="4457239" y="2167467"/>
                  </a:cubicBezTo>
                  <a:lnTo>
                    <a:pt x="19585" y="2167467"/>
                  </a:lnTo>
                  <a:cubicBezTo>
                    <a:pt x="14391" y="2167467"/>
                    <a:pt x="9409" y="2165403"/>
                    <a:pt x="5736" y="2161730"/>
                  </a:cubicBezTo>
                  <a:cubicBezTo>
                    <a:pt x="2063" y="2158058"/>
                    <a:pt x="0" y="2153076"/>
                    <a:pt x="0" y="2147882"/>
                  </a:cubicBezTo>
                  <a:lnTo>
                    <a:pt x="0" y="19585"/>
                  </a:lnTo>
                  <a:cubicBezTo>
                    <a:pt x="0" y="8768"/>
                    <a:pt x="8768" y="0"/>
                    <a:pt x="19585" y="0"/>
                  </a:cubicBezTo>
                  <a:close/>
                </a:path>
              </a:pathLst>
            </a:custGeom>
            <a:solidFill>
              <a:srgbClr val="395D91"/>
            </a:solidFill>
          </p:spPr>
          <p:txBody>
            <a:bodyPr/>
            <a:lstStyle/>
            <a:p>
              <a:endParaRPr lang="it-DE"/>
            </a:p>
          </p:txBody>
        </p:sp>
        <p:sp>
          <p:nvSpPr>
            <p:cNvPr id="5" name="TextBox 5">
              <a:extLst>
                <a:ext uri="{FF2B5EF4-FFF2-40B4-BE49-F238E27FC236}">
                  <a16:creationId xmlns:a16="http://schemas.microsoft.com/office/drawing/2014/main" id="{A2673092-D0B3-BE1E-51A0-BF62535EAC3B}"/>
                </a:ext>
              </a:extLst>
            </p:cNvPr>
            <p:cNvSpPr txBox="1"/>
            <p:nvPr/>
          </p:nvSpPr>
          <p:spPr>
            <a:xfrm>
              <a:off x="0" y="-47625"/>
              <a:ext cx="4476824" cy="2215092"/>
            </a:xfrm>
            <a:prstGeom prst="rect">
              <a:avLst/>
            </a:prstGeom>
          </p:spPr>
          <p:txBody>
            <a:bodyPr lIns="50800" tIns="50800" rIns="50800" bIns="50800" rtlCol="0" anchor="ctr"/>
            <a:lstStyle/>
            <a:p>
              <a:pPr algn="ctr">
                <a:lnSpc>
                  <a:spcPts val="2659"/>
                </a:lnSpc>
              </a:pPr>
              <a:endParaRPr dirty="0"/>
            </a:p>
          </p:txBody>
        </p:sp>
      </p:grpSp>
      <p:sp>
        <p:nvSpPr>
          <p:cNvPr id="6" name="Freeform 6">
            <a:extLst>
              <a:ext uri="{FF2B5EF4-FFF2-40B4-BE49-F238E27FC236}">
                <a16:creationId xmlns:a16="http://schemas.microsoft.com/office/drawing/2014/main" id="{4225BFF7-D5D3-BF14-1C75-8CDB12F77848}"/>
              </a:ext>
            </a:extLst>
          </p:cNvPr>
          <p:cNvSpPr/>
          <p:nvPr/>
        </p:nvSpPr>
        <p:spPr>
          <a:xfrm rot="-2700000">
            <a:off x="12542618" y="1487169"/>
            <a:ext cx="11641929" cy="11641929"/>
          </a:xfrm>
          <a:custGeom>
            <a:avLst/>
            <a:gdLst/>
            <a:ahLst/>
            <a:cxnLst/>
            <a:rect l="l" t="t" r="r" b="b"/>
            <a:pathLst>
              <a:path w="11641929" h="11641929">
                <a:moveTo>
                  <a:pt x="0" y="0"/>
                </a:moveTo>
                <a:lnTo>
                  <a:pt x="11641929" y="0"/>
                </a:lnTo>
                <a:lnTo>
                  <a:pt x="11641929" y="11641929"/>
                </a:lnTo>
                <a:lnTo>
                  <a:pt x="0" y="11641929"/>
                </a:lnTo>
                <a:lnTo>
                  <a:pt x="0" y="0"/>
                </a:lnTo>
                <a:close/>
              </a:path>
            </a:pathLst>
          </a:custGeom>
          <a:blipFill>
            <a:blip r:embed="rId3">
              <a:alphaModFix amt="6999"/>
            </a:blip>
            <a:stretch>
              <a:fillRect/>
            </a:stretch>
          </a:blipFill>
        </p:spPr>
        <p:txBody>
          <a:bodyPr/>
          <a:lstStyle/>
          <a:p>
            <a:endParaRPr lang="it-DE"/>
          </a:p>
        </p:txBody>
      </p:sp>
      <p:grpSp>
        <p:nvGrpSpPr>
          <p:cNvPr id="7" name="Group 7">
            <a:extLst>
              <a:ext uri="{FF2B5EF4-FFF2-40B4-BE49-F238E27FC236}">
                <a16:creationId xmlns:a16="http://schemas.microsoft.com/office/drawing/2014/main" id="{EE0A7C83-52B3-68DE-C19F-3855FCAB7BC1}"/>
              </a:ext>
            </a:extLst>
          </p:cNvPr>
          <p:cNvGrpSpPr/>
          <p:nvPr/>
        </p:nvGrpSpPr>
        <p:grpSpPr>
          <a:xfrm rot="-2700000">
            <a:off x="12874035" y="1818586"/>
            <a:ext cx="10863149" cy="10863149"/>
            <a:chOff x="0" y="0"/>
            <a:chExt cx="2041549" cy="2041549"/>
          </a:xfrm>
        </p:grpSpPr>
        <p:sp>
          <p:nvSpPr>
            <p:cNvPr id="8" name="Freeform 8">
              <a:extLst>
                <a:ext uri="{FF2B5EF4-FFF2-40B4-BE49-F238E27FC236}">
                  <a16:creationId xmlns:a16="http://schemas.microsoft.com/office/drawing/2014/main" id="{BB597011-EC71-F66C-57D5-95784DBC7F90}"/>
                </a:ext>
              </a:extLst>
            </p:cNvPr>
            <p:cNvSpPr/>
            <p:nvPr/>
          </p:nvSpPr>
          <p:spPr>
            <a:xfrm>
              <a:off x="0" y="0"/>
              <a:ext cx="2041549" cy="2041549"/>
            </a:xfrm>
            <a:custGeom>
              <a:avLst/>
              <a:gdLst/>
              <a:ahLst/>
              <a:cxnLst/>
              <a:rect l="l" t="t" r="r" b="b"/>
              <a:pathLst>
                <a:path w="2041549" h="2041549">
                  <a:moveTo>
                    <a:pt x="71268" y="0"/>
                  </a:moveTo>
                  <a:lnTo>
                    <a:pt x="1970282" y="0"/>
                  </a:lnTo>
                  <a:cubicBezTo>
                    <a:pt x="1989183" y="0"/>
                    <a:pt x="2007310" y="7509"/>
                    <a:pt x="2020675" y="20874"/>
                  </a:cubicBezTo>
                  <a:cubicBezTo>
                    <a:pt x="2034041" y="34239"/>
                    <a:pt x="2041549" y="52366"/>
                    <a:pt x="2041549" y="71268"/>
                  </a:cubicBezTo>
                  <a:lnTo>
                    <a:pt x="2041549" y="1970282"/>
                  </a:lnTo>
                  <a:cubicBezTo>
                    <a:pt x="2041549" y="2009642"/>
                    <a:pt x="2009642" y="2041549"/>
                    <a:pt x="1970282" y="2041549"/>
                  </a:cubicBezTo>
                  <a:lnTo>
                    <a:pt x="71268" y="2041549"/>
                  </a:lnTo>
                  <a:cubicBezTo>
                    <a:pt x="31908" y="2041549"/>
                    <a:pt x="0" y="2009642"/>
                    <a:pt x="0" y="1970282"/>
                  </a:cubicBezTo>
                  <a:lnTo>
                    <a:pt x="0" y="71268"/>
                  </a:lnTo>
                  <a:cubicBezTo>
                    <a:pt x="0" y="31908"/>
                    <a:pt x="31908" y="0"/>
                    <a:pt x="71268" y="0"/>
                  </a:cubicBezTo>
                  <a:close/>
                </a:path>
              </a:pathLst>
            </a:custGeom>
            <a:solidFill>
              <a:srgbClr val="FFFFFF"/>
            </a:solidFill>
          </p:spPr>
          <p:txBody>
            <a:bodyPr/>
            <a:lstStyle/>
            <a:p>
              <a:endParaRPr lang="it-DE"/>
            </a:p>
          </p:txBody>
        </p:sp>
        <p:sp>
          <p:nvSpPr>
            <p:cNvPr id="9" name="TextBox 9">
              <a:extLst>
                <a:ext uri="{FF2B5EF4-FFF2-40B4-BE49-F238E27FC236}">
                  <a16:creationId xmlns:a16="http://schemas.microsoft.com/office/drawing/2014/main" id="{0C85DB77-9C7A-6884-D105-3A8688F44E81}"/>
                </a:ext>
              </a:extLst>
            </p:cNvPr>
            <p:cNvSpPr txBox="1"/>
            <p:nvPr/>
          </p:nvSpPr>
          <p:spPr>
            <a:xfrm>
              <a:off x="0" y="-47625"/>
              <a:ext cx="2041549" cy="2089174"/>
            </a:xfrm>
            <a:prstGeom prst="rect">
              <a:avLst/>
            </a:prstGeom>
          </p:spPr>
          <p:txBody>
            <a:bodyPr lIns="50800" tIns="50800" rIns="50800" bIns="50800" rtlCol="0" anchor="ctr"/>
            <a:lstStyle/>
            <a:p>
              <a:pPr algn="ctr">
                <a:lnSpc>
                  <a:spcPts val="2659"/>
                </a:lnSpc>
                <a:spcBef>
                  <a:spcPct val="0"/>
                </a:spcBef>
              </a:pPr>
              <a:endParaRPr dirty="0"/>
            </a:p>
          </p:txBody>
        </p:sp>
      </p:grpSp>
      <p:sp>
        <p:nvSpPr>
          <p:cNvPr id="10" name="TextBox 10">
            <a:extLst>
              <a:ext uri="{FF2B5EF4-FFF2-40B4-BE49-F238E27FC236}">
                <a16:creationId xmlns:a16="http://schemas.microsoft.com/office/drawing/2014/main" id="{0161E233-AC11-2BE8-1AE4-7B9BE09EB2D8}"/>
              </a:ext>
            </a:extLst>
          </p:cNvPr>
          <p:cNvSpPr txBox="1"/>
          <p:nvPr/>
        </p:nvSpPr>
        <p:spPr>
          <a:xfrm>
            <a:off x="1992588" y="1445644"/>
            <a:ext cx="12104412" cy="1025922"/>
          </a:xfrm>
          <a:prstGeom prst="rect">
            <a:avLst/>
          </a:prstGeom>
        </p:spPr>
        <p:txBody>
          <a:bodyPr wrap="square" lIns="0" tIns="0" rIns="0" bIns="0" rtlCol="0" anchor="t">
            <a:spAutoFit/>
          </a:bodyPr>
          <a:lstStyle/>
          <a:p>
            <a:pPr algn="l">
              <a:lnSpc>
                <a:spcPts val="8450"/>
              </a:lnSpc>
            </a:pPr>
            <a:r>
              <a:rPr lang="en-US" sz="6500" dirty="0">
                <a:solidFill>
                  <a:srgbClr val="CAE4FC"/>
                </a:solidFill>
                <a:latin typeface="Big John PRO Bold"/>
                <a:ea typeface="Big John PRO Bold"/>
                <a:cs typeface="Big John PRO Bold"/>
                <a:sym typeface="Big John PRO Bold"/>
              </a:rPr>
              <a:t>Language — Person &amp; Being</a:t>
            </a:r>
          </a:p>
        </p:txBody>
      </p:sp>
      <p:sp>
        <p:nvSpPr>
          <p:cNvPr id="12" name="TextBox 11">
            <a:extLst>
              <a:ext uri="{FF2B5EF4-FFF2-40B4-BE49-F238E27FC236}">
                <a16:creationId xmlns:a16="http://schemas.microsoft.com/office/drawing/2014/main" id="{7BB3C68F-B372-83E3-B6E0-E72CE002D639}"/>
              </a:ext>
            </a:extLst>
          </p:cNvPr>
          <p:cNvSpPr txBox="1"/>
          <p:nvPr/>
        </p:nvSpPr>
        <p:spPr>
          <a:xfrm>
            <a:off x="1752600" y="2650758"/>
            <a:ext cx="10428012" cy="6411114"/>
          </a:xfrm>
          <a:prstGeom prst="rect">
            <a:avLst/>
          </a:prstGeom>
        </p:spPr>
        <p:txBody>
          <a:bodyPr wrap="square" lIns="0" tIns="0" rIns="0" bIns="0" rtlCol="0" anchor="t">
            <a:spAutoFit/>
          </a:bodyPr>
          <a:lstStyle/>
          <a:p>
            <a:pPr algn="just">
              <a:lnSpc>
                <a:spcPts val="5599"/>
              </a:lnSpc>
              <a:spcBef>
                <a:spcPct val="0"/>
              </a:spcBef>
            </a:pPr>
            <a:r>
              <a:rPr lang="en-US" sz="3999" dirty="0">
                <a:solidFill>
                  <a:srgbClr val="F7FBFF"/>
                </a:solidFill>
                <a:latin typeface="Gilroy"/>
                <a:ea typeface="Gilroy"/>
                <a:cs typeface="Gilroy"/>
                <a:sym typeface="Gilroy"/>
              </a:rPr>
              <a:t>Athanasian Creed</a:t>
            </a:r>
          </a:p>
          <a:p>
            <a:pPr marL="571500" indent="-571500" algn="just">
              <a:lnSpc>
                <a:spcPts val="5599"/>
              </a:lnSpc>
              <a:spcBef>
                <a:spcPct val="0"/>
              </a:spcBef>
              <a:buFontTx/>
              <a:buChar char="-"/>
            </a:pPr>
            <a:r>
              <a:rPr lang="en-US" sz="3999" dirty="0">
                <a:solidFill>
                  <a:srgbClr val="F7FBFF"/>
                </a:solidFill>
                <a:latin typeface="Gilroy"/>
                <a:ea typeface="Gilroy"/>
                <a:cs typeface="Gilroy"/>
                <a:sym typeface="Gilroy"/>
              </a:rPr>
              <a:t>Three Persons:</a:t>
            </a:r>
          </a:p>
          <a:p>
            <a:pPr algn="just">
              <a:lnSpc>
                <a:spcPts val="5599"/>
              </a:lnSpc>
              <a:spcBef>
                <a:spcPct val="0"/>
              </a:spcBef>
            </a:pPr>
            <a:r>
              <a:rPr lang="en-US" sz="3999" dirty="0">
                <a:solidFill>
                  <a:srgbClr val="F7FBFF"/>
                </a:solidFill>
                <a:latin typeface="Gilroy"/>
                <a:ea typeface="Gilroy"/>
                <a:cs typeface="Gilroy"/>
                <a:sym typeface="Gilroy"/>
              </a:rPr>
              <a:t>‘For the person of the Father is a distinct person, the person of the Son is another, and that of the Holy Spirit still another’.</a:t>
            </a:r>
          </a:p>
          <a:p>
            <a:pPr algn="just">
              <a:lnSpc>
                <a:spcPts val="5599"/>
              </a:lnSpc>
              <a:spcBef>
                <a:spcPct val="0"/>
              </a:spcBef>
            </a:pPr>
            <a:endParaRPr lang="en-US" dirty="0">
              <a:solidFill>
                <a:srgbClr val="F7FBFF"/>
              </a:solidFill>
              <a:latin typeface="Gilroy"/>
              <a:ea typeface="Gilroy"/>
              <a:cs typeface="Gilroy"/>
              <a:sym typeface="Gilroy"/>
            </a:endParaRPr>
          </a:p>
          <a:p>
            <a:pPr algn="just">
              <a:lnSpc>
                <a:spcPts val="5599"/>
              </a:lnSpc>
              <a:spcBef>
                <a:spcPct val="0"/>
              </a:spcBef>
            </a:pPr>
            <a:r>
              <a:rPr lang="en-US" sz="3999" dirty="0">
                <a:solidFill>
                  <a:srgbClr val="F7FBFF"/>
                </a:solidFill>
                <a:latin typeface="Gilroy"/>
                <a:ea typeface="Gilroy"/>
                <a:cs typeface="Gilroy"/>
                <a:sym typeface="Gilroy"/>
              </a:rPr>
              <a:t>- One Being:</a:t>
            </a:r>
          </a:p>
          <a:p>
            <a:pPr algn="just">
              <a:lnSpc>
                <a:spcPts val="5599"/>
              </a:lnSpc>
              <a:spcBef>
                <a:spcPct val="0"/>
              </a:spcBef>
            </a:pPr>
            <a:r>
              <a:rPr lang="en-US" sz="3999" dirty="0">
                <a:solidFill>
                  <a:srgbClr val="F7FBFF"/>
                </a:solidFill>
                <a:latin typeface="Gilroy"/>
                <a:ea typeface="Gilroy"/>
                <a:cs typeface="Gilroy"/>
                <a:sym typeface="Gilroy"/>
              </a:rPr>
              <a:t>‘And yet there are not three eternal </a:t>
            </a:r>
          </a:p>
          <a:p>
            <a:pPr algn="just">
              <a:lnSpc>
                <a:spcPts val="5599"/>
              </a:lnSpc>
              <a:spcBef>
                <a:spcPct val="0"/>
              </a:spcBef>
            </a:pPr>
            <a:r>
              <a:rPr lang="en-US" sz="3999" dirty="0">
                <a:solidFill>
                  <a:srgbClr val="F7FBFF"/>
                </a:solidFill>
                <a:latin typeface="Gilroy"/>
                <a:ea typeface="Gilroy"/>
                <a:cs typeface="Gilroy"/>
                <a:sym typeface="Gilroy"/>
              </a:rPr>
              <a:t>beings; there is but one eternal being’.</a:t>
            </a:r>
          </a:p>
        </p:txBody>
      </p:sp>
    </p:spTree>
    <p:extLst>
      <p:ext uri="{BB962C8B-B14F-4D97-AF65-F5344CB8AC3E}">
        <p14:creationId xmlns:p14="http://schemas.microsoft.com/office/powerpoint/2010/main" val="172264324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350A448-9E1F-7132-A322-96268167678C}"/>
            </a:ext>
          </a:extLst>
        </p:cNvPr>
        <p:cNvGrpSpPr/>
        <p:nvPr/>
      </p:nvGrpSpPr>
      <p:grpSpPr>
        <a:xfrm>
          <a:off x="0" y="0"/>
          <a:ext cx="0" cy="0"/>
          <a:chOff x="0" y="0"/>
          <a:chExt cx="0" cy="0"/>
        </a:xfrm>
      </p:grpSpPr>
      <p:sp>
        <p:nvSpPr>
          <p:cNvPr id="2" name="Freeform 2">
            <a:extLst>
              <a:ext uri="{FF2B5EF4-FFF2-40B4-BE49-F238E27FC236}">
                <a16:creationId xmlns:a16="http://schemas.microsoft.com/office/drawing/2014/main" id="{A349F359-CD90-4561-9BAF-52B357A5B78B}"/>
              </a:ext>
            </a:extLst>
          </p:cNvPr>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3"/>
            <a:stretch>
              <a:fillRect t="-9333" b="-9333"/>
            </a:stretch>
          </a:blipFill>
        </p:spPr>
        <p:txBody>
          <a:bodyPr/>
          <a:lstStyle/>
          <a:p>
            <a:endParaRPr lang="it-DE"/>
          </a:p>
        </p:txBody>
      </p:sp>
      <p:grpSp>
        <p:nvGrpSpPr>
          <p:cNvPr id="3" name="Group 3">
            <a:extLst>
              <a:ext uri="{FF2B5EF4-FFF2-40B4-BE49-F238E27FC236}">
                <a16:creationId xmlns:a16="http://schemas.microsoft.com/office/drawing/2014/main" id="{6CD5C8DD-91E0-45F2-7DAD-780EAC6C7CDA}"/>
              </a:ext>
            </a:extLst>
          </p:cNvPr>
          <p:cNvGrpSpPr/>
          <p:nvPr/>
        </p:nvGrpSpPr>
        <p:grpSpPr>
          <a:xfrm>
            <a:off x="1028700" y="1028700"/>
            <a:ext cx="16997941" cy="8229600"/>
            <a:chOff x="0" y="0"/>
            <a:chExt cx="4476824" cy="2167467"/>
          </a:xfrm>
        </p:grpSpPr>
        <p:sp>
          <p:nvSpPr>
            <p:cNvPr id="4" name="Freeform 4">
              <a:extLst>
                <a:ext uri="{FF2B5EF4-FFF2-40B4-BE49-F238E27FC236}">
                  <a16:creationId xmlns:a16="http://schemas.microsoft.com/office/drawing/2014/main" id="{22F8E8C6-6318-AB1E-9202-8BC9CE8F3183}"/>
                </a:ext>
              </a:extLst>
            </p:cNvPr>
            <p:cNvSpPr/>
            <p:nvPr/>
          </p:nvSpPr>
          <p:spPr>
            <a:xfrm>
              <a:off x="0" y="0"/>
              <a:ext cx="4476824" cy="2167467"/>
            </a:xfrm>
            <a:custGeom>
              <a:avLst/>
              <a:gdLst/>
              <a:ahLst/>
              <a:cxnLst/>
              <a:rect l="l" t="t" r="r" b="b"/>
              <a:pathLst>
                <a:path w="4476824" h="2167467">
                  <a:moveTo>
                    <a:pt x="19585" y="0"/>
                  </a:moveTo>
                  <a:lnTo>
                    <a:pt x="4457239" y="0"/>
                  </a:lnTo>
                  <a:cubicBezTo>
                    <a:pt x="4462433" y="0"/>
                    <a:pt x="4467415" y="2063"/>
                    <a:pt x="4471088" y="5736"/>
                  </a:cubicBezTo>
                  <a:cubicBezTo>
                    <a:pt x="4474761" y="9409"/>
                    <a:pt x="4476824" y="14391"/>
                    <a:pt x="4476824" y="19585"/>
                  </a:cubicBezTo>
                  <a:lnTo>
                    <a:pt x="4476824" y="2147882"/>
                  </a:lnTo>
                  <a:cubicBezTo>
                    <a:pt x="4476824" y="2158698"/>
                    <a:pt x="4468056" y="2167467"/>
                    <a:pt x="4457239" y="2167467"/>
                  </a:cubicBezTo>
                  <a:lnTo>
                    <a:pt x="19585" y="2167467"/>
                  </a:lnTo>
                  <a:cubicBezTo>
                    <a:pt x="14391" y="2167467"/>
                    <a:pt x="9409" y="2165403"/>
                    <a:pt x="5736" y="2161730"/>
                  </a:cubicBezTo>
                  <a:cubicBezTo>
                    <a:pt x="2063" y="2158058"/>
                    <a:pt x="0" y="2153076"/>
                    <a:pt x="0" y="2147882"/>
                  </a:cubicBezTo>
                  <a:lnTo>
                    <a:pt x="0" y="19585"/>
                  </a:lnTo>
                  <a:cubicBezTo>
                    <a:pt x="0" y="8768"/>
                    <a:pt x="8768" y="0"/>
                    <a:pt x="19585" y="0"/>
                  </a:cubicBezTo>
                  <a:close/>
                </a:path>
              </a:pathLst>
            </a:custGeom>
            <a:solidFill>
              <a:srgbClr val="395D91"/>
            </a:solidFill>
          </p:spPr>
          <p:txBody>
            <a:bodyPr/>
            <a:lstStyle/>
            <a:p>
              <a:endParaRPr lang="it-DE"/>
            </a:p>
          </p:txBody>
        </p:sp>
        <p:sp>
          <p:nvSpPr>
            <p:cNvPr id="5" name="TextBox 5">
              <a:extLst>
                <a:ext uri="{FF2B5EF4-FFF2-40B4-BE49-F238E27FC236}">
                  <a16:creationId xmlns:a16="http://schemas.microsoft.com/office/drawing/2014/main" id="{A6FA79A2-F542-8ED7-5397-AB5067531E9C}"/>
                </a:ext>
              </a:extLst>
            </p:cNvPr>
            <p:cNvSpPr txBox="1"/>
            <p:nvPr/>
          </p:nvSpPr>
          <p:spPr>
            <a:xfrm>
              <a:off x="0" y="-47625"/>
              <a:ext cx="4476824" cy="2215092"/>
            </a:xfrm>
            <a:prstGeom prst="rect">
              <a:avLst/>
            </a:prstGeom>
          </p:spPr>
          <p:txBody>
            <a:bodyPr lIns="50800" tIns="50800" rIns="50800" bIns="50800" rtlCol="0" anchor="ctr"/>
            <a:lstStyle/>
            <a:p>
              <a:pPr algn="ctr">
                <a:lnSpc>
                  <a:spcPts val="2659"/>
                </a:lnSpc>
              </a:pPr>
              <a:endParaRPr dirty="0"/>
            </a:p>
          </p:txBody>
        </p:sp>
      </p:grpSp>
      <p:sp>
        <p:nvSpPr>
          <p:cNvPr id="10" name="TextBox 10">
            <a:extLst>
              <a:ext uri="{FF2B5EF4-FFF2-40B4-BE49-F238E27FC236}">
                <a16:creationId xmlns:a16="http://schemas.microsoft.com/office/drawing/2014/main" id="{358E8998-1457-7EA6-8A02-DA28F63E6695}"/>
              </a:ext>
            </a:extLst>
          </p:cNvPr>
          <p:cNvSpPr txBox="1"/>
          <p:nvPr/>
        </p:nvSpPr>
        <p:spPr>
          <a:xfrm>
            <a:off x="1992588" y="1445644"/>
            <a:ext cx="12104412" cy="1025922"/>
          </a:xfrm>
          <a:prstGeom prst="rect">
            <a:avLst/>
          </a:prstGeom>
        </p:spPr>
        <p:txBody>
          <a:bodyPr wrap="square" lIns="0" tIns="0" rIns="0" bIns="0" rtlCol="0" anchor="t">
            <a:spAutoFit/>
          </a:bodyPr>
          <a:lstStyle/>
          <a:p>
            <a:pPr algn="l">
              <a:lnSpc>
                <a:spcPts val="8450"/>
              </a:lnSpc>
            </a:pPr>
            <a:r>
              <a:rPr lang="en-US" sz="6500" dirty="0">
                <a:solidFill>
                  <a:srgbClr val="CAE4FC"/>
                </a:solidFill>
                <a:latin typeface="Big John PRO Bold"/>
                <a:ea typeface="Big John PRO Bold"/>
                <a:cs typeface="Big John PRO Bold"/>
                <a:sym typeface="Big John PRO Bold"/>
              </a:rPr>
              <a:t>The Trinity</a:t>
            </a:r>
          </a:p>
        </p:txBody>
      </p:sp>
    </p:spTree>
    <p:extLst>
      <p:ext uri="{BB962C8B-B14F-4D97-AF65-F5344CB8AC3E}">
        <p14:creationId xmlns:p14="http://schemas.microsoft.com/office/powerpoint/2010/main" val="282061913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80490CA-97F0-FA22-5FFB-91019BB1DF2F}"/>
            </a:ext>
          </a:extLst>
        </p:cNvPr>
        <p:cNvGrpSpPr/>
        <p:nvPr/>
      </p:nvGrpSpPr>
      <p:grpSpPr>
        <a:xfrm>
          <a:off x="0" y="0"/>
          <a:ext cx="0" cy="0"/>
          <a:chOff x="0" y="0"/>
          <a:chExt cx="0" cy="0"/>
        </a:xfrm>
      </p:grpSpPr>
      <p:sp>
        <p:nvSpPr>
          <p:cNvPr id="2" name="Freeform 2">
            <a:extLst>
              <a:ext uri="{FF2B5EF4-FFF2-40B4-BE49-F238E27FC236}">
                <a16:creationId xmlns:a16="http://schemas.microsoft.com/office/drawing/2014/main" id="{237FC9FF-7477-CFA3-5E26-17BFB3F9F21B}"/>
              </a:ext>
            </a:extLst>
          </p:cNvPr>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t="-9333" b="-9333"/>
            </a:stretch>
          </a:blipFill>
        </p:spPr>
        <p:txBody>
          <a:bodyPr/>
          <a:lstStyle/>
          <a:p>
            <a:endParaRPr lang="it-DE"/>
          </a:p>
        </p:txBody>
      </p:sp>
      <p:grpSp>
        <p:nvGrpSpPr>
          <p:cNvPr id="3" name="Group 3">
            <a:extLst>
              <a:ext uri="{FF2B5EF4-FFF2-40B4-BE49-F238E27FC236}">
                <a16:creationId xmlns:a16="http://schemas.microsoft.com/office/drawing/2014/main" id="{91758346-90B6-66ED-4D14-82A180AB2C37}"/>
              </a:ext>
            </a:extLst>
          </p:cNvPr>
          <p:cNvGrpSpPr/>
          <p:nvPr/>
        </p:nvGrpSpPr>
        <p:grpSpPr>
          <a:xfrm>
            <a:off x="1028700" y="1028700"/>
            <a:ext cx="16997941" cy="8229600"/>
            <a:chOff x="0" y="0"/>
            <a:chExt cx="4476824" cy="2167467"/>
          </a:xfrm>
        </p:grpSpPr>
        <p:sp>
          <p:nvSpPr>
            <p:cNvPr id="4" name="Freeform 4">
              <a:extLst>
                <a:ext uri="{FF2B5EF4-FFF2-40B4-BE49-F238E27FC236}">
                  <a16:creationId xmlns:a16="http://schemas.microsoft.com/office/drawing/2014/main" id="{A3FF47B8-AE0D-E1B3-05E4-3CD0495DE22F}"/>
                </a:ext>
              </a:extLst>
            </p:cNvPr>
            <p:cNvSpPr/>
            <p:nvPr/>
          </p:nvSpPr>
          <p:spPr>
            <a:xfrm>
              <a:off x="0" y="0"/>
              <a:ext cx="4476824" cy="2167467"/>
            </a:xfrm>
            <a:custGeom>
              <a:avLst/>
              <a:gdLst/>
              <a:ahLst/>
              <a:cxnLst/>
              <a:rect l="l" t="t" r="r" b="b"/>
              <a:pathLst>
                <a:path w="4476824" h="2167467">
                  <a:moveTo>
                    <a:pt x="19585" y="0"/>
                  </a:moveTo>
                  <a:lnTo>
                    <a:pt x="4457239" y="0"/>
                  </a:lnTo>
                  <a:cubicBezTo>
                    <a:pt x="4462433" y="0"/>
                    <a:pt x="4467415" y="2063"/>
                    <a:pt x="4471088" y="5736"/>
                  </a:cubicBezTo>
                  <a:cubicBezTo>
                    <a:pt x="4474761" y="9409"/>
                    <a:pt x="4476824" y="14391"/>
                    <a:pt x="4476824" y="19585"/>
                  </a:cubicBezTo>
                  <a:lnTo>
                    <a:pt x="4476824" y="2147882"/>
                  </a:lnTo>
                  <a:cubicBezTo>
                    <a:pt x="4476824" y="2158698"/>
                    <a:pt x="4468056" y="2167467"/>
                    <a:pt x="4457239" y="2167467"/>
                  </a:cubicBezTo>
                  <a:lnTo>
                    <a:pt x="19585" y="2167467"/>
                  </a:lnTo>
                  <a:cubicBezTo>
                    <a:pt x="14391" y="2167467"/>
                    <a:pt x="9409" y="2165403"/>
                    <a:pt x="5736" y="2161730"/>
                  </a:cubicBezTo>
                  <a:cubicBezTo>
                    <a:pt x="2063" y="2158058"/>
                    <a:pt x="0" y="2153076"/>
                    <a:pt x="0" y="2147882"/>
                  </a:cubicBezTo>
                  <a:lnTo>
                    <a:pt x="0" y="19585"/>
                  </a:lnTo>
                  <a:cubicBezTo>
                    <a:pt x="0" y="8768"/>
                    <a:pt x="8768" y="0"/>
                    <a:pt x="19585" y="0"/>
                  </a:cubicBezTo>
                  <a:close/>
                </a:path>
              </a:pathLst>
            </a:custGeom>
            <a:solidFill>
              <a:srgbClr val="395D91"/>
            </a:solidFill>
          </p:spPr>
          <p:txBody>
            <a:bodyPr/>
            <a:lstStyle/>
            <a:p>
              <a:endParaRPr lang="it-DE"/>
            </a:p>
          </p:txBody>
        </p:sp>
        <p:sp>
          <p:nvSpPr>
            <p:cNvPr id="5" name="TextBox 5">
              <a:extLst>
                <a:ext uri="{FF2B5EF4-FFF2-40B4-BE49-F238E27FC236}">
                  <a16:creationId xmlns:a16="http://schemas.microsoft.com/office/drawing/2014/main" id="{189FAEC2-54CF-FA23-12BA-C566807BB03F}"/>
                </a:ext>
              </a:extLst>
            </p:cNvPr>
            <p:cNvSpPr txBox="1"/>
            <p:nvPr/>
          </p:nvSpPr>
          <p:spPr>
            <a:xfrm>
              <a:off x="0" y="-47625"/>
              <a:ext cx="4476824" cy="2215092"/>
            </a:xfrm>
            <a:prstGeom prst="rect">
              <a:avLst/>
            </a:prstGeom>
          </p:spPr>
          <p:txBody>
            <a:bodyPr lIns="50800" tIns="50800" rIns="50800" bIns="50800" rtlCol="0" anchor="ctr"/>
            <a:lstStyle/>
            <a:p>
              <a:pPr algn="ctr">
                <a:lnSpc>
                  <a:spcPts val="2659"/>
                </a:lnSpc>
              </a:pPr>
              <a:endParaRPr dirty="0"/>
            </a:p>
          </p:txBody>
        </p:sp>
      </p:grpSp>
      <p:sp>
        <p:nvSpPr>
          <p:cNvPr id="6" name="Freeform 6">
            <a:extLst>
              <a:ext uri="{FF2B5EF4-FFF2-40B4-BE49-F238E27FC236}">
                <a16:creationId xmlns:a16="http://schemas.microsoft.com/office/drawing/2014/main" id="{1B7DEEC7-024E-218A-94FE-757B4AB5F34F}"/>
              </a:ext>
            </a:extLst>
          </p:cNvPr>
          <p:cNvSpPr/>
          <p:nvPr/>
        </p:nvSpPr>
        <p:spPr>
          <a:xfrm rot="-2700000">
            <a:off x="12542618" y="1487169"/>
            <a:ext cx="11641929" cy="11641929"/>
          </a:xfrm>
          <a:custGeom>
            <a:avLst/>
            <a:gdLst/>
            <a:ahLst/>
            <a:cxnLst/>
            <a:rect l="l" t="t" r="r" b="b"/>
            <a:pathLst>
              <a:path w="11641929" h="11641929">
                <a:moveTo>
                  <a:pt x="0" y="0"/>
                </a:moveTo>
                <a:lnTo>
                  <a:pt x="11641929" y="0"/>
                </a:lnTo>
                <a:lnTo>
                  <a:pt x="11641929" y="11641929"/>
                </a:lnTo>
                <a:lnTo>
                  <a:pt x="0" y="11641929"/>
                </a:lnTo>
                <a:lnTo>
                  <a:pt x="0" y="0"/>
                </a:lnTo>
                <a:close/>
              </a:path>
            </a:pathLst>
          </a:custGeom>
          <a:blipFill>
            <a:blip r:embed="rId3">
              <a:alphaModFix amt="6999"/>
            </a:blip>
            <a:stretch>
              <a:fillRect/>
            </a:stretch>
          </a:blipFill>
        </p:spPr>
        <p:txBody>
          <a:bodyPr/>
          <a:lstStyle/>
          <a:p>
            <a:endParaRPr lang="it-DE"/>
          </a:p>
        </p:txBody>
      </p:sp>
      <p:grpSp>
        <p:nvGrpSpPr>
          <p:cNvPr id="7" name="Group 7">
            <a:extLst>
              <a:ext uri="{FF2B5EF4-FFF2-40B4-BE49-F238E27FC236}">
                <a16:creationId xmlns:a16="http://schemas.microsoft.com/office/drawing/2014/main" id="{5B234080-F45F-2768-92B0-87D4D3234705}"/>
              </a:ext>
            </a:extLst>
          </p:cNvPr>
          <p:cNvGrpSpPr/>
          <p:nvPr/>
        </p:nvGrpSpPr>
        <p:grpSpPr>
          <a:xfrm rot="-2700000">
            <a:off x="12874035" y="1818586"/>
            <a:ext cx="10863149" cy="10863149"/>
            <a:chOff x="0" y="0"/>
            <a:chExt cx="2041549" cy="2041549"/>
          </a:xfrm>
        </p:grpSpPr>
        <p:sp>
          <p:nvSpPr>
            <p:cNvPr id="8" name="Freeform 8">
              <a:extLst>
                <a:ext uri="{FF2B5EF4-FFF2-40B4-BE49-F238E27FC236}">
                  <a16:creationId xmlns:a16="http://schemas.microsoft.com/office/drawing/2014/main" id="{3F671CFF-5C7C-E804-2A1E-501DBF6D23AC}"/>
                </a:ext>
              </a:extLst>
            </p:cNvPr>
            <p:cNvSpPr/>
            <p:nvPr/>
          </p:nvSpPr>
          <p:spPr>
            <a:xfrm>
              <a:off x="0" y="0"/>
              <a:ext cx="2041549" cy="2041549"/>
            </a:xfrm>
            <a:custGeom>
              <a:avLst/>
              <a:gdLst/>
              <a:ahLst/>
              <a:cxnLst/>
              <a:rect l="l" t="t" r="r" b="b"/>
              <a:pathLst>
                <a:path w="2041549" h="2041549">
                  <a:moveTo>
                    <a:pt x="71268" y="0"/>
                  </a:moveTo>
                  <a:lnTo>
                    <a:pt x="1970282" y="0"/>
                  </a:lnTo>
                  <a:cubicBezTo>
                    <a:pt x="1989183" y="0"/>
                    <a:pt x="2007310" y="7509"/>
                    <a:pt x="2020675" y="20874"/>
                  </a:cubicBezTo>
                  <a:cubicBezTo>
                    <a:pt x="2034041" y="34239"/>
                    <a:pt x="2041549" y="52366"/>
                    <a:pt x="2041549" y="71268"/>
                  </a:cubicBezTo>
                  <a:lnTo>
                    <a:pt x="2041549" y="1970282"/>
                  </a:lnTo>
                  <a:cubicBezTo>
                    <a:pt x="2041549" y="2009642"/>
                    <a:pt x="2009642" y="2041549"/>
                    <a:pt x="1970282" y="2041549"/>
                  </a:cubicBezTo>
                  <a:lnTo>
                    <a:pt x="71268" y="2041549"/>
                  </a:lnTo>
                  <a:cubicBezTo>
                    <a:pt x="31908" y="2041549"/>
                    <a:pt x="0" y="2009642"/>
                    <a:pt x="0" y="1970282"/>
                  </a:cubicBezTo>
                  <a:lnTo>
                    <a:pt x="0" y="71268"/>
                  </a:lnTo>
                  <a:cubicBezTo>
                    <a:pt x="0" y="31908"/>
                    <a:pt x="31908" y="0"/>
                    <a:pt x="71268" y="0"/>
                  </a:cubicBezTo>
                  <a:close/>
                </a:path>
              </a:pathLst>
            </a:custGeom>
            <a:solidFill>
              <a:srgbClr val="FFFFFF"/>
            </a:solidFill>
          </p:spPr>
          <p:txBody>
            <a:bodyPr/>
            <a:lstStyle/>
            <a:p>
              <a:endParaRPr lang="it-DE"/>
            </a:p>
          </p:txBody>
        </p:sp>
        <p:sp>
          <p:nvSpPr>
            <p:cNvPr id="9" name="TextBox 9">
              <a:extLst>
                <a:ext uri="{FF2B5EF4-FFF2-40B4-BE49-F238E27FC236}">
                  <a16:creationId xmlns:a16="http://schemas.microsoft.com/office/drawing/2014/main" id="{10491311-C55B-A435-0F32-87A47AEF9F9F}"/>
                </a:ext>
              </a:extLst>
            </p:cNvPr>
            <p:cNvSpPr txBox="1"/>
            <p:nvPr/>
          </p:nvSpPr>
          <p:spPr>
            <a:xfrm>
              <a:off x="0" y="-47625"/>
              <a:ext cx="2041549" cy="2089174"/>
            </a:xfrm>
            <a:prstGeom prst="rect">
              <a:avLst/>
            </a:prstGeom>
          </p:spPr>
          <p:txBody>
            <a:bodyPr lIns="50800" tIns="50800" rIns="50800" bIns="50800" rtlCol="0" anchor="ctr"/>
            <a:lstStyle/>
            <a:p>
              <a:pPr algn="ctr">
                <a:lnSpc>
                  <a:spcPts val="2659"/>
                </a:lnSpc>
                <a:spcBef>
                  <a:spcPct val="0"/>
                </a:spcBef>
              </a:pPr>
              <a:endParaRPr dirty="0"/>
            </a:p>
          </p:txBody>
        </p:sp>
      </p:grpSp>
      <p:sp>
        <p:nvSpPr>
          <p:cNvPr id="10" name="TextBox 10">
            <a:extLst>
              <a:ext uri="{FF2B5EF4-FFF2-40B4-BE49-F238E27FC236}">
                <a16:creationId xmlns:a16="http://schemas.microsoft.com/office/drawing/2014/main" id="{B662C5F7-78FE-DF8C-0202-D2182709FACE}"/>
              </a:ext>
            </a:extLst>
          </p:cNvPr>
          <p:cNvSpPr txBox="1"/>
          <p:nvPr/>
        </p:nvSpPr>
        <p:spPr>
          <a:xfrm>
            <a:off x="1992588" y="1445644"/>
            <a:ext cx="12104412" cy="1025922"/>
          </a:xfrm>
          <a:prstGeom prst="rect">
            <a:avLst/>
          </a:prstGeom>
        </p:spPr>
        <p:txBody>
          <a:bodyPr wrap="square" lIns="0" tIns="0" rIns="0" bIns="0" rtlCol="0" anchor="t">
            <a:spAutoFit/>
          </a:bodyPr>
          <a:lstStyle/>
          <a:p>
            <a:pPr algn="l">
              <a:lnSpc>
                <a:spcPts val="8450"/>
              </a:lnSpc>
            </a:pPr>
            <a:r>
              <a:rPr lang="en-US" sz="6500" dirty="0">
                <a:solidFill>
                  <a:srgbClr val="CAE4FC"/>
                </a:solidFill>
                <a:latin typeface="Big John PRO Bold"/>
                <a:ea typeface="Big John PRO Bold"/>
                <a:cs typeface="Big John PRO Bold"/>
                <a:sym typeface="Big John PRO Bold"/>
              </a:rPr>
              <a:t>5 Reasons Clarity is Important </a:t>
            </a:r>
          </a:p>
        </p:txBody>
      </p:sp>
      <p:sp>
        <p:nvSpPr>
          <p:cNvPr id="11" name="TextBox 11">
            <a:extLst>
              <a:ext uri="{FF2B5EF4-FFF2-40B4-BE49-F238E27FC236}">
                <a16:creationId xmlns:a16="http://schemas.microsoft.com/office/drawing/2014/main" id="{4E4EC9C5-193F-9B57-A53E-C78DD78B39D0}"/>
              </a:ext>
            </a:extLst>
          </p:cNvPr>
          <p:cNvSpPr txBox="1"/>
          <p:nvPr/>
        </p:nvSpPr>
        <p:spPr>
          <a:xfrm>
            <a:off x="1992588" y="2757169"/>
            <a:ext cx="10428012" cy="1384097"/>
          </a:xfrm>
          <a:prstGeom prst="rect">
            <a:avLst/>
          </a:prstGeom>
        </p:spPr>
        <p:txBody>
          <a:bodyPr wrap="square" lIns="0" tIns="0" rIns="0" bIns="0" rtlCol="0" anchor="t">
            <a:spAutoFit/>
          </a:bodyPr>
          <a:lstStyle/>
          <a:p>
            <a:pPr marL="742950" indent="-742950" algn="just">
              <a:lnSpc>
                <a:spcPts val="5599"/>
              </a:lnSpc>
              <a:spcBef>
                <a:spcPct val="0"/>
              </a:spcBef>
              <a:buAutoNum type="arabicPeriod"/>
            </a:pPr>
            <a:r>
              <a:rPr lang="en-US" sz="3999" b="1" dirty="0">
                <a:solidFill>
                  <a:srgbClr val="F7FBFF"/>
                </a:solidFill>
                <a:latin typeface="Gilroy"/>
                <a:ea typeface="Gilroy"/>
                <a:cs typeface="Gilroy"/>
                <a:sym typeface="Gilroy"/>
              </a:rPr>
              <a:t>Biblical</a:t>
            </a:r>
          </a:p>
          <a:p>
            <a:pPr algn="just">
              <a:lnSpc>
                <a:spcPts val="5599"/>
              </a:lnSpc>
              <a:spcBef>
                <a:spcPct val="0"/>
              </a:spcBef>
            </a:pPr>
            <a:endParaRPr lang="en-US" sz="3999" dirty="0">
              <a:solidFill>
                <a:srgbClr val="F7FBFF"/>
              </a:solidFill>
              <a:latin typeface="Gilroy"/>
              <a:ea typeface="Gilroy"/>
              <a:cs typeface="Gilroy"/>
              <a:sym typeface="Gilroy"/>
            </a:endParaRPr>
          </a:p>
        </p:txBody>
      </p:sp>
    </p:spTree>
    <p:extLst>
      <p:ext uri="{BB962C8B-B14F-4D97-AF65-F5344CB8AC3E}">
        <p14:creationId xmlns:p14="http://schemas.microsoft.com/office/powerpoint/2010/main" val="248477341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E9CE95B-F1F1-0781-FF9C-E02CC6C971E4}"/>
            </a:ext>
          </a:extLst>
        </p:cNvPr>
        <p:cNvGrpSpPr/>
        <p:nvPr/>
      </p:nvGrpSpPr>
      <p:grpSpPr>
        <a:xfrm>
          <a:off x="0" y="0"/>
          <a:ext cx="0" cy="0"/>
          <a:chOff x="0" y="0"/>
          <a:chExt cx="0" cy="0"/>
        </a:xfrm>
      </p:grpSpPr>
      <p:sp>
        <p:nvSpPr>
          <p:cNvPr id="2" name="Freeform 2">
            <a:extLst>
              <a:ext uri="{FF2B5EF4-FFF2-40B4-BE49-F238E27FC236}">
                <a16:creationId xmlns:a16="http://schemas.microsoft.com/office/drawing/2014/main" id="{D271CA5F-E1B2-4B30-016A-F5ABC03785C7}"/>
              </a:ext>
            </a:extLst>
          </p:cNvPr>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t="-9333" b="-9333"/>
            </a:stretch>
          </a:blipFill>
        </p:spPr>
        <p:txBody>
          <a:bodyPr/>
          <a:lstStyle/>
          <a:p>
            <a:endParaRPr lang="it-DE"/>
          </a:p>
        </p:txBody>
      </p:sp>
      <p:grpSp>
        <p:nvGrpSpPr>
          <p:cNvPr id="3" name="Group 3">
            <a:extLst>
              <a:ext uri="{FF2B5EF4-FFF2-40B4-BE49-F238E27FC236}">
                <a16:creationId xmlns:a16="http://schemas.microsoft.com/office/drawing/2014/main" id="{2EC01271-014C-6A82-36F0-97F08B1445E2}"/>
              </a:ext>
            </a:extLst>
          </p:cNvPr>
          <p:cNvGrpSpPr/>
          <p:nvPr/>
        </p:nvGrpSpPr>
        <p:grpSpPr>
          <a:xfrm>
            <a:off x="1028700" y="1028700"/>
            <a:ext cx="16997941" cy="8229600"/>
            <a:chOff x="0" y="0"/>
            <a:chExt cx="4476824" cy="2167467"/>
          </a:xfrm>
        </p:grpSpPr>
        <p:sp>
          <p:nvSpPr>
            <p:cNvPr id="4" name="Freeform 4">
              <a:extLst>
                <a:ext uri="{FF2B5EF4-FFF2-40B4-BE49-F238E27FC236}">
                  <a16:creationId xmlns:a16="http://schemas.microsoft.com/office/drawing/2014/main" id="{14F17F0A-172D-6D9F-FED4-45C1B18F3418}"/>
                </a:ext>
              </a:extLst>
            </p:cNvPr>
            <p:cNvSpPr/>
            <p:nvPr/>
          </p:nvSpPr>
          <p:spPr>
            <a:xfrm>
              <a:off x="0" y="0"/>
              <a:ext cx="4476824" cy="2167467"/>
            </a:xfrm>
            <a:custGeom>
              <a:avLst/>
              <a:gdLst/>
              <a:ahLst/>
              <a:cxnLst/>
              <a:rect l="l" t="t" r="r" b="b"/>
              <a:pathLst>
                <a:path w="4476824" h="2167467">
                  <a:moveTo>
                    <a:pt x="19585" y="0"/>
                  </a:moveTo>
                  <a:lnTo>
                    <a:pt x="4457239" y="0"/>
                  </a:lnTo>
                  <a:cubicBezTo>
                    <a:pt x="4462433" y="0"/>
                    <a:pt x="4467415" y="2063"/>
                    <a:pt x="4471088" y="5736"/>
                  </a:cubicBezTo>
                  <a:cubicBezTo>
                    <a:pt x="4474761" y="9409"/>
                    <a:pt x="4476824" y="14391"/>
                    <a:pt x="4476824" y="19585"/>
                  </a:cubicBezTo>
                  <a:lnTo>
                    <a:pt x="4476824" y="2147882"/>
                  </a:lnTo>
                  <a:cubicBezTo>
                    <a:pt x="4476824" y="2158698"/>
                    <a:pt x="4468056" y="2167467"/>
                    <a:pt x="4457239" y="2167467"/>
                  </a:cubicBezTo>
                  <a:lnTo>
                    <a:pt x="19585" y="2167467"/>
                  </a:lnTo>
                  <a:cubicBezTo>
                    <a:pt x="14391" y="2167467"/>
                    <a:pt x="9409" y="2165403"/>
                    <a:pt x="5736" y="2161730"/>
                  </a:cubicBezTo>
                  <a:cubicBezTo>
                    <a:pt x="2063" y="2158058"/>
                    <a:pt x="0" y="2153076"/>
                    <a:pt x="0" y="2147882"/>
                  </a:cubicBezTo>
                  <a:lnTo>
                    <a:pt x="0" y="19585"/>
                  </a:lnTo>
                  <a:cubicBezTo>
                    <a:pt x="0" y="8768"/>
                    <a:pt x="8768" y="0"/>
                    <a:pt x="19585" y="0"/>
                  </a:cubicBezTo>
                  <a:close/>
                </a:path>
              </a:pathLst>
            </a:custGeom>
            <a:solidFill>
              <a:srgbClr val="395D91"/>
            </a:solidFill>
          </p:spPr>
          <p:txBody>
            <a:bodyPr/>
            <a:lstStyle/>
            <a:p>
              <a:endParaRPr lang="it-DE"/>
            </a:p>
          </p:txBody>
        </p:sp>
        <p:sp>
          <p:nvSpPr>
            <p:cNvPr id="5" name="TextBox 5">
              <a:extLst>
                <a:ext uri="{FF2B5EF4-FFF2-40B4-BE49-F238E27FC236}">
                  <a16:creationId xmlns:a16="http://schemas.microsoft.com/office/drawing/2014/main" id="{E844C85A-6F63-35C7-F918-69E96830068D}"/>
                </a:ext>
              </a:extLst>
            </p:cNvPr>
            <p:cNvSpPr txBox="1"/>
            <p:nvPr/>
          </p:nvSpPr>
          <p:spPr>
            <a:xfrm>
              <a:off x="0" y="-47625"/>
              <a:ext cx="4476824" cy="2215092"/>
            </a:xfrm>
            <a:prstGeom prst="rect">
              <a:avLst/>
            </a:prstGeom>
          </p:spPr>
          <p:txBody>
            <a:bodyPr lIns="50800" tIns="50800" rIns="50800" bIns="50800" rtlCol="0" anchor="ctr"/>
            <a:lstStyle/>
            <a:p>
              <a:pPr algn="ctr">
                <a:lnSpc>
                  <a:spcPts val="2659"/>
                </a:lnSpc>
              </a:pPr>
              <a:endParaRPr dirty="0"/>
            </a:p>
          </p:txBody>
        </p:sp>
      </p:grpSp>
      <p:sp>
        <p:nvSpPr>
          <p:cNvPr id="6" name="Freeform 6">
            <a:extLst>
              <a:ext uri="{FF2B5EF4-FFF2-40B4-BE49-F238E27FC236}">
                <a16:creationId xmlns:a16="http://schemas.microsoft.com/office/drawing/2014/main" id="{A5324FD0-C062-8F0B-5BB2-233158B9151D}"/>
              </a:ext>
            </a:extLst>
          </p:cNvPr>
          <p:cNvSpPr/>
          <p:nvPr/>
        </p:nvSpPr>
        <p:spPr>
          <a:xfrm rot="-2700000">
            <a:off x="12542618" y="1487169"/>
            <a:ext cx="11641929" cy="11641929"/>
          </a:xfrm>
          <a:custGeom>
            <a:avLst/>
            <a:gdLst/>
            <a:ahLst/>
            <a:cxnLst/>
            <a:rect l="l" t="t" r="r" b="b"/>
            <a:pathLst>
              <a:path w="11641929" h="11641929">
                <a:moveTo>
                  <a:pt x="0" y="0"/>
                </a:moveTo>
                <a:lnTo>
                  <a:pt x="11641929" y="0"/>
                </a:lnTo>
                <a:lnTo>
                  <a:pt x="11641929" y="11641929"/>
                </a:lnTo>
                <a:lnTo>
                  <a:pt x="0" y="11641929"/>
                </a:lnTo>
                <a:lnTo>
                  <a:pt x="0" y="0"/>
                </a:lnTo>
                <a:close/>
              </a:path>
            </a:pathLst>
          </a:custGeom>
          <a:blipFill>
            <a:blip r:embed="rId3">
              <a:alphaModFix amt="6999"/>
            </a:blip>
            <a:stretch>
              <a:fillRect/>
            </a:stretch>
          </a:blipFill>
        </p:spPr>
        <p:txBody>
          <a:bodyPr/>
          <a:lstStyle/>
          <a:p>
            <a:endParaRPr lang="it-DE"/>
          </a:p>
        </p:txBody>
      </p:sp>
      <p:grpSp>
        <p:nvGrpSpPr>
          <p:cNvPr id="7" name="Group 7">
            <a:extLst>
              <a:ext uri="{FF2B5EF4-FFF2-40B4-BE49-F238E27FC236}">
                <a16:creationId xmlns:a16="http://schemas.microsoft.com/office/drawing/2014/main" id="{EDC8F993-C0BE-FEDB-F038-2DC706C90F4F}"/>
              </a:ext>
            </a:extLst>
          </p:cNvPr>
          <p:cNvGrpSpPr/>
          <p:nvPr/>
        </p:nvGrpSpPr>
        <p:grpSpPr>
          <a:xfrm rot="-2700000">
            <a:off x="12874035" y="1818586"/>
            <a:ext cx="10863149" cy="10863149"/>
            <a:chOff x="0" y="0"/>
            <a:chExt cx="2041549" cy="2041549"/>
          </a:xfrm>
        </p:grpSpPr>
        <p:sp>
          <p:nvSpPr>
            <p:cNvPr id="8" name="Freeform 8">
              <a:extLst>
                <a:ext uri="{FF2B5EF4-FFF2-40B4-BE49-F238E27FC236}">
                  <a16:creationId xmlns:a16="http://schemas.microsoft.com/office/drawing/2014/main" id="{096F8C99-4E97-E54B-94D0-57851E747B69}"/>
                </a:ext>
              </a:extLst>
            </p:cNvPr>
            <p:cNvSpPr/>
            <p:nvPr/>
          </p:nvSpPr>
          <p:spPr>
            <a:xfrm>
              <a:off x="0" y="0"/>
              <a:ext cx="2041549" cy="2041549"/>
            </a:xfrm>
            <a:custGeom>
              <a:avLst/>
              <a:gdLst/>
              <a:ahLst/>
              <a:cxnLst/>
              <a:rect l="l" t="t" r="r" b="b"/>
              <a:pathLst>
                <a:path w="2041549" h="2041549">
                  <a:moveTo>
                    <a:pt x="71268" y="0"/>
                  </a:moveTo>
                  <a:lnTo>
                    <a:pt x="1970282" y="0"/>
                  </a:lnTo>
                  <a:cubicBezTo>
                    <a:pt x="1989183" y="0"/>
                    <a:pt x="2007310" y="7509"/>
                    <a:pt x="2020675" y="20874"/>
                  </a:cubicBezTo>
                  <a:cubicBezTo>
                    <a:pt x="2034041" y="34239"/>
                    <a:pt x="2041549" y="52366"/>
                    <a:pt x="2041549" y="71268"/>
                  </a:cubicBezTo>
                  <a:lnTo>
                    <a:pt x="2041549" y="1970282"/>
                  </a:lnTo>
                  <a:cubicBezTo>
                    <a:pt x="2041549" y="2009642"/>
                    <a:pt x="2009642" y="2041549"/>
                    <a:pt x="1970282" y="2041549"/>
                  </a:cubicBezTo>
                  <a:lnTo>
                    <a:pt x="71268" y="2041549"/>
                  </a:lnTo>
                  <a:cubicBezTo>
                    <a:pt x="31908" y="2041549"/>
                    <a:pt x="0" y="2009642"/>
                    <a:pt x="0" y="1970282"/>
                  </a:cubicBezTo>
                  <a:lnTo>
                    <a:pt x="0" y="71268"/>
                  </a:lnTo>
                  <a:cubicBezTo>
                    <a:pt x="0" y="31908"/>
                    <a:pt x="31908" y="0"/>
                    <a:pt x="71268" y="0"/>
                  </a:cubicBezTo>
                  <a:close/>
                </a:path>
              </a:pathLst>
            </a:custGeom>
            <a:solidFill>
              <a:srgbClr val="FFFFFF"/>
            </a:solidFill>
          </p:spPr>
          <p:txBody>
            <a:bodyPr/>
            <a:lstStyle/>
            <a:p>
              <a:endParaRPr lang="it-DE"/>
            </a:p>
          </p:txBody>
        </p:sp>
        <p:sp>
          <p:nvSpPr>
            <p:cNvPr id="9" name="TextBox 9">
              <a:extLst>
                <a:ext uri="{FF2B5EF4-FFF2-40B4-BE49-F238E27FC236}">
                  <a16:creationId xmlns:a16="http://schemas.microsoft.com/office/drawing/2014/main" id="{5C01BD69-C4A0-E407-4ED4-E8E5CDC36ABB}"/>
                </a:ext>
              </a:extLst>
            </p:cNvPr>
            <p:cNvSpPr txBox="1"/>
            <p:nvPr/>
          </p:nvSpPr>
          <p:spPr>
            <a:xfrm>
              <a:off x="0" y="-47625"/>
              <a:ext cx="2041549" cy="2089174"/>
            </a:xfrm>
            <a:prstGeom prst="rect">
              <a:avLst/>
            </a:prstGeom>
          </p:spPr>
          <p:txBody>
            <a:bodyPr lIns="50800" tIns="50800" rIns="50800" bIns="50800" rtlCol="0" anchor="ctr"/>
            <a:lstStyle/>
            <a:p>
              <a:pPr algn="ctr">
                <a:lnSpc>
                  <a:spcPts val="2659"/>
                </a:lnSpc>
                <a:spcBef>
                  <a:spcPct val="0"/>
                </a:spcBef>
              </a:pPr>
              <a:endParaRPr dirty="0"/>
            </a:p>
          </p:txBody>
        </p:sp>
      </p:grpSp>
      <p:sp>
        <p:nvSpPr>
          <p:cNvPr id="10" name="TextBox 10">
            <a:extLst>
              <a:ext uri="{FF2B5EF4-FFF2-40B4-BE49-F238E27FC236}">
                <a16:creationId xmlns:a16="http://schemas.microsoft.com/office/drawing/2014/main" id="{8BF46B46-E529-B80D-AB0A-67B22E990DD2}"/>
              </a:ext>
            </a:extLst>
          </p:cNvPr>
          <p:cNvSpPr txBox="1"/>
          <p:nvPr/>
        </p:nvSpPr>
        <p:spPr>
          <a:xfrm>
            <a:off x="1992588" y="1445644"/>
            <a:ext cx="12104412" cy="1025922"/>
          </a:xfrm>
          <a:prstGeom prst="rect">
            <a:avLst/>
          </a:prstGeom>
        </p:spPr>
        <p:txBody>
          <a:bodyPr wrap="square" lIns="0" tIns="0" rIns="0" bIns="0" rtlCol="0" anchor="t">
            <a:spAutoFit/>
          </a:bodyPr>
          <a:lstStyle/>
          <a:p>
            <a:pPr algn="l">
              <a:lnSpc>
                <a:spcPts val="8450"/>
              </a:lnSpc>
            </a:pPr>
            <a:r>
              <a:rPr lang="en-US" sz="6500" dirty="0">
                <a:solidFill>
                  <a:srgbClr val="CAE4FC"/>
                </a:solidFill>
                <a:latin typeface="Big John PRO Bold"/>
                <a:ea typeface="Big John PRO Bold"/>
                <a:cs typeface="Big John PRO Bold"/>
                <a:sym typeface="Big John PRO Bold"/>
              </a:rPr>
              <a:t>The Oneness of God</a:t>
            </a:r>
          </a:p>
        </p:txBody>
      </p:sp>
      <p:sp>
        <p:nvSpPr>
          <p:cNvPr id="11" name="TextBox 11">
            <a:extLst>
              <a:ext uri="{FF2B5EF4-FFF2-40B4-BE49-F238E27FC236}">
                <a16:creationId xmlns:a16="http://schemas.microsoft.com/office/drawing/2014/main" id="{B27C6BC7-271C-2B56-07CE-21D06B483EB9}"/>
              </a:ext>
            </a:extLst>
          </p:cNvPr>
          <p:cNvSpPr txBox="1"/>
          <p:nvPr/>
        </p:nvSpPr>
        <p:spPr>
          <a:xfrm>
            <a:off x="1992588" y="2757169"/>
            <a:ext cx="10428012" cy="2665986"/>
          </a:xfrm>
          <a:prstGeom prst="rect">
            <a:avLst/>
          </a:prstGeom>
        </p:spPr>
        <p:txBody>
          <a:bodyPr wrap="square" lIns="0" tIns="0" rIns="0" bIns="0" rtlCol="0" anchor="t">
            <a:spAutoFit/>
          </a:bodyPr>
          <a:lstStyle/>
          <a:p>
            <a:pPr algn="just">
              <a:lnSpc>
                <a:spcPct val="150000"/>
              </a:lnSpc>
              <a:spcBef>
                <a:spcPct val="0"/>
              </a:spcBef>
            </a:pPr>
            <a:r>
              <a:rPr lang="en-US" sz="3999" dirty="0">
                <a:solidFill>
                  <a:srgbClr val="F7FBFF"/>
                </a:solidFill>
                <a:latin typeface="Gilroy"/>
                <a:ea typeface="Gilroy"/>
                <a:cs typeface="Gilroy"/>
                <a:sym typeface="Gilroy"/>
              </a:rPr>
              <a:t>James 2:19 </a:t>
            </a:r>
          </a:p>
          <a:p>
            <a:pPr algn="just">
              <a:lnSpc>
                <a:spcPct val="150000"/>
              </a:lnSpc>
              <a:spcBef>
                <a:spcPct val="0"/>
              </a:spcBef>
            </a:pPr>
            <a:r>
              <a:rPr lang="en-US" sz="3999" dirty="0">
                <a:solidFill>
                  <a:srgbClr val="F7FBFF"/>
                </a:solidFill>
                <a:latin typeface="Gilroy"/>
                <a:ea typeface="Gilroy"/>
                <a:cs typeface="Gilroy"/>
                <a:sym typeface="Gilroy"/>
              </a:rPr>
              <a:t>‘You believe that God is one; you do well. Even the demons believe—and shudder!’</a:t>
            </a:r>
          </a:p>
        </p:txBody>
      </p:sp>
    </p:spTree>
    <p:extLst>
      <p:ext uri="{BB962C8B-B14F-4D97-AF65-F5344CB8AC3E}">
        <p14:creationId xmlns:p14="http://schemas.microsoft.com/office/powerpoint/2010/main" val="349635927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0163ECD-8D04-A8EA-80FD-8A74F524F35E}"/>
            </a:ext>
          </a:extLst>
        </p:cNvPr>
        <p:cNvGrpSpPr/>
        <p:nvPr/>
      </p:nvGrpSpPr>
      <p:grpSpPr>
        <a:xfrm>
          <a:off x="0" y="0"/>
          <a:ext cx="0" cy="0"/>
          <a:chOff x="0" y="0"/>
          <a:chExt cx="0" cy="0"/>
        </a:xfrm>
      </p:grpSpPr>
      <p:sp>
        <p:nvSpPr>
          <p:cNvPr id="2" name="Freeform 2">
            <a:extLst>
              <a:ext uri="{FF2B5EF4-FFF2-40B4-BE49-F238E27FC236}">
                <a16:creationId xmlns:a16="http://schemas.microsoft.com/office/drawing/2014/main" id="{9E8F17EA-1175-6388-5415-E31572BC960C}"/>
              </a:ext>
            </a:extLst>
          </p:cNvPr>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t="-9333" b="-9333"/>
            </a:stretch>
          </a:blipFill>
        </p:spPr>
        <p:txBody>
          <a:bodyPr/>
          <a:lstStyle/>
          <a:p>
            <a:endParaRPr lang="it-DE"/>
          </a:p>
        </p:txBody>
      </p:sp>
      <p:grpSp>
        <p:nvGrpSpPr>
          <p:cNvPr id="3" name="Group 3">
            <a:extLst>
              <a:ext uri="{FF2B5EF4-FFF2-40B4-BE49-F238E27FC236}">
                <a16:creationId xmlns:a16="http://schemas.microsoft.com/office/drawing/2014/main" id="{CC9A2FEE-5BC9-0E93-1235-F6FF18556E49}"/>
              </a:ext>
            </a:extLst>
          </p:cNvPr>
          <p:cNvGrpSpPr/>
          <p:nvPr/>
        </p:nvGrpSpPr>
        <p:grpSpPr>
          <a:xfrm>
            <a:off x="1028700" y="1028700"/>
            <a:ext cx="16997941" cy="8229600"/>
            <a:chOff x="0" y="0"/>
            <a:chExt cx="4476824" cy="2167467"/>
          </a:xfrm>
        </p:grpSpPr>
        <p:sp>
          <p:nvSpPr>
            <p:cNvPr id="4" name="Freeform 4">
              <a:extLst>
                <a:ext uri="{FF2B5EF4-FFF2-40B4-BE49-F238E27FC236}">
                  <a16:creationId xmlns:a16="http://schemas.microsoft.com/office/drawing/2014/main" id="{5C9FFCE7-3948-9395-4D8A-C1417E2B7B95}"/>
                </a:ext>
              </a:extLst>
            </p:cNvPr>
            <p:cNvSpPr/>
            <p:nvPr/>
          </p:nvSpPr>
          <p:spPr>
            <a:xfrm>
              <a:off x="0" y="0"/>
              <a:ext cx="4476824" cy="2167467"/>
            </a:xfrm>
            <a:custGeom>
              <a:avLst/>
              <a:gdLst/>
              <a:ahLst/>
              <a:cxnLst/>
              <a:rect l="l" t="t" r="r" b="b"/>
              <a:pathLst>
                <a:path w="4476824" h="2167467">
                  <a:moveTo>
                    <a:pt x="19585" y="0"/>
                  </a:moveTo>
                  <a:lnTo>
                    <a:pt x="4457239" y="0"/>
                  </a:lnTo>
                  <a:cubicBezTo>
                    <a:pt x="4462433" y="0"/>
                    <a:pt x="4467415" y="2063"/>
                    <a:pt x="4471088" y="5736"/>
                  </a:cubicBezTo>
                  <a:cubicBezTo>
                    <a:pt x="4474761" y="9409"/>
                    <a:pt x="4476824" y="14391"/>
                    <a:pt x="4476824" y="19585"/>
                  </a:cubicBezTo>
                  <a:lnTo>
                    <a:pt x="4476824" y="2147882"/>
                  </a:lnTo>
                  <a:cubicBezTo>
                    <a:pt x="4476824" y="2158698"/>
                    <a:pt x="4468056" y="2167467"/>
                    <a:pt x="4457239" y="2167467"/>
                  </a:cubicBezTo>
                  <a:lnTo>
                    <a:pt x="19585" y="2167467"/>
                  </a:lnTo>
                  <a:cubicBezTo>
                    <a:pt x="14391" y="2167467"/>
                    <a:pt x="9409" y="2165403"/>
                    <a:pt x="5736" y="2161730"/>
                  </a:cubicBezTo>
                  <a:cubicBezTo>
                    <a:pt x="2063" y="2158058"/>
                    <a:pt x="0" y="2153076"/>
                    <a:pt x="0" y="2147882"/>
                  </a:cubicBezTo>
                  <a:lnTo>
                    <a:pt x="0" y="19585"/>
                  </a:lnTo>
                  <a:cubicBezTo>
                    <a:pt x="0" y="8768"/>
                    <a:pt x="8768" y="0"/>
                    <a:pt x="19585" y="0"/>
                  </a:cubicBezTo>
                  <a:close/>
                </a:path>
              </a:pathLst>
            </a:custGeom>
            <a:solidFill>
              <a:srgbClr val="395D91"/>
            </a:solidFill>
          </p:spPr>
          <p:txBody>
            <a:bodyPr/>
            <a:lstStyle/>
            <a:p>
              <a:endParaRPr lang="it-DE"/>
            </a:p>
          </p:txBody>
        </p:sp>
        <p:sp>
          <p:nvSpPr>
            <p:cNvPr id="5" name="TextBox 5">
              <a:extLst>
                <a:ext uri="{FF2B5EF4-FFF2-40B4-BE49-F238E27FC236}">
                  <a16:creationId xmlns:a16="http://schemas.microsoft.com/office/drawing/2014/main" id="{C8CFD370-7548-93D1-07F6-0541AD1B235C}"/>
                </a:ext>
              </a:extLst>
            </p:cNvPr>
            <p:cNvSpPr txBox="1"/>
            <p:nvPr/>
          </p:nvSpPr>
          <p:spPr>
            <a:xfrm>
              <a:off x="0" y="-47625"/>
              <a:ext cx="4476824" cy="2215092"/>
            </a:xfrm>
            <a:prstGeom prst="rect">
              <a:avLst/>
            </a:prstGeom>
          </p:spPr>
          <p:txBody>
            <a:bodyPr lIns="50800" tIns="50800" rIns="50800" bIns="50800" rtlCol="0" anchor="ctr"/>
            <a:lstStyle/>
            <a:p>
              <a:pPr algn="ctr">
                <a:lnSpc>
                  <a:spcPts val="2659"/>
                </a:lnSpc>
              </a:pPr>
              <a:endParaRPr dirty="0"/>
            </a:p>
          </p:txBody>
        </p:sp>
      </p:grpSp>
      <p:sp>
        <p:nvSpPr>
          <p:cNvPr id="6" name="Freeform 6">
            <a:extLst>
              <a:ext uri="{FF2B5EF4-FFF2-40B4-BE49-F238E27FC236}">
                <a16:creationId xmlns:a16="http://schemas.microsoft.com/office/drawing/2014/main" id="{FE20C639-4549-3ED2-77D4-229DC59BB89D}"/>
              </a:ext>
            </a:extLst>
          </p:cNvPr>
          <p:cNvSpPr/>
          <p:nvPr/>
        </p:nvSpPr>
        <p:spPr>
          <a:xfrm rot="-2700000">
            <a:off x="12542618" y="1487169"/>
            <a:ext cx="11641929" cy="11641929"/>
          </a:xfrm>
          <a:custGeom>
            <a:avLst/>
            <a:gdLst/>
            <a:ahLst/>
            <a:cxnLst/>
            <a:rect l="l" t="t" r="r" b="b"/>
            <a:pathLst>
              <a:path w="11641929" h="11641929">
                <a:moveTo>
                  <a:pt x="0" y="0"/>
                </a:moveTo>
                <a:lnTo>
                  <a:pt x="11641929" y="0"/>
                </a:lnTo>
                <a:lnTo>
                  <a:pt x="11641929" y="11641929"/>
                </a:lnTo>
                <a:lnTo>
                  <a:pt x="0" y="11641929"/>
                </a:lnTo>
                <a:lnTo>
                  <a:pt x="0" y="0"/>
                </a:lnTo>
                <a:close/>
              </a:path>
            </a:pathLst>
          </a:custGeom>
          <a:blipFill>
            <a:blip r:embed="rId3">
              <a:alphaModFix amt="6999"/>
            </a:blip>
            <a:stretch>
              <a:fillRect/>
            </a:stretch>
          </a:blipFill>
        </p:spPr>
        <p:txBody>
          <a:bodyPr/>
          <a:lstStyle/>
          <a:p>
            <a:endParaRPr lang="it-DE"/>
          </a:p>
        </p:txBody>
      </p:sp>
      <p:grpSp>
        <p:nvGrpSpPr>
          <p:cNvPr id="7" name="Group 7">
            <a:extLst>
              <a:ext uri="{FF2B5EF4-FFF2-40B4-BE49-F238E27FC236}">
                <a16:creationId xmlns:a16="http://schemas.microsoft.com/office/drawing/2014/main" id="{699B119B-33FC-D8E9-3379-3BDD595C426A}"/>
              </a:ext>
            </a:extLst>
          </p:cNvPr>
          <p:cNvGrpSpPr/>
          <p:nvPr/>
        </p:nvGrpSpPr>
        <p:grpSpPr>
          <a:xfrm rot="-2700000">
            <a:off x="12874035" y="1818586"/>
            <a:ext cx="10863149" cy="10863149"/>
            <a:chOff x="0" y="0"/>
            <a:chExt cx="2041549" cy="2041549"/>
          </a:xfrm>
        </p:grpSpPr>
        <p:sp>
          <p:nvSpPr>
            <p:cNvPr id="8" name="Freeform 8">
              <a:extLst>
                <a:ext uri="{FF2B5EF4-FFF2-40B4-BE49-F238E27FC236}">
                  <a16:creationId xmlns:a16="http://schemas.microsoft.com/office/drawing/2014/main" id="{8F58ACA2-A0C8-F776-44C8-6BA35CD65F13}"/>
                </a:ext>
              </a:extLst>
            </p:cNvPr>
            <p:cNvSpPr/>
            <p:nvPr/>
          </p:nvSpPr>
          <p:spPr>
            <a:xfrm>
              <a:off x="0" y="0"/>
              <a:ext cx="2041549" cy="2041549"/>
            </a:xfrm>
            <a:custGeom>
              <a:avLst/>
              <a:gdLst/>
              <a:ahLst/>
              <a:cxnLst/>
              <a:rect l="l" t="t" r="r" b="b"/>
              <a:pathLst>
                <a:path w="2041549" h="2041549">
                  <a:moveTo>
                    <a:pt x="71268" y="0"/>
                  </a:moveTo>
                  <a:lnTo>
                    <a:pt x="1970282" y="0"/>
                  </a:lnTo>
                  <a:cubicBezTo>
                    <a:pt x="1989183" y="0"/>
                    <a:pt x="2007310" y="7509"/>
                    <a:pt x="2020675" y="20874"/>
                  </a:cubicBezTo>
                  <a:cubicBezTo>
                    <a:pt x="2034041" y="34239"/>
                    <a:pt x="2041549" y="52366"/>
                    <a:pt x="2041549" y="71268"/>
                  </a:cubicBezTo>
                  <a:lnTo>
                    <a:pt x="2041549" y="1970282"/>
                  </a:lnTo>
                  <a:cubicBezTo>
                    <a:pt x="2041549" y="2009642"/>
                    <a:pt x="2009642" y="2041549"/>
                    <a:pt x="1970282" y="2041549"/>
                  </a:cubicBezTo>
                  <a:lnTo>
                    <a:pt x="71268" y="2041549"/>
                  </a:lnTo>
                  <a:cubicBezTo>
                    <a:pt x="31908" y="2041549"/>
                    <a:pt x="0" y="2009642"/>
                    <a:pt x="0" y="1970282"/>
                  </a:cubicBezTo>
                  <a:lnTo>
                    <a:pt x="0" y="71268"/>
                  </a:lnTo>
                  <a:cubicBezTo>
                    <a:pt x="0" y="31908"/>
                    <a:pt x="31908" y="0"/>
                    <a:pt x="71268" y="0"/>
                  </a:cubicBezTo>
                  <a:close/>
                </a:path>
              </a:pathLst>
            </a:custGeom>
            <a:solidFill>
              <a:srgbClr val="FFFFFF"/>
            </a:solidFill>
          </p:spPr>
          <p:txBody>
            <a:bodyPr/>
            <a:lstStyle/>
            <a:p>
              <a:endParaRPr lang="it-DE"/>
            </a:p>
          </p:txBody>
        </p:sp>
        <p:sp>
          <p:nvSpPr>
            <p:cNvPr id="9" name="TextBox 9">
              <a:extLst>
                <a:ext uri="{FF2B5EF4-FFF2-40B4-BE49-F238E27FC236}">
                  <a16:creationId xmlns:a16="http://schemas.microsoft.com/office/drawing/2014/main" id="{47D94D68-310B-ADF3-8719-8742174AF97F}"/>
                </a:ext>
              </a:extLst>
            </p:cNvPr>
            <p:cNvSpPr txBox="1"/>
            <p:nvPr/>
          </p:nvSpPr>
          <p:spPr>
            <a:xfrm>
              <a:off x="0" y="-47625"/>
              <a:ext cx="2041549" cy="2089174"/>
            </a:xfrm>
            <a:prstGeom prst="rect">
              <a:avLst/>
            </a:prstGeom>
          </p:spPr>
          <p:txBody>
            <a:bodyPr lIns="50800" tIns="50800" rIns="50800" bIns="50800" rtlCol="0" anchor="ctr"/>
            <a:lstStyle/>
            <a:p>
              <a:pPr algn="ctr">
                <a:lnSpc>
                  <a:spcPts val="2659"/>
                </a:lnSpc>
                <a:spcBef>
                  <a:spcPct val="0"/>
                </a:spcBef>
              </a:pPr>
              <a:endParaRPr dirty="0"/>
            </a:p>
          </p:txBody>
        </p:sp>
      </p:grpSp>
      <p:sp>
        <p:nvSpPr>
          <p:cNvPr id="10" name="TextBox 10">
            <a:extLst>
              <a:ext uri="{FF2B5EF4-FFF2-40B4-BE49-F238E27FC236}">
                <a16:creationId xmlns:a16="http://schemas.microsoft.com/office/drawing/2014/main" id="{F3DED1C8-B241-CEC7-B059-26D53C8AF759}"/>
              </a:ext>
            </a:extLst>
          </p:cNvPr>
          <p:cNvSpPr txBox="1"/>
          <p:nvPr/>
        </p:nvSpPr>
        <p:spPr>
          <a:xfrm>
            <a:off x="1992588" y="1445644"/>
            <a:ext cx="12104412" cy="1025922"/>
          </a:xfrm>
          <a:prstGeom prst="rect">
            <a:avLst/>
          </a:prstGeom>
        </p:spPr>
        <p:txBody>
          <a:bodyPr wrap="square" lIns="0" tIns="0" rIns="0" bIns="0" rtlCol="0" anchor="t">
            <a:spAutoFit/>
          </a:bodyPr>
          <a:lstStyle/>
          <a:p>
            <a:pPr algn="l">
              <a:lnSpc>
                <a:spcPts val="8450"/>
              </a:lnSpc>
            </a:pPr>
            <a:r>
              <a:rPr lang="en-US" sz="6500" dirty="0">
                <a:solidFill>
                  <a:srgbClr val="CAE4FC"/>
                </a:solidFill>
                <a:latin typeface="Big John PRO Bold"/>
                <a:ea typeface="Big John PRO Bold"/>
                <a:cs typeface="Big John PRO Bold"/>
                <a:sym typeface="Big John PRO Bold"/>
              </a:rPr>
              <a:t>Plurality of Persons</a:t>
            </a:r>
          </a:p>
        </p:txBody>
      </p:sp>
      <p:sp>
        <p:nvSpPr>
          <p:cNvPr id="11" name="TextBox 11">
            <a:extLst>
              <a:ext uri="{FF2B5EF4-FFF2-40B4-BE49-F238E27FC236}">
                <a16:creationId xmlns:a16="http://schemas.microsoft.com/office/drawing/2014/main" id="{C87B8335-8AA1-6B89-C0E8-AA657C8EBEAE}"/>
              </a:ext>
            </a:extLst>
          </p:cNvPr>
          <p:cNvSpPr txBox="1"/>
          <p:nvPr/>
        </p:nvSpPr>
        <p:spPr>
          <a:xfrm>
            <a:off x="1992588" y="2757169"/>
            <a:ext cx="10428012" cy="819712"/>
          </a:xfrm>
          <a:prstGeom prst="rect">
            <a:avLst/>
          </a:prstGeom>
        </p:spPr>
        <p:txBody>
          <a:bodyPr wrap="square" lIns="0" tIns="0" rIns="0" bIns="0" rtlCol="0" anchor="t">
            <a:spAutoFit/>
          </a:bodyPr>
          <a:lstStyle/>
          <a:p>
            <a:pPr algn="just">
              <a:lnSpc>
                <a:spcPct val="150000"/>
              </a:lnSpc>
              <a:spcBef>
                <a:spcPct val="0"/>
              </a:spcBef>
            </a:pPr>
            <a:r>
              <a:rPr lang="en-US" sz="3999" dirty="0">
                <a:solidFill>
                  <a:srgbClr val="F7FBFF"/>
                </a:solidFill>
                <a:latin typeface="Gilroy"/>
                <a:ea typeface="Gilroy"/>
                <a:cs typeface="Gilroy"/>
                <a:sym typeface="Gilroy"/>
              </a:rPr>
              <a:t>OT — Isaiah 61:1</a:t>
            </a:r>
          </a:p>
        </p:txBody>
      </p:sp>
    </p:spTree>
    <p:extLst>
      <p:ext uri="{BB962C8B-B14F-4D97-AF65-F5344CB8AC3E}">
        <p14:creationId xmlns:p14="http://schemas.microsoft.com/office/powerpoint/2010/main" val="167996308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C37130C-E306-5C60-DF85-0BF9BF422305}"/>
            </a:ext>
          </a:extLst>
        </p:cNvPr>
        <p:cNvGrpSpPr/>
        <p:nvPr/>
      </p:nvGrpSpPr>
      <p:grpSpPr>
        <a:xfrm>
          <a:off x="0" y="0"/>
          <a:ext cx="0" cy="0"/>
          <a:chOff x="0" y="0"/>
          <a:chExt cx="0" cy="0"/>
        </a:xfrm>
      </p:grpSpPr>
      <p:sp>
        <p:nvSpPr>
          <p:cNvPr id="2" name="Freeform 2">
            <a:extLst>
              <a:ext uri="{FF2B5EF4-FFF2-40B4-BE49-F238E27FC236}">
                <a16:creationId xmlns:a16="http://schemas.microsoft.com/office/drawing/2014/main" id="{F9E9AF7C-9962-C88B-4D1B-126C810A7CB0}"/>
              </a:ext>
            </a:extLst>
          </p:cNvPr>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t="-9333" b="-9333"/>
            </a:stretch>
          </a:blipFill>
        </p:spPr>
        <p:txBody>
          <a:bodyPr/>
          <a:lstStyle/>
          <a:p>
            <a:endParaRPr lang="it-DE"/>
          </a:p>
        </p:txBody>
      </p:sp>
      <p:grpSp>
        <p:nvGrpSpPr>
          <p:cNvPr id="3" name="Group 3">
            <a:extLst>
              <a:ext uri="{FF2B5EF4-FFF2-40B4-BE49-F238E27FC236}">
                <a16:creationId xmlns:a16="http://schemas.microsoft.com/office/drawing/2014/main" id="{0D443DB4-E7E4-69BD-4564-66676A8C79C9}"/>
              </a:ext>
            </a:extLst>
          </p:cNvPr>
          <p:cNvGrpSpPr/>
          <p:nvPr/>
        </p:nvGrpSpPr>
        <p:grpSpPr>
          <a:xfrm>
            <a:off x="1028700" y="1028700"/>
            <a:ext cx="16997941" cy="8229600"/>
            <a:chOff x="0" y="0"/>
            <a:chExt cx="4476824" cy="2167467"/>
          </a:xfrm>
        </p:grpSpPr>
        <p:sp>
          <p:nvSpPr>
            <p:cNvPr id="4" name="Freeform 4">
              <a:extLst>
                <a:ext uri="{FF2B5EF4-FFF2-40B4-BE49-F238E27FC236}">
                  <a16:creationId xmlns:a16="http://schemas.microsoft.com/office/drawing/2014/main" id="{34CF43AB-E26D-AB3F-9388-26995F7F2E4E}"/>
                </a:ext>
              </a:extLst>
            </p:cNvPr>
            <p:cNvSpPr/>
            <p:nvPr/>
          </p:nvSpPr>
          <p:spPr>
            <a:xfrm>
              <a:off x="0" y="0"/>
              <a:ext cx="4476824" cy="2167467"/>
            </a:xfrm>
            <a:custGeom>
              <a:avLst/>
              <a:gdLst/>
              <a:ahLst/>
              <a:cxnLst/>
              <a:rect l="l" t="t" r="r" b="b"/>
              <a:pathLst>
                <a:path w="4476824" h="2167467">
                  <a:moveTo>
                    <a:pt x="19585" y="0"/>
                  </a:moveTo>
                  <a:lnTo>
                    <a:pt x="4457239" y="0"/>
                  </a:lnTo>
                  <a:cubicBezTo>
                    <a:pt x="4462433" y="0"/>
                    <a:pt x="4467415" y="2063"/>
                    <a:pt x="4471088" y="5736"/>
                  </a:cubicBezTo>
                  <a:cubicBezTo>
                    <a:pt x="4474761" y="9409"/>
                    <a:pt x="4476824" y="14391"/>
                    <a:pt x="4476824" y="19585"/>
                  </a:cubicBezTo>
                  <a:lnTo>
                    <a:pt x="4476824" y="2147882"/>
                  </a:lnTo>
                  <a:cubicBezTo>
                    <a:pt x="4476824" y="2158698"/>
                    <a:pt x="4468056" y="2167467"/>
                    <a:pt x="4457239" y="2167467"/>
                  </a:cubicBezTo>
                  <a:lnTo>
                    <a:pt x="19585" y="2167467"/>
                  </a:lnTo>
                  <a:cubicBezTo>
                    <a:pt x="14391" y="2167467"/>
                    <a:pt x="9409" y="2165403"/>
                    <a:pt x="5736" y="2161730"/>
                  </a:cubicBezTo>
                  <a:cubicBezTo>
                    <a:pt x="2063" y="2158058"/>
                    <a:pt x="0" y="2153076"/>
                    <a:pt x="0" y="2147882"/>
                  </a:cubicBezTo>
                  <a:lnTo>
                    <a:pt x="0" y="19585"/>
                  </a:lnTo>
                  <a:cubicBezTo>
                    <a:pt x="0" y="8768"/>
                    <a:pt x="8768" y="0"/>
                    <a:pt x="19585" y="0"/>
                  </a:cubicBezTo>
                  <a:close/>
                </a:path>
              </a:pathLst>
            </a:custGeom>
            <a:solidFill>
              <a:srgbClr val="395D91"/>
            </a:solidFill>
          </p:spPr>
          <p:txBody>
            <a:bodyPr/>
            <a:lstStyle/>
            <a:p>
              <a:endParaRPr lang="it-DE"/>
            </a:p>
          </p:txBody>
        </p:sp>
        <p:sp>
          <p:nvSpPr>
            <p:cNvPr id="5" name="TextBox 5">
              <a:extLst>
                <a:ext uri="{FF2B5EF4-FFF2-40B4-BE49-F238E27FC236}">
                  <a16:creationId xmlns:a16="http://schemas.microsoft.com/office/drawing/2014/main" id="{BCEFD6C5-C770-E197-07A0-1074BDB6F97D}"/>
                </a:ext>
              </a:extLst>
            </p:cNvPr>
            <p:cNvSpPr txBox="1"/>
            <p:nvPr/>
          </p:nvSpPr>
          <p:spPr>
            <a:xfrm>
              <a:off x="0" y="-47625"/>
              <a:ext cx="4476824" cy="2215092"/>
            </a:xfrm>
            <a:prstGeom prst="rect">
              <a:avLst/>
            </a:prstGeom>
          </p:spPr>
          <p:txBody>
            <a:bodyPr lIns="50800" tIns="50800" rIns="50800" bIns="50800" rtlCol="0" anchor="ctr"/>
            <a:lstStyle/>
            <a:p>
              <a:pPr algn="ctr">
                <a:lnSpc>
                  <a:spcPts val="2659"/>
                </a:lnSpc>
              </a:pPr>
              <a:endParaRPr dirty="0"/>
            </a:p>
          </p:txBody>
        </p:sp>
      </p:grpSp>
      <p:sp>
        <p:nvSpPr>
          <p:cNvPr id="6" name="Freeform 6">
            <a:extLst>
              <a:ext uri="{FF2B5EF4-FFF2-40B4-BE49-F238E27FC236}">
                <a16:creationId xmlns:a16="http://schemas.microsoft.com/office/drawing/2014/main" id="{49E221A3-E6B7-5CF4-817F-C0D70A343ACB}"/>
              </a:ext>
            </a:extLst>
          </p:cNvPr>
          <p:cNvSpPr/>
          <p:nvPr/>
        </p:nvSpPr>
        <p:spPr>
          <a:xfrm rot="-2700000">
            <a:off x="12542618" y="1487169"/>
            <a:ext cx="11641929" cy="11641929"/>
          </a:xfrm>
          <a:custGeom>
            <a:avLst/>
            <a:gdLst/>
            <a:ahLst/>
            <a:cxnLst/>
            <a:rect l="l" t="t" r="r" b="b"/>
            <a:pathLst>
              <a:path w="11641929" h="11641929">
                <a:moveTo>
                  <a:pt x="0" y="0"/>
                </a:moveTo>
                <a:lnTo>
                  <a:pt x="11641929" y="0"/>
                </a:lnTo>
                <a:lnTo>
                  <a:pt x="11641929" y="11641929"/>
                </a:lnTo>
                <a:lnTo>
                  <a:pt x="0" y="11641929"/>
                </a:lnTo>
                <a:lnTo>
                  <a:pt x="0" y="0"/>
                </a:lnTo>
                <a:close/>
              </a:path>
            </a:pathLst>
          </a:custGeom>
          <a:blipFill>
            <a:blip r:embed="rId3">
              <a:alphaModFix amt="6999"/>
            </a:blip>
            <a:stretch>
              <a:fillRect/>
            </a:stretch>
          </a:blipFill>
        </p:spPr>
        <p:txBody>
          <a:bodyPr/>
          <a:lstStyle/>
          <a:p>
            <a:endParaRPr lang="it-DE"/>
          </a:p>
        </p:txBody>
      </p:sp>
      <p:grpSp>
        <p:nvGrpSpPr>
          <p:cNvPr id="7" name="Group 7">
            <a:extLst>
              <a:ext uri="{FF2B5EF4-FFF2-40B4-BE49-F238E27FC236}">
                <a16:creationId xmlns:a16="http://schemas.microsoft.com/office/drawing/2014/main" id="{6635417E-8059-5E9B-B653-195F694DA12C}"/>
              </a:ext>
            </a:extLst>
          </p:cNvPr>
          <p:cNvGrpSpPr/>
          <p:nvPr/>
        </p:nvGrpSpPr>
        <p:grpSpPr>
          <a:xfrm rot="-2700000">
            <a:off x="12874035" y="1818586"/>
            <a:ext cx="10863149" cy="10863149"/>
            <a:chOff x="0" y="0"/>
            <a:chExt cx="2041549" cy="2041549"/>
          </a:xfrm>
        </p:grpSpPr>
        <p:sp>
          <p:nvSpPr>
            <p:cNvPr id="8" name="Freeform 8">
              <a:extLst>
                <a:ext uri="{FF2B5EF4-FFF2-40B4-BE49-F238E27FC236}">
                  <a16:creationId xmlns:a16="http://schemas.microsoft.com/office/drawing/2014/main" id="{4BBD0F0B-3E85-50B7-444F-A98D6C496B1F}"/>
                </a:ext>
              </a:extLst>
            </p:cNvPr>
            <p:cNvSpPr/>
            <p:nvPr/>
          </p:nvSpPr>
          <p:spPr>
            <a:xfrm>
              <a:off x="0" y="0"/>
              <a:ext cx="2041549" cy="2041549"/>
            </a:xfrm>
            <a:custGeom>
              <a:avLst/>
              <a:gdLst/>
              <a:ahLst/>
              <a:cxnLst/>
              <a:rect l="l" t="t" r="r" b="b"/>
              <a:pathLst>
                <a:path w="2041549" h="2041549">
                  <a:moveTo>
                    <a:pt x="71268" y="0"/>
                  </a:moveTo>
                  <a:lnTo>
                    <a:pt x="1970282" y="0"/>
                  </a:lnTo>
                  <a:cubicBezTo>
                    <a:pt x="1989183" y="0"/>
                    <a:pt x="2007310" y="7509"/>
                    <a:pt x="2020675" y="20874"/>
                  </a:cubicBezTo>
                  <a:cubicBezTo>
                    <a:pt x="2034041" y="34239"/>
                    <a:pt x="2041549" y="52366"/>
                    <a:pt x="2041549" y="71268"/>
                  </a:cubicBezTo>
                  <a:lnTo>
                    <a:pt x="2041549" y="1970282"/>
                  </a:lnTo>
                  <a:cubicBezTo>
                    <a:pt x="2041549" y="2009642"/>
                    <a:pt x="2009642" y="2041549"/>
                    <a:pt x="1970282" y="2041549"/>
                  </a:cubicBezTo>
                  <a:lnTo>
                    <a:pt x="71268" y="2041549"/>
                  </a:lnTo>
                  <a:cubicBezTo>
                    <a:pt x="31908" y="2041549"/>
                    <a:pt x="0" y="2009642"/>
                    <a:pt x="0" y="1970282"/>
                  </a:cubicBezTo>
                  <a:lnTo>
                    <a:pt x="0" y="71268"/>
                  </a:lnTo>
                  <a:cubicBezTo>
                    <a:pt x="0" y="31908"/>
                    <a:pt x="31908" y="0"/>
                    <a:pt x="71268" y="0"/>
                  </a:cubicBezTo>
                  <a:close/>
                </a:path>
              </a:pathLst>
            </a:custGeom>
            <a:solidFill>
              <a:srgbClr val="FFFFFF"/>
            </a:solidFill>
          </p:spPr>
          <p:txBody>
            <a:bodyPr/>
            <a:lstStyle/>
            <a:p>
              <a:endParaRPr lang="it-DE"/>
            </a:p>
          </p:txBody>
        </p:sp>
        <p:sp>
          <p:nvSpPr>
            <p:cNvPr id="9" name="TextBox 9">
              <a:extLst>
                <a:ext uri="{FF2B5EF4-FFF2-40B4-BE49-F238E27FC236}">
                  <a16:creationId xmlns:a16="http://schemas.microsoft.com/office/drawing/2014/main" id="{E74FBB49-0C06-06E6-AC8B-DC757976FEAC}"/>
                </a:ext>
              </a:extLst>
            </p:cNvPr>
            <p:cNvSpPr txBox="1"/>
            <p:nvPr/>
          </p:nvSpPr>
          <p:spPr>
            <a:xfrm>
              <a:off x="0" y="-47625"/>
              <a:ext cx="2041549" cy="2089174"/>
            </a:xfrm>
            <a:prstGeom prst="rect">
              <a:avLst/>
            </a:prstGeom>
          </p:spPr>
          <p:txBody>
            <a:bodyPr lIns="50800" tIns="50800" rIns="50800" bIns="50800" rtlCol="0" anchor="ctr"/>
            <a:lstStyle/>
            <a:p>
              <a:pPr algn="ctr">
                <a:lnSpc>
                  <a:spcPts val="2659"/>
                </a:lnSpc>
                <a:spcBef>
                  <a:spcPct val="0"/>
                </a:spcBef>
              </a:pPr>
              <a:endParaRPr dirty="0"/>
            </a:p>
          </p:txBody>
        </p:sp>
      </p:grpSp>
      <p:sp>
        <p:nvSpPr>
          <p:cNvPr id="10" name="TextBox 10">
            <a:extLst>
              <a:ext uri="{FF2B5EF4-FFF2-40B4-BE49-F238E27FC236}">
                <a16:creationId xmlns:a16="http://schemas.microsoft.com/office/drawing/2014/main" id="{9F8189BF-D357-F33A-15DB-90553FA8C26E}"/>
              </a:ext>
            </a:extLst>
          </p:cNvPr>
          <p:cNvSpPr txBox="1"/>
          <p:nvPr/>
        </p:nvSpPr>
        <p:spPr>
          <a:xfrm>
            <a:off x="1992588" y="1445644"/>
            <a:ext cx="12104412" cy="1025922"/>
          </a:xfrm>
          <a:prstGeom prst="rect">
            <a:avLst/>
          </a:prstGeom>
        </p:spPr>
        <p:txBody>
          <a:bodyPr wrap="square" lIns="0" tIns="0" rIns="0" bIns="0" rtlCol="0" anchor="t">
            <a:spAutoFit/>
          </a:bodyPr>
          <a:lstStyle/>
          <a:p>
            <a:pPr algn="l">
              <a:lnSpc>
                <a:spcPts val="8450"/>
              </a:lnSpc>
            </a:pPr>
            <a:r>
              <a:rPr lang="en-US" sz="6500" dirty="0">
                <a:solidFill>
                  <a:srgbClr val="CAE4FC"/>
                </a:solidFill>
                <a:latin typeface="Big John PRO Bold"/>
                <a:ea typeface="Big John PRO Bold"/>
                <a:cs typeface="Big John PRO Bold"/>
                <a:sym typeface="Big John PRO Bold"/>
              </a:rPr>
              <a:t>Plurality of Persons</a:t>
            </a:r>
          </a:p>
        </p:txBody>
      </p:sp>
      <p:sp>
        <p:nvSpPr>
          <p:cNvPr id="11" name="TextBox 11">
            <a:extLst>
              <a:ext uri="{FF2B5EF4-FFF2-40B4-BE49-F238E27FC236}">
                <a16:creationId xmlns:a16="http://schemas.microsoft.com/office/drawing/2014/main" id="{FA5B7791-4B40-745D-D53E-EBDB2BA57A63}"/>
              </a:ext>
            </a:extLst>
          </p:cNvPr>
          <p:cNvSpPr txBox="1"/>
          <p:nvPr/>
        </p:nvSpPr>
        <p:spPr>
          <a:xfrm>
            <a:off x="1992588" y="2757169"/>
            <a:ext cx="10428012" cy="2665986"/>
          </a:xfrm>
          <a:prstGeom prst="rect">
            <a:avLst/>
          </a:prstGeom>
        </p:spPr>
        <p:txBody>
          <a:bodyPr wrap="square" lIns="0" tIns="0" rIns="0" bIns="0" rtlCol="0" anchor="t">
            <a:spAutoFit/>
          </a:bodyPr>
          <a:lstStyle/>
          <a:p>
            <a:pPr algn="just">
              <a:lnSpc>
                <a:spcPct val="150000"/>
              </a:lnSpc>
              <a:spcBef>
                <a:spcPct val="0"/>
              </a:spcBef>
            </a:pPr>
            <a:r>
              <a:rPr lang="en-US" sz="3999" dirty="0">
                <a:solidFill>
                  <a:srgbClr val="F7FBFF"/>
                </a:solidFill>
                <a:latin typeface="Gilroy"/>
                <a:ea typeface="Gilroy"/>
                <a:cs typeface="Gilroy"/>
                <a:sym typeface="Gilroy"/>
              </a:rPr>
              <a:t>OT — Isaiah 61:1</a:t>
            </a:r>
          </a:p>
          <a:p>
            <a:pPr algn="just">
              <a:lnSpc>
                <a:spcPct val="150000"/>
              </a:lnSpc>
              <a:spcBef>
                <a:spcPct val="0"/>
              </a:spcBef>
            </a:pPr>
            <a:endParaRPr lang="en-US" sz="3999" dirty="0">
              <a:solidFill>
                <a:srgbClr val="F7FBFF"/>
              </a:solidFill>
              <a:latin typeface="Gilroy"/>
              <a:ea typeface="Gilroy"/>
              <a:cs typeface="Gilroy"/>
              <a:sym typeface="Gilroy"/>
            </a:endParaRPr>
          </a:p>
          <a:p>
            <a:pPr algn="just">
              <a:lnSpc>
                <a:spcPct val="150000"/>
              </a:lnSpc>
              <a:spcBef>
                <a:spcPct val="0"/>
              </a:spcBef>
            </a:pPr>
            <a:r>
              <a:rPr lang="en-US" sz="3999" dirty="0">
                <a:solidFill>
                  <a:srgbClr val="F7FBFF"/>
                </a:solidFill>
                <a:latin typeface="Gilroy"/>
                <a:ea typeface="Gilroy"/>
                <a:cs typeface="Gilroy"/>
                <a:sym typeface="Gilroy"/>
              </a:rPr>
              <a:t>NT — Mt 28:19; 2 Cor 14:13; Eph 4:4–6</a:t>
            </a:r>
          </a:p>
        </p:txBody>
      </p:sp>
    </p:spTree>
    <p:extLst>
      <p:ext uri="{BB962C8B-B14F-4D97-AF65-F5344CB8AC3E}">
        <p14:creationId xmlns:p14="http://schemas.microsoft.com/office/powerpoint/2010/main" val="403617656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B94FB7A-1ABC-E854-2A31-28F441C75503}"/>
            </a:ext>
          </a:extLst>
        </p:cNvPr>
        <p:cNvGrpSpPr/>
        <p:nvPr/>
      </p:nvGrpSpPr>
      <p:grpSpPr>
        <a:xfrm>
          <a:off x="0" y="0"/>
          <a:ext cx="0" cy="0"/>
          <a:chOff x="0" y="0"/>
          <a:chExt cx="0" cy="0"/>
        </a:xfrm>
      </p:grpSpPr>
      <p:sp>
        <p:nvSpPr>
          <p:cNvPr id="2" name="Freeform 2">
            <a:extLst>
              <a:ext uri="{FF2B5EF4-FFF2-40B4-BE49-F238E27FC236}">
                <a16:creationId xmlns:a16="http://schemas.microsoft.com/office/drawing/2014/main" id="{C8E2A8D8-5A19-0811-677F-D41C37B23930}"/>
              </a:ext>
            </a:extLst>
          </p:cNvPr>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t="-9333" b="-9333"/>
            </a:stretch>
          </a:blipFill>
        </p:spPr>
        <p:txBody>
          <a:bodyPr/>
          <a:lstStyle/>
          <a:p>
            <a:endParaRPr lang="it-DE"/>
          </a:p>
        </p:txBody>
      </p:sp>
      <p:grpSp>
        <p:nvGrpSpPr>
          <p:cNvPr id="3" name="Group 3">
            <a:extLst>
              <a:ext uri="{FF2B5EF4-FFF2-40B4-BE49-F238E27FC236}">
                <a16:creationId xmlns:a16="http://schemas.microsoft.com/office/drawing/2014/main" id="{C8955C7D-D313-32EC-C401-377182F4D870}"/>
              </a:ext>
            </a:extLst>
          </p:cNvPr>
          <p:cNvGrpSpPr/>
          <p:nvPr/>
        </p:nvGrpSpPr>
        <p:grpSpPr>
          <a:xfrm>
            <a:off x="1028700" y="1028700"/>
            <a:ext cx="16997941" cy="8229600"/>
            <a:chOff x="0" y="0"/>
            <a:chExt cx="4476824" cy="2167467"/>
          </a:xfrm>
        </p:grpSpPr>
        <p:sp>
          <p:nvSpPr>
            <p:cNvPr id="4" name="Freeform 4">
              <a:extLst>
                <a:ext uri="{FF2B5EF4-FFF2-40B4-BE49-F238E27FC236}">
                  <a16:creationId xmlns:a16="http://schemas.microsoft.com/office/drawing/2014/main" id="{51DDCE1F-237B-8411-BF8A-03293585B169}"/>
                </a:ext>
              </a:extLst>
            </p:cNvPr>
            <p:cNvSpPr/>
            <p:nvPr/>
          </p:nvSpPr>
          <p:spPr>
            <a:xfrm>
              <a:off x="0" y="0"/>
              <a:ext cx="4476824" cy="2167467"/>
            </a:xfrm>
            <a:custGeom>
              <a:avLst/>
              <a:gdLst/>
              <a:ahLst/>
              <a:cxnLst/>
              <a:rect l="l" t="t" r="r" b="b"/>
              <a:pathLst>
                <a:path w="4476824" h="2167467">
                  <a:moveTo>
                    <a:pt x="19585" y="0"/>
                  </a:moveTo>
                  <a:lnTo>
                    <a:pt x="4457239" y="0"/>
                  </a:lnTo>
                  <a:cubicBezTo>
                    <a:pt x="4462433" y="0"/>
                    <a:pt x="4467415" y="2063"/>
                    <a:pt x="4471088" y="5736"/>
                  </a:cubicBezTo>
                  <a:cubicBezTo>
                    <a:pt x="4474761" y="9409"/>
                    <a:pt x="4476824" y="14391"/>
                    <a:pt x="4476824" y="19585"/>
                  </a:cubicBezTo>
                  <a:lnTo>
                    <a:pt x="4476824" y="2147882"/>
                  </a:lnTo>
                  <a:cubicBezTo>
                    <a:pt x="4476824" y="2158698"/>
                    <a:pt x="4468056" y="2167467"/>
                    <a:pt x="4457239" y="2167467"/>
                  </a:cubicBezTo>
                  <a:lnTo>
                    <a:pt x="19585" y="2167467"/>
                  </a:lnTo>
                  <a:cubicBezTo>
                    <a:pt x="14391" y="2167467"/>
                    <a:pt x="9409" y="2165403"/>
                    <a:pt x="5736" y="2161730"/>
                  </a:cubicBezTo>
                  <a:cubicBezTo>
                    <a:pt x="2063" y="2158058"/>
                    <a:pt x="0" y="2153076"/>
                    <a:pt x="0" y="2147882"/>
                  </a:cubicBezTo>
                  <a:lnTo>
                    <a:pt x="0" y="19585"/>
                  </a:lnTo>
                  <a:cubicBezTo>
                    <a:pt x="0" y="8768"/>
                    <a:pt x="8768" y="0"/>
                    <a:pt x="19585" y="0"/>
                  </a:cubicBezTo>
                  <a:close/>
                </a:path>
              </a:pathLst>
            </a:custGeom>
            <a:solidFill>
              <a:srgbClr val="395D91"/>
            </a:solidFill>
          </p:spPr>
          <p:txBody>
            <a:bodyPr/>
            <a:lstStyle/>
            <a:p>
              <a:endParaRPr lang="it-DE"/>
            </a:p>
          </p:txBody>
        </p:sp>
        <p:sp>
          <p:nvSpPr>
            <p:cNvPr id="5" name="TextBox 5">
              <a:extLst>
                <a:ext uri="{FF2B5EF4-FFF2-40B4-BE49-F238E27FC236}">
                  <a16:creationId xmlns:a16="http://schemas.microsoft.com/office/drawing/2014/main" id="{E86C1063-3EF7-78E5-7AA8-01B42F3C1228}"/>
                </a:ext>
              </a:extLst>
            </p:cNvPr>
            <p:cNvSpPr txBox="1"/>
            <p:nvPr/>
          </p:nvSpPr>
          <p:spPr>
            <a:xfrm>
              <a:off x="0" y="-47625"/>
              <a:ext cx="4476824" cy="2215092"/>
            </a:xfrm>
            <a:prstGeom prst="rect">
              <a:avLst/>
            </a:prstGeom>
          </p:spPr>
          <p:txBody>
            <a:bodyPr lIns="50800" tIns="50800" rIns="50800" bIns="50800" rtlCol="0" anchor="ctr"/>
            <a:lstStyle/>
            <a:p>
              <a:pPr algn="ctr">
                <a:lnSpc>
                  <a:spcPts val="2659"/>
                </a:lnSpc>
              </a:pPr>
              <a:endParaRPr dirty="0"/>
            </a:p>
          </p:txBody>
        </p:sp>
      </p:grpSp>
      <p:sp>
        <p:nvSpPr>
          <p:cNvPr id="6" name="Freeform 6">
            <a:extLst>
              <a:ext uri="{FF2B5EF4-FFF2-40B4-BE49-F238E27FC236}">
                <a16:creationId xmlns:a16="http://schemas.microsoft.com/office/drawing/2014/main" id="{55FD6D20-27EE-073D-1AF0-06B0C3A56AE4}"/>
              </a:ext>
            </a:extLst>
          </p:cNvPr>
          <p:cNvSpPr/>
          <p:nvPr/>
        </p:nvSpPr>
        <p:spPr>
          <a:xfrm rot="-2700000">
            <a:off x="12542618" y="1487169"/>
            <a:ext cx="11641929" cy="11641929"/>
          </a:xfrm>
          <a:custGeom>
            <a:avLst/>
            <a:gdLst/>
            <a:ahLst/>
            <a:cxnLst/>
            <a:rect l="l" t="t" r="r" b="b"/>
            <a:pathLst>
              <a:path w="11641929" h="11641929">
                <a:moveTo>
                  <a:pt x="0" y="0"/>
                </a:moveTo>
                <a:lnTo>
                  <a:pt x="11641929" y="0"/>
                </a:lnTo>
                <a:lnTo>
                  <a:pt x="11641929" y="11641929"/>
                </a:lnTo>
                <a:lnTo>
                  <a:pt x="0" y="11641929"/>
                </a:lnTo>
                <a:lnTo>
                  <a:pt x="0" y="0"/>
                </a:lnTo>
                <a:close/>
              </a:path>
            </a:pathLst>
          </a:custGeom>
          <a:blipFill>
            <a:blip r:embed="rId3">
              <a:alphaModFix amt="6999"/>
            </a:blip>
            <a:stretch>
              <a:fillRect/>
            </a:stretch>
          </a:blipFill>
        </p:spPr>
        <p:txBody>
          <a:bodyPr/>
          <a:lstStyle/>
          <a:p>
            <a:endParaRPr lang="it-DE"/>
          </a:p>
        </p:txBody>
      </p:sp>
      <p:grpSp>
        <p:nvGrpSpPr>
          <p:cNvPr id="7" name="Group 7">
            <a:extLst>
              <a:ext uri="{FF2B5EF4-FFF2-40B4-BE49-F238E27FC236}">
                <a16:creationId xmlns:a16="http://schemas.microsoft.com/office/drawing/2014/main" id="{3F64FC2D-3324-76C8-19E8-99FCCED9F583}"/>
              </a:ext>
            </a:extLst>
          </p:cNvPr>
          <p:cNvGrpSpPr/>
          <p:nvPr/>
        </p:nvGrpSpPr>
        <p:grpSpPr>
          <a:xfrm rot="-2700000">
            <a:off x="13052566" y="1876558"/>
            <a:ext cx="10863149" cy="10863149"/>
            <a:chOff x="0" y="0"/>
            <a:chExt cx="2041549" cy="2041549"/>
          </a:xfrm>
        </p:grpSpPr>
        <p:sp>
          <p:nvSpPr>
            <p:cNvPr id="8" name="Freeform 8">
              <a:extLst>
                <a:ext uri="{FF2B5EF4-FFF2-40B4-BE49-F238E27FC236}">
                  <a16:creationId xmlns:a16="http://schemas.microsoft.com/office/drawing/2014/main" id="{19D0A0FE-9C00-3C5A-4284-535BFDB40962}"/>
                </a:ext>
              </a:extLst>
            </p:cNvPr>
            <p:cNvSpPr/>
            <p:nvPr/>
          </p:nvSpPr>
          <p:spPr>
            <a:xfrm>
              <a:off x="0" y="0"/>
              <a:ext cx="2041549" cy="2041549"/>
            </a:xfrm>
            <a:custGeom>
              <a:avLst/>
              <a:gdLst/>
              <a:ahLst/>
              <a:cxnLst/>
              <a:rect l="l" t="t" r="r" b="b"/>
              <a:pathLst>
                <a:path w="2041549" h="2041549">
                  <a:moveTo>
                    <a:pt x="71268" y="0"/>
                  </a:moveTo>
                  <a:lnTo>
                    <a:pt x="1970282" y="0"/>
                  </a:lnTo>
                  <a:cubicBezTo>
                    <a:pt x="1989183" y="0"/>
                    <a:pt x="2007310" y="7509"/>
                    <a:pt x="2020675" y="20874"/>
                  </a:cubicBezTo>
                  <a:cubicBezTo>
                    <a:pt x="2034041" y="34239"/>
                    <a:pt x="2041549" y="52366"/>
                    <a:pt x="2041549" y="71268"/>
                  </a:cubicBezTo>
                  <a:lnTo>
                    <a:pt x="2041549" y="1970282"/>
                  </a:lnTo>
                  <a:cubicBezTo>
                    <a:pt x="2041549" y="2009642"/>
                    <a:pt x="2009642" y="2041549"/>
                    <a:pt x="1970282" y="2041549"/>
                  </a:cubicBezTo>
                  <a:lnTo>
                    <a:pt x="71268" y="2041549"/>
                  </a:lnTo>
                  <a:cubicBezTo>
                    <a:pt x="31908" y="2041549"/>
                    <a:pt x="0" y="2009642"/>
                    <a:pt x="0" y="1970282"/>
                  </a:cubicBezTo>
                  <a:lnTo>
                    <a:pt x="0" y="71268"/>
                  </a:lnTo>
                  <a:cubicBezTo>
                    <a:pt x="0" y="31908"/>
                    <a:pt x="31908" y="0"/>
                    <a:pt x="71268" y="0"/>
                  </a:cubicBezTo>
                  <a:close/>
                </a:path>
              </a:pathLst>
            </a:custGeom>
            <a:solidFill>
              <a:srgbClr val="FFFFFF"/>
            </a:solidFill>
          </p:spPr>
          <p:txBody>
            <a:bodyPr/>
            <a:lstStyle/>
            <a:p>
              <a:endParaRPr lang="it-DE"/>
            </a:p>
          </p:txBody>
        </p:sp>
        <p:sp>
          <p:nvSpPr>
            <p:cNvPr id="9" name="TextBox 9">
              <a:extLst>
                <a:ext uri="{FF2B5EF4-FFF2-40B4-BE49-F238E27FC236}">
                  <a16:creationId xmlns:a16="http://schemas.microsoft.com/office/drawing/2014/main" id="{276262BF-D531-9BC2-859A-D4F452C6A522}"/>
                </a:ext>
              </a:extLst>
            </p:cNvPr>
            <p:cNvSpPr txBox="1"/>
            <p:nvPr/>
          </p:nvSpPr>
          <p:spPr>
            <a:xfrm>
              <a:off x="0" y="-47625"/>
              <a:ext cx="2041549" cy="2089174"/>
            </a:xfrm>
            <a:prstGeom prst="rect">
              <a:avLst/>
            </a:prstGeom>
          </p:spPr>
          <p:txBody>
            <a:bodyPr lIns="50800" tIns="50800" rIns="50800" bIns="50800" rtlCol="0" anchor="ctr"/>
            <a:lstStyle/>
            <a:p>
              <a:pPr algn="ctr">
                <a:lnSpc>
                  <a:spcPts val="2659"/>
                </a:lnSpc>
                <a:spcBef>
                  <a:spcPct val="0"/>
                </a:spcBef>
              </a:pPr>
              <a:endParaRPr dirty="0"/>
            </a:p>
          </p:txBody>
        </p:sp>
      </p:grpSp>
      <p:sp>
        <p:nvSpPr>
          <p:cNvPr id="10" name="TextBox 10">
            <a:extLst>
              <a:ext uri="{FF2B5EF4-FFF2-40B4-BE49-F238E27FC236}">
                <a16:creationId xmlns:a16="http://schemas.microsoft.com/office/drawing/2014/main" id="{C782455B-B798-1136-6026-E86F53B7980E}"/>
              </a:ext>
            </a:extLst>
          </p:cNvPr>
          <p:cNvSpPr txBox="1"/>
          <p:nvPr/>
        </p:nvSpPr>
        <p:spPr>
          <a:xfrm>
            <a:off x="1992588" y="1445644"/>
            <a:ext cx="12104412" cy="1025922"/>
          </a:xfrm>
          <a:prstGeom prst="rect">
            <a:avLst/>
          </a:prstGeom>
        </p:spPr>
        <p:txBody>
          <a:bodyPr wrap="square" lIns="0" tIns="0" rIns="0" bIns="0" rtlCol="0" anchor="t">
            <a:spAutoFit/>
          </a:bodyPr>
          <a:lstStyle/>
          <a:p>
            <a:pPr algn="l">
              <a:lnSpc>
                <a:spcPts val="8450"/>
              </a:lnSpc>
            </a:pPr>
            <a:r>
              <a:rPr lang="en-US" sz="6500" dirty="0">
                <a:solidFill>
                  <a:srgbClr val="CAE4FC"/>
                </a:solidFill>
                <a:latin typeface="Big John PRO Bold"/>
                <a:ea typeface="Big John PRO Bold"/>
                <a:cs typeface="Big John PRO Bold"/>
                <a:sym typeface="Big John PRO Bold"/>
              </a:rPr>
              <a:t>Plurality of Persons</a:t>
            </a:r>
          </a:p>
        </p:txBody>
      </p:sp>
      <p:sp>
        <p:nvSpPr>
          <p:cNvPr id="11" name="TextBox 11">
            <a:extLst>
              <a:ext uri="{FF2B5EF4-FFF2-40B4-BE49-F238E27FC236}">
                <a16:creationId xmlns:a16="http://schemas.microsoft.com/office/drawing/2014/main" id="{4F2C3387-5FAF-ECEC-94C4-C856F4233F92}"/>
              </a:ext>
            </a:extLst>
          </p:cNvPr>
          <p:cNvSpPr txBox="1"/>
          <p:nvPr/>
        </p:nvSpPr>
        <p:spPr>
          <a:xfrm>
            <a:off x="1992588" y="2757169"/>
            <a:ext cx="9285012" cy="7281673"/>
          </a:xfrm>
          <a:prstGeom prst="rect">
            <a:avLst/>
          </a:prstGeom>
        </p:spPr>
        <p:txBody>
          <a:bodyPr wrap="square" lIns="0" tIns="0" rIns="0" bIns="0" rtlCol="0" anchor="t">
            <a:spAutoFit/>
          </a:bodyPr>
          <a:lstStyle/>
          <a:p>
            <a:pPr algn="just">
              <a:lnSpc>
                <a:spcPct val="150000"/>
              </a:lnSpc>
              <a:spcBef>
                <a:spcPct val="0"/>
              </a:spcBef>
            </a:pPr>
            <a:r>
              <a:rPr lang="en-US" sz="3999" dirty="0">
                <a:solidFill>
                  <a:srgbClr val="F7FBFF"/>
                </a:solidFill>
                <a:latin typeface="Gilroy"/>
                <a:ea typeface="Gilroy"/>
                <a:cs typeface="Gilroy"/>
                <a:sym typeface="Gilroy"/>
              </a:rPr>
              <a:t>Gen 1:26; 3:22; Ps 110:1 (Mt 22:41-46); </a:t>
            </a:r>
          </a:p>
          <a:p>
            <a:pPr algn="just">
              <a:lnSpc>
                <a:spcPct val="150000"/>
              </a:lnSpc>
              <a:spcBef>
                <a:spcPct val="0"/>
              </a:spcBef>
            </a:pPr>
            <a:r>
              <a:rPr lang="en-US" sz="3999" dirty="0">
                <a:solidFill>
                  <a:srgbClr val="F7FBFF"/>
                </a:solidFill>
                <a:latin typeface="Gilroy"/>
                <a:ea typeface="Gilroy"/>
                <a:cs typeface="Gilroy"/>
                <a:sym typeface="Gilroy"/>
              </a:rPr>
              <a:t>Isa 6:8; 48:16; 63:7–14; Haggai 2:4–5; </a:t>
            </a:r>
          </a:p>
          <a:p>
            <a:pPr algn="just">
              <a:lnSpc>
                <a:spcPct val="150000"/>
              </a:lnSpc>
              <a:spcBef>
                <a:spcPct val="0"/>
              </a:spcBef>
            </a:pPr>
            <a:r>
              <a:rPr lang="en-US" sz="3999" dirty="0">
                <a:solidFill>
                  <a:srgbClr val="F7FBFF"/>
                </a:solidFill>
                <a:latin typeface="Gilroy"/>
                <a:ea typeface="Gilroy"/>
                <a:cs typeface="Gilroy"/>
                <a:sym typeface="Gilroy"/>
              </a:rPr>
              <a:t>Acts 2:33; 10:38; Rom 8:11; 1 Cor 12:4-6;</a:t>
            </a:r>
          </a:p>
          <a:p>
            <a:pPr algn="just">
              <a:lnSpc>
                <a:spcPct val="150000"/>
              </a:lnSpc>
              <a:spcBef>
                <a:spcPct val="0"/>
              </a:spcBef>
            </a:pPr>
            <a:r>
              <a:rPr lang="en-US" sz="3999" dirty="0">
                <a:solidFill>
                  <a:srgbClr val="F7FBFF"/>
                </a:solidFill>
                <a:latin typeface="Gilroy"/>
                <a:ea typeface="Gilroy"/>
                <a:cs typeface="Gilroy"/>
                <a:sym typeface="Gilroy"/>
              </a:rPr>
              <a:t> 2 Cor 1:21–22; Gal 3:11–14; 4:4-6; </a:t>
            </a:r>
          </a:p>
          <a:p>
            <a:pPr algn="just">
              <a:lnSpc>
                <a:spcPct val="150000"/>
              </a:lnSpc>
              <a:spcBef>
                <a:spcPct val="0"/>
              </a:spcBef>
            </a:pPr>
            <a:r>
              <a:rPr lang="en-US" sz="3999" dirty="0">
                <a:solidFill>
                  <a:srgbClr val="F7FBFF"/>
                </a:solidFill>
                <a:latin typeface="Gilroy"/>
                <a:ea typeface="Gilroy"/>
                <a:cs typeface="Gilroy"/>
                <a:sym typeface="Gilroy"/>
              </a:rPr>
              <a:t>Titus 3:4–6; 2 Thess 2:13-14; Heb 6:4–6; </a:t>
            </a:r>
          </a:p>
          <a:p>
            <a:pPr algn="just">
              <a:lnSpc>
                <a:spcPct val="150000"/>
              </a:lnSpc>
              <a:spcBef>
                <a:spcPct val="0"/>
              </a:spcBef>
            </a:pPr>
            <a:r>
              <a:rPr lang="en-US" sz="3999" dirty="0">
                <a:solidFill>
                  <a:srgbClr val="F7FBFF"/>
                </a:solidFill>
                <a:latin typeface="Gilroy"/>
                <a:ea typeface="Gilroy"/>
                <a:cs typeface="Gilroy"/>
                <a:sym typeface="Gilroy"/>
              </a:rPr>
              <a:t>1 Pet 1:2; Jude 20-21; Rev 1:4-5. </a:t>
            </a:r>
          </a:p>
          <a:p>
            <a:pPr algn="just">
              <a:lnSpc>
                <a:spcPct val="150000"/>
              </a:lnSpc>
              <a:spcBef>
                <a:spcPct val="0"/>
              </a:spcBef>
            </a:pPr>
            <a:r>
              <a:rPr lang="en-US" sz="3999" dirty="0">
                <a:solidFill>
                  <a:srgbClr val="F7FBFF"/>
                </a:solidFill>
                <a:latin typeface="Gilroy"/>
                <a:ea typeface="Gilroy"/>
                <a:cs typeface="Gilroy"/>
                <a:sym typeface="Gilroy"/>
              </a:rPr>
              <a:t> </a:t>
            </a:r>
          </a:p>
          <a:p>
            <a:pPr algn="just">
              <a:lnSpc>
                <a:spcPct val="150000"/>
              </a:lnSpc>
              <a:spcBef>
                <a:spcPct val="0"/>
              </a:spcBef>
            </a:pPr>
            <a:endParaRPr lang="en-US" sz="3999" dirty="0">
              <a:solidFill>
                <a:srgbClr val="F7FBFF"/>
              </a:solidFill>
              <a:latin typeface="Gilroy"/>
              <a:ea typeface="Gilroy"/>
              <a:cs typeface="Gilroy"/>
              <a:sym typeface="Gilroy"/>
            </a:endParaRPr>
          </a:p>
        </p:txBody>
      </p:sp>
    </p:spTree>
    <p:extLst>
      <p:ext uri="{BB962C8B-B14F-4D97-AF65-F5344CB8AC3E}">
        <p14:creationId xmlns:p14="http://schemas.microsoft.com/office/powerpoint/2010/main" val="225531254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DA3E0EA-E4DC-65CA-A0D0-9AC7A5FB580A}"/>
            </a:ext>
          </a:extLst>
        </p:cNvPr>
        <p:cNvGrpSpPr/>
        <p:nvPr/>
      </p:nvGrpSpPr>
      <p:grpSpPr>
        <a:xfrm>
          <a:off x="0" y="0"/>
          <a:ext cx="0" cy="0"/>
          <a:chOff x="0" y="0"/>
          <a:chExt cx="0" cy="0"/>
        </a:xfrm>
      </p:grpSpPr>
      <p:sp>
        <p:nvSpPr>
          <p:cNvPr id="2" name="Freeform 2">
            <a:extLst>
              <a:ext uri="{FF2B5EF4-FFF2-40B4-BE49-F238E27FC236}">
                <a16:creationId xmlns:a16="http://schemas.microsoft.com/office/drawing/2014/main" id="{E93EC5BF-277A-BA86-CB17-8BAA09C2AA62}"/>
              </a:ext>
            </a:extLst>
          </p:cNvPr>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t="-9333" b="-9333"/>
            </a:stretch>
          </a:blipFill>
        </p:spPr>
        <p:txBody>
          <a:bodyPr/>
          <a:lstStyle/>
          <a:p>
            <a:endParaRPr lang="it-DE"/>
          </a:p>
        </p:txBody>
      </p:sp>
      <p:grpSp>
        <p:nvGrpSpPr>
          <p:cNvPr id="3" name="Group 3">
            <a:extLst>
              <a:ext uri="{FF2B5EF4-FFF2-40B4-BE49-F238E27FC236}">
                <a16:creationId xmlns:a16="http://schemas.microsoft.com/office/drawing/2014/main" id="{FCA3AECF-ADC3-BC9F-963A-05C9BC954BC2}"/>
              </a:ext>
            </a:extLst>
          </p:cNvPr>
          <p:cNvGrpSpPr/>
          <p:nvPr/>
        </p:nvGrpSpPr>
        <p:grpSpPr>
          <a:xfrm>
            <a:off x="1028700" y="1028700"/>
            <a:ext cx="16997941" cy="8229600"/>
            <a:chOff x="0" y="0"/>
            <a:chExt cx="4476824" cy="2167467"/>
          </a:xfrm>
        </p:grpSpPr>
        <p:sp>
          <p:nvSpPr>
            <p:cNvPr id="4" name="Freeform 4">
              <a:extLst>
                <a:ext uri="{FF2B5EF4-FFF2-40B4-BE49-F238E27FC236}">
                  <a16:creationId xmlns:a16="http://schemas.microsoft.com/office/drawing/2014/main" id="{E9D37171-BDAB-B592-F88D-880A02F4C1F3}"/>
                </a:ext>
              </a:extLst>
            </p:cNvPr>
            <p:cNvSpPr/>
            <p:nvPr/>
          </p:nvSpPr>
          <p:spPr>
            <a:xfrm>
              <a:off x="0" y="0"/>
              <a:ext cx="4476824" cy="2167467"/>
            </a:xfrm>
            <a:custGeom>
              <a:avLst/>
              <a:gdLst/>
              <a:ahLst/>
              <a:cxnLst/>
              <a:rect l="l" t="t" r="r" b="b"/>
              <a:pathLst>
                <a:path w="4476824" h="2167467">
                  <a:moveTo>
                    <a:pt x="19585" y="0"/>
                  </a:moveTo>
                  <a:lnTo>
                    <a:pt x="4457239" y="0"/>
                  </a:lnTo>
                  <a:cubicBezTo>
                    <a:pt x="4462433" y="0"/>
                    <a:pt x="4467415" y="2063"/>
                    <a:pt x="4471088" y="5736"/>
                  </a:cubicBezTo>
                  <a:cubicBezTo>
                    <a:pt x="4474761" y="9409"/>
                    <a:pt x="4476824" y="14391"/>
                    <a:pt x="4476824" y="19585"/>
                  </a:cubicBezTo>
                  <a:lnTo>
                    <a:pt x="4476824" y="2147882"/>
                  </a:lnTo>
                  <a:cubicBezTo>
                    <a:pt x="4476824" y="2158698"/>
                    <a:pt x="4468056" y="2167467"/>
                    <a:pt x="4457239" y="2167467"/>
                  </a:cubicBezTo>
                  <a:lnTo>
                    <a:pt x="19585" y="2167467"/>
                  </a:lnTo>
                  <a:cubicBezTo>
                    <a:pt x="14391" y="2167467"/>
                    <a:pt x="9409" y="2165403"/>
                    <a:pt x="5736" y="2161730"/>
                  </a:cubicBezTo>
                  <a:cubicBezTo>
                    <a:pt x="2063" y="2158058"/>
                    <a:pt x="0" y="2153076"/>
                    <a:pt x="0" y="2147882"/>
                  </a:cubicBezTo>
                  <a:lnTo>
                    <a:pt x="0" y="19585"/>
                  </a:lnTo>
                  <a:cubicBezTo>
                    <a:pt x="0" y="8768"/>
                    <a:pt x="8768" y="0"/>
                    <a:pt x="19585" y="0"/>
                  </a:cubicBezTo>
                  <a:close/>
                </a:path>
              </a:pathLst>
            </a:custGeom>
            <a:solidFill>
              <a:srgbClr val="395D91"/>
            </a:solidFill>
          </p:spPr>
          <p:txBody>
            <a:bodyPr/>
            <a:lstStyle/>
            <a:p>
              <a:endParaRPr lang="it-DE"/>
            </a:p>
          </p:txBody>
        </p:sp>
        <p:sp>
          <p:nvSpPr>
            <p:cNvPr id="5" name="TextBox 5">
              <a:extLst>
                <a:ext uri="{FF2B5EF4-FFF2-40B4-BE49-F238E27FC236}">
                  <a16:creationId xmlns:a16="http://schemas.microsoft.com/office/drawing/2014/main" id="{E73D5B2A-113A-3194-3996-85A34B5B0551}"/>
                </a:ext>
              </a:extLst>
            </p:cNvPr>
            <p:cNvSpPr txBox="1"/>
            <p:nvPr/>
          </p:nvSpPr>
          <p:spPr>
            <a:xfrm>
              <a:off x="0" y="-47625"/>
              <a:ext cx="4476824" cy="2215092"/>
            </a:xfrm>
            <a:prstGeom prst="rect">
              <a:avLst/>
            </a:prstGeom>
          </p:spPr>
          <p:txBody>
            <a:bodyPr lIns="50800" tIns="50800" rIns="50800" bIns="50800" rtlCol="0" anchor="ctr"/>
            <a:lstStyle/>
            <a:p>
              <a:pPr algn="ctr">
                <a:lnSpc>
                  <a:spcPts val="2659"/>
                </a:lnSpc>
              </a:pPr>
              <a:endParaRPr dirty="0"/>
            </a:p>
          </p:txBody>
        </p:sp>
      </p:grpSp>
      <p:sp>
        <p:nvSpPr>
          <p:cNvPr id="6" name="Freeform 6">
            <a:extLst>
              <a:ext uri="{FF2B5EF4-FFF2-40B4-BE49-F238E27FC236}">
                <a16:creationId xmlns:a16="http://schemas.microsoft.com/office/drawing/2014/main" id="{255C8136-0D7E-F87C-925F-3877BF0CA403}"/>
              </a:ext>
            </a:extLst>
          </p:cNvPr>
          <p:cNvSpPr/>
          <p:nvPr/>
        </p:nvSpPr>
        <p:spPr>
          <a:xfrm rot="-2700000">
            <a:off x="12542618" y="1487169"/>
            <a:ext cx="11641929" cy="11641929"/>
          </a:xfrm>
          <a:custGeom>
            <a:avLst/>
            <a:gdLst/>
            <a:ahLst/>
            <a:cxnLst/>
            <a:rect l="l" t="t" r="r" b="b"/>
            <a:pathLst>
              <a:path w="11641929" h="11641929">
                <a:moveTo>
                  <a:pt x="0" y="0"/>
                </a:moveTo>
                <a:lnTo>
                  <a:pt x="11641929" y="0"/>
                </a:lnTo>
                <a:lnTo>
                  <a:pt x="11641929" y="11641929"/>
                </a:lnTo>
                <a:lnTo>
                  <a:pt x="0" y="11641929"/>
                </a:lnTo>
                <a:lnTo>
                  <a:pt x="0" y="0"/>
                </a:lnTo>
                <a:close/>
              </a:path>
            </a:pathLst>
          </a:custGeom>
          <a:blipFill>
            <a:blip r:embed="rId3">
              <a:alphaModFix amt="6999"/>
            </a:blip>
            <a:stretch>
              <a:fillRect/>
            </a:stretch>
          </a:blipFill>
        </p:spPr>
        <p:txBody>
          <a:bodyPr/>
          <a:lstStyle/>
          <a:p>
            <a:endParaRPr lang="it-DE"/>
          </a:p>
        </p:txBody>
      </p:sp>
      <p:grpSp>
        <p:nvGrpSpPr>
          <p:cNvPr id="7" name="Group 7">
            <a:extLst>
              <a:ext uri="{FF2B5EF4-FFF2-40B4-BE49-F238E27FC236}">
                <a16:creationId xmlns:a16="http://schemas.microsoft.com/office/drawing/2014/main" id="{18C83071-989F-5593-67CC-9CBFE9EEB176}"/>
              </a:ext>
            </a:extLst>
          </p:cNvPr>
          <p:cNvGrpSpPr/>
          <p:nvPr/>
        </p:nvGrpSpPr>
        <p:grpSpPr>
          <a:xfrm rot="-2700000">
            <a:off x="12874035" y="1818586"/>
            <a:ext cx="10863149" cy="10863149"/>
            <a:chOff x="0" y="0"/>
            <a:chExt cx="2041549" cy="2041549"/>
          </a:xfrm>
        </p:grpSpPr>
        <p:sp>
          <p:nvSpPr>
            <p:cNvPr id="8" name="Freeform 8">
              <a:extLst>
                <a:ext uri="{FF2B5EF4-FFF2-40B4-BE49-F238E27FC236}">
                  <a16:creationId xmlns:a16="http://schemas.microsoft.com/office/drawing/2014/main" id="{6CA5F540-7EC0-1C8E-DAEB-5089B77B0EF9}"/>
                </a:ext>
              </a:extLst>
            </p:cNvPr>
            <p:cNvSpPr/>
            <p:nvPr/>
          </p:nvSpPr>
          <p:spPr>
            <a:xfrm>
              <a:off x="0" y="0"/>
              <a:ext cx="2041549" cy="2041549"/>
            </a:xfrm>
            <a:custGeom>
              <a:avLst/>
              <a:gdLst/>
              <a:ahLst/>
              <a:cxnLst/>
              <a:rect l="l" t="t" r="r" b="b"/>
              <a:pathLst>
                <a:path w="2041549" h="2041549">
                  <a:moveTo>
                    <a:pt x="71268" y="0"/>
                  </a:moveTo>
                  <a:lnTo>
                    <a:pt x="1970282" y="0"/>
                  </a:lnTo>
                  <a:cubicBezTo>
                    <a:pt x="1989183" y="0"/>
                    <a:pt x="2007310" y="7509"/>
                    <a:pt x="2020675" y="20874"/>
                  </a:cubicBezTo>
                  <a:cubicBezTo>
                    <a:pt x="2034041" y="34239"/>
                    <a:pt x="2041549" y="52366"/>
                    <a:pt x="2041549" y="71268"/>
                  </a:cubicBezTo>
                  <a:lnTo>
                    <a:pt x="2041549" y="1970282"/>
                  </a:lnTo>
                  <a:cubicBezTo>
                    <a:pt x="2041549" y="2009642"/>
                    <a:pt x="2009642" y="2041549"/>
                    <a:pt x="1970282" y="2041549"/>
                  </a:cubicBezTo>
                  <a:lnTo>
                    <a:pt x="71268" y="2041549"/>
                  </a:lnTo>
                  <a:cubicBezTo>
                    <a:pt x="31908" y="2041549"/>
                    <a:pt x="0" y="2009642"/>
                    <a:pt x="0" y="1970282"/>
                  </a:cubicBezTo>
                  <a:lnTo>
                    <a:pt x="0" y="71268"/>
                  </a:lnTo>
                  <a:cubicBezTo>
                    <a:pt x="0" y="31908"/>
                    <a:pt x="31908" y="0"/>
                    <a:pt x="71268" y="0"/>
                  </a:cubicBezTo>
                  <a:close/>
                </a:path>
              </a:pathLst>
            </a:custGeom>
            <a:solidFill>
              <a:srgbClr val="FFFFFF"/>
            </a:solidFill>
          </p:spPr>
          <p:txBody>
            <a:bodyPr/>
            <a:lstStyle/>
            <a:p>
              <a:endParaRPr lang="it-DE"/>
            </a:p>
          </p:txBody>
        </p:sp>
        <p:sp>
          <p:nvSpPr>
            <p:cNvPr id="9" name="TextBox 9">
              <a:extLst>
                <a:ext uri="{FF2B5EF4-FFF2-40B4-BE49-F238E27FC236}">
                  <a16:creationId xmlns:a16="http://schemas.microsoft.com/office/drawing/2014/main" id="{22E471DE-41D5-CC2D-D2A2-91170B42B280}"/>
                </a:ext>
              </a:extLst>
            </p:cNvPr>
            <p:cNvSpPr txBox="1"/>
            <p:nvPr/>
          </p:nvSpPr>
          <p:spPr>
            <a:xfrm>
              <a:off x="0" y="-47625"/>
              <a:ext cx="2041549" cy="2089174"/>
            </a:xfrm>
            <a:prstGeom prst="rect">
              <a:avLst/>
            </a:prstGeom>
          </p:spPr>
          <p:txBody>
            <a:bodyPr lIns="50800" tIns="50800" rIns="50800" bIns="50800" rtlCol="0" anchor="ctr"/>
            <a:lstStyle/>
            <a:p>
              <a:pPr algn="ctr">
                <a:lnSpc>
                  <a:spcPts val="2659"/>
                </a:lnSpc>
                <a:spcBef>
                  <a:spcPct val="0"/>
                </a:spcBef>
              </a:pPr>
              <a:endParaRPr dirty="0"/>
            </a:p>
          </p:txBody>
        </p:sp>
      </p:grpSp>
      <p:sp>
        <p:nvSpPr>
          <p:cNvPr id="10" name="TextBox 10">
            <a:extLst>
              <a:ext uri="{FF2B5EF4-FFF2-40B4-BE49-F238E27FC236}">
                <a16:creationId xmlns:a16="http://schemas.microsoft.com/office/drawing/2014/main" id="{DDC4D5C9-2AF2-FC7A-13BB-64ACA147C08E}"/>
              </a:ext>
            </a:extLst>
          </p:cNvPr>
          <p:cNvSpPr txBox="1"/>
          <p:nvPr/>
        </p:nvSpPr>
        <p:spPr>
          <a:xfrm>
            <a:off x="1466290" y="1485900"/>
            <a:ext cx="13780812" cy="1025922"/>
          </a:xfrm>
          <a:prstGeom prst="rect">
            <a:avLst/>
          </a:prstGeom>
        </p:spPr>
        <p:txBody>
          <a:bodyPr wrap="square" lIns="0" tIns="0" rIns="0" bIns="0" rtlCol="0" anchor="t">
            <a:spAutoFit/>
          </a:bodyPr>
          <a:lstStyle/>
          <a:p>
            <a:pPr algn="l">
              <a:lnSpc>
                <a:spcPts val="8450"/>
              </a:lnSpc>
            </a:pPr>
            <a:r>
              <a:rPr lang="en-US" sz="6500" dirty="0">
                <a:solidFill>
                  <a:srgbClr val="CAE4FC"/>
                </a:solidFill>
                <a:latin typeface="Big John PRO Bold"/>
                <a:ea typeface="Big John PRO Bold"/>
                <a:cs typeface="Big John PRO Bold"/>
                <a:sym typeface="Big John PRO Bold"/>
              </a:rPr>
              <a:t>Each Person = Fully &amp; Wholly God </a:t>
            </a:r>
          </a:p>
        </p:txBody>
      </p:sp>
      <p:sp>
        <p:nvSpPr>
          <p:cNvPr id="11" name="TextBox 11">
            <a:extLst>
              <a:ext uri="{FF2B5EF4-FFF2-40B4-BE49-F238E27FC236}">
                <a16:creationId xmlns:a16="http://schemas.microsoft.com/office/drawing/2014/main" id="{75153D5D-48E9-CEA6-5406-582094B09399}"/>
              </a:ext>
            </a:extLst>
          </p:cNvPr>
          <p:cNvSpPr txBox="1"/>
          <p:nvPr/>
        </p:nvSpPr>
        <p:spPr>
          <a:xfrm>
            <a:off x="1992588" y="2757169"/>
            <a:ext cx="10428012" cy="2820387"/>
          </a:xfrm>
          <a:prstGeom prst="rect">
            <a:avLst/>
          </a:prstGeom>
        </p:spPr>
        <p:txBody>
          <a:bodyPr wrap="square" lIns="0" tIns="0" rIns="0" bIns="0" rtlCol="0" anchor="t">
            <a:spAutoFit/>
          </a:bodyPr>
          <a:lstStyle/>
          <a:p>
            <a:pPr algn="just">
              <a:lnSpc>
                <a:spcPts val="5599"/>
              </a:lnSpc>
              <a:spcBef>
                <a:spcPct val="0"/>
              </a:spcBef>
            </a:pPr>
            <a:r>
              <a:rPr lang="en-US" sz="3999" dirty="0">
                <a:solidFill>
                  <a:srgbClr val="F7FBFF"/>
                </a:solidFill>
                <a:latin typeface="Gilroy"/>
                <a:ea typeface="Gilroy"/>
                <a:cs typeface="Gilroy"/>
                <a:sym typeface="Gilroy"/>
              </a:rPr>
              <a:t>Group Exercise:</a:t>
            </a:r>
          </a:p>
          <a:p>
            <a:pPr algn="just">
              <a:lnSpc>
                <a:spcPts val="5599"/>
              </a:lnSpc>
              <a:spcBef>
                <a:spcPct val="0"/>
              </a:spcBef>
            </a:pPr>
            <a:endParaRPr lang="en-US" sz="3999" dirty="0">
              <a:solidFill>
                <a:srgbClr val="F7FBFF"/>
              </a:solidFill>
              <a:latin typeface="Gilroy"/>
              <a:ea typeface="Gilroy"/>
              <a:cs typeface="Gilroy"/>
              <a:sym typeface="Gilroy"/>
            </a:endParaRPr>
          </a:p>
          <a:p>
            <a:pPr algn="just">
              <a:lnSpc>
                <a:spcPts val="5599"/>
              </a:lnSpc>
              <a:spcBef>
                <a:spcPct val="0"/>
              </a:spcBef>
            </a:pPr>
            <a:r>
              <a:rPr lang="en-US" sz="3999" dirty="0">
                <a:solidFill>
                  <a:srgbClr val="F7FBFF"/>
                </a:solidFill>
                <a:latin typeface="Gilroy"/>
                <a:ea typeface="Gilroy"/>
                <a:cs typeface="Gilroy"/>
                <a:sym typeface="Gilroy"/>
              </a:rPr>
              <a:t>What passages show that each person of the Godhead is fully and wholly divine?</a:t>
            </a:r>
          </a:p>
        </p:txBody>
      </p:sp>
    </p:spTree>
    <p:extLst>
      <p:ext uri="{BB962C8B-B14F-4D97-AF65-F5344CB8AC3E}">
        <p14:creationId xmlns:p14="http://schemas.microsoft.com/office/powerpoint/2010/main" val="246267907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D49EF98-D975-6818-0068-609EA6A6992F}"/>
            </a:ext>
          </a:extLst>
        </p:cNvPr>
        <p:cNvGrpSpPr/>
        <p:nvPr/>
      </p:nvGrpSpPr>
      <p:grpSpPr>
        <a:xfrm>
          <a:off x="0" y="0"/>
          <a:ext cx="0" cy="0"/>
          <a:chOff x="0" y="0"/>
          <a:chExt cx="0" cy="0"/>
        </a:xfrm>
      </p:grpSpPr>
      <p:sp>
        <p:nvSpPr>
          <p:cNvPr id="2" name="Freeform 2">
            <a:extLst>
              <a:ext uri="{FF2B5EF4-FFF2-40B4-BE49-F238E27FC236}">
                <a16:creationId xmlns:a16="http://schemas.microsoft.com/office/drawing/2014/main" id="{767086AC-E0BE-A71B-D103-3CA3C2E0262A}"/>
              </a:ext>
            </a:extLst>
          </p:cNvPr>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t="-9333" b="-9333"/>
            </a:stretch>
          </a:blipFill>
        </p:spPr>
        <p:txBody>
          <a:bodyPr/>
          <a:lstStyle/>
          <a:p>
            <a:endParaRPr lang="it-DE"/>
          </a:p>
        </p:txBody>
      </p:sp>
      <p:grpSp>
        <p:nvGrpSpPr>
          <p:cNvPr id="3" name="Group 3">
            <a:extLst>
              <a:ext uri="{FF2B5EF4-FFF2-40B4-BE49-F238E27FC236}">
                <a16:creationId xmlns:a16="http://schemas.microsoft.com/office/drawing/2014/main" id="{6A8D348D-9386-A925-D0D6-D353D58E37B2}"/>
              </a:ext>
            </a:extLst>
          </p:cNvPr>
          <p:cNvGrpSpPr/>
          <p:nvPr/>
        </p:nvGrpSpPr>
        <p:grpSpPr>
          <a:xfrm>
            <a:off x="1028700" y="1028700"/>
            <a:ext cx="16997941" cy="8229600"/>
            <a:chOff x="0" y="0"/>
            <a:chExt cx="4476824" cy="2167467"/>
          </a:xfrm>
        </p:grpSpPr>
        <p:sp>
          <p:nvSpPr>
            <p:cNvPr id="4" name="Freeform 4">
              <a:extLst>
                <a:ext uri="{FF2B5EF4-FFF2-40B4-BE49-F238E27FC236}">
                  <a16:creationId xmlns:a16="http://schemas.microsoft.com/office/drawing/2014/main" id="{1D4D1B7E-5E75-51C1-C621-631FD6DE6A57}"/>
                </a:ext>
              </a:extLst>
            </p:cNvPr>
            <p:cNvSpPr/>
            <p:nvPr/>
          </p:nvSpPr>
          <p:spPr>
            <a:xfrm>
              <a:off x="0" y="0"/>
              <a:ext cx="4476824" cy="2167467"/>
            </a:xfrm>
            <a:custGeom>
              <a:avLst/>
              <a:gdLst/>
              <a:ahLst/>
              <a:cxnLst/>
              <a:rect l="l" t="t" r="r" b="b"/>
              <a:pathLst>
                <a:path w="4476824" h="2167467">
                  <a:moveTo>
                    <a:pt x="19585" y="0"/>
                  </a:moveTo>
                  <a:lnTo>
                    <a:pt x="4457239" y="0"/>
                  </a:lnTo>
                  <a:cubicBezTo>
                    <a:pt x="4462433" y="0"/>
                    <a:pt x="4467415" y="2063"/>
                    <a:pt x="4471088" y="5736"/>
                  </a:cubicBezTo>
                  <a:cubicBezTo>
                    <a:pt x="4474761" y="9409"/>
                    <a:pt x="4476824" y="14391"/>
                    <a:pt x="4476824" y="19585"/>
                  </a:cubicBezTo>
                  <a:lnTo>
                    <a:pt x="4476824" y="2147882"/>
                  </a:lnTo>
                  <a:cubicBezTo>
                    <a:pt x="4476824" y="2158698"/>
                    <a:pt x="4468056" y="2167467"/>
                    <a:pt x="4457239" y="2167467"/>
                  </a:cubicBezTo>
                  <a:lnTo>
                    <a:pt x="19585" y="2167467"/>
                  </a:lnTo>
                  <a:cubicBezTo>
                    <a:pt x="14391" y="2167467"/>
                    <a:pt x="9409" y="2165403"/>
                    <a:pt x="5736" y="2161730"/>
                  </a:cubicBezTo>
                  <a:cubicBezTo>
                    <a:pt x="2063" y="2158058"/>
                    <a:pt x="0" y="2153076"/>
                    <a:pt x="0" y="2147882"/>
                  </a:cubicBezTo>
                  <a:lnTo>
                    <a:pt x="0" y="19585"/>
                  </a:lnTo>
                  <a:cubicBezTo>
                    <a:pt x="0" y="8768"/>
                    <a:pt x="8768" y="0"/>
                    <a:pt x="19585" y="0"/>
                  </a:cubicBezTo>
                  <a:close/>
                </a:path>
              </a:pathLst>
            </a:custGeom>
            <a:solidFill>
              <a:srgbClr val="395D91"/>
            </a:solidFill>
          </p:spPr>
          <p:txBody>
            <a:bodyPr/>
            <a:lstStyle/>
            <a:p>
              <a:endParaRPr lang="it-DE"/>
            </a:p>
          </p:txBody>
        </p:sp>
        <p:sp>
          <p:nvSpPr>
            <p:cNvPr id="5" name="TextBox 5">
              <a:extLst>
                <a:ext uri="{FF2B5EF4-FFF2-40B4-BE49-F238E27FC236}">
                  <a16:creationId xmlns:a16="http://schemas.microsoft.com/office/drawing/2014/main" id="{BB328A7A-9708-B065-A617-2902133ADE6B}"/>
                </a:ext>
              </a:extLst>
            </p:cNvPr>
            <p:cNvSpPr txBox="1"/>
            <p:nvPr/>
          </p:nvSpPr>
          <p:spPr>
            <a:xfrm>
              <a:off x="0" y="-47625"/>
              <a:ext cx="4476824" cy="2215092"/>
            </a:xfrm>
            <a:prstGeom prst="rect">
              <a:avLst/>
            </a:prstGeom>
          </p:spPr>
          <p:txBody>
            <a:bodyPr lIns="50800" tIns="50800" rIns="50800" bIns="50800" rtlCol="0" anchor="ctr"/>
            <a:lstStyle/>
            <a:p>
              <a:pPr algn="ctr">
                <a:lnSpc>
                  <a:spcPts val="2659"/>
                </a:lnSpc>
              </a:pPr>
              <a:endParaRPr dirty="0"/>
            </a:p>
          </p:txBody>
        </p:sp>
      </p:grpSp>
      <p:sp>
        <p:nvSpPr>
          <p:cNvPr id="6" name="Freeform 6">
            <a:extLst>
              <a:ext uri="{FF2B5EF4-FFF2-40B4-BE49-F238E27FC236}">
                <a16:creationId xmlns:a16="http://schemas.microsoft.com/office/drawing/2014/main" id="{0130DD23-6F3F-53CC-76AB-69F85986FC02}"/>
              </a:ext>
            </a:extLst>
          </p:cNvPr>
          <p:cNvSpPr/>
          <p:nvPr/>
        </p:nvSpPr>
        <p:spPr>
          <a:xfrm rot="-2700000">
            <a:off x="12542618" y="1487169"/>
            <a:ext cx="11641929" cy="11641929"/>
          </a:xfrm>
          <a:custGeom>
            <a:avLst/>
            <a:gdLst/>
            <a:ahLst/>
            <a:cxnLst/>
            <a:rect l="l" t="t" r="r" b="b"/>
            <a:pathLst>
              <a:path w="11641929" h="11641929">
                <a:moveTo>
                  <a:pt x="0" y="0"/>
                </a:moveTo>
                <a:lnTo>
                  <a:pt x="11641929" y="0"/>
                </a:lnTo>
                <a:lnTo>
                  <a:pt x="11641929" y="11641929"/>
                </a:lnTo>
                <a:lnTo>
                  <a:pt x="0" y="11641929"/>
                </a:lnTo>
                <a:lnTo>
                  <a:pt x="0" y="0"/>
                </a:lnTo>
                <a:close/>
              </a:path>
            </a:pathLst>
          </a:custGeom>
          <a:blipFill>
            <a:blip r:embed="rId3">
              <a:alphaModFix amt="6999"/>
            </a:blip>
            <a:stretch>
              <a:fillRect/>
            </a:stretch>
          </a:blipFill>
        </p:spPr>
        <p:txBody>
          <a:bodyPr/>
          <a:lstStyle/>
          <a:p>
            <a:endParaRPr lang="it-DE"/>
          </a:p>
        </p:txBody>
      </p:sp>
      <p:grpSp>
        <p:nvGrpSpPr>
          <p:cNvPr id="7" name="Group 7">
            <a:extLst>
              <a:ext uri="{FF2B5EF4-FFF2-40B4-BE49-F238E27FC236}">
                <a16:creationId xmlns:a16="http://schemas.microsoft.com/office/drawing/2014/main" id="{44B45474-682C-1E45-CFAB-2BD500CD332D}"/>
              </a:ext>
            </a:extLst>
          </p:cNvPr>
          <p:cNvGrpSpPr/>
          <p:nvPr/>
        </p:nvGrpSpPr>
        <p:grpSpPr>
          <a:xfrm rot="-2700000">
            <a:off x="12874035" y="1818586"/>
            <a:ext cx="10863149" cy="10863149"/>
            <a:chOff x="0" y="0"/>
            <a:chExt cx="2041549" cy="2041549"/>
          </a:xfrm>
        </p:grpSpPr>
        <p:sp>
          <p:nvSpPr>
            <p:cNvPr id="8" name="Freeform 8">
              <a:extLst>
                <a:ext uri="{FF2B5EF4-FFF2-40B4-BE49-F238E27FC236}">
                  <a16:creationId xmlns:a16="http://schemas.microsoft.com/office/drawing/2014/main" id="{9DF1E4E3-3AB7-F794-A73F-79092589978C}"/>
                </a:ext>
              </a:extLst>
            </p:cNvPr>
            <p:cNvSpPr/>
            <p:nvPr/>
          </p:nvSpPr>
          <p:spPr>
            <a:xfrm>
              <a:off x="0" y="0"/>
              <a:ext cx="2041549" cy="2041549"/>
            </a:xfrm>
            <a:custGeom>
              <a:avLst/>
              <a:gdLst/>
              <a:ahLst/>
              <a:cxnLst/>
              <a:rect l="l" t="t" r="r" b="b"/>
              <a:pathLst>
                <a:path w="2041549" h="2041549">
                  <a:moveTo>
                    <a:pt x="71268" y="0"/>
                  </a:moveTo>
                  <a:lnTo>
                    <a:pt x="1970282" y="0"/>
                  </a:lnTo>
                  <a:cubicBezTo>
                    <a:pt x="1989183" y="0"/>
                    <a:pt x="2007310" y="7509"/>
                    <a:pt x="2020675" y="20874"/>
                  </a:cubicBezTo>
                  <a:cubicBezTo>
                    <a:pt x="2034041" y="34239"/>
                    <a:pt x="2041549" y="52366"/>
                    <a:pt x="2041549" y="71268"/>
                  </a:cubicBezTo>
                  <a:lnTo>
                    <a:pt x="2041549" y="1970282"/>
                  </a:lnTo>
                  <a:cubicBezTo>
                    <a:pt x="2041549" y="2009642"/>
                    <a:pt x="2009642" y="2041549"/>
                    <a:pt x="1970282" y="2041549"/>
                  </a:cubicBezTo>
                  <a:lnTo>
                    <a:pt x="71268" y="2041549"/>
                  </a:lnTo>
                  <a:cubicBezTo>
                    <a:pt x="31908" y="2041549"/>
                    <a:pt x="0" y="2009642"/>
                    <a:pt x="0" y="1970282"/>
                  </a:cubicBezTo>
                  <a:lnTo>
                    <a:pt x="0" y="71268"/>
                  </a:lnTo>
                  <a:cubicBezTo>
                    <a:pt x="0" y="31908"/>
                    <a:pt x="31908" y="0"/>
                    <a:pt x="71268" y="0"/>
                  </a:cubicBezTo>
                  <a:close/>
                </a:path>
              </a:pathLst>
            </a:custGeom>
            <a:solidFill>
              <a:srgbClr val="FFFFFF"/>
            </a:solidFill>
          </p:spPr>
          <p:txBody>
            <a:bodyPr/>
            <a:lstStyle/>
            <a:p>
              <a:endParaRPr lang="it-DE"/>
            </a:p>
          </p:txBody>
        </p:sp>
        <p:sp>
          <p:nvSpPr>
            <p:cNvPr id="9" name="TextBox 9">
              <a:extLst>
                <a:ext uri="{FF2B5EF4-FFF2-40B4-BE49-F238E27FC236}">
                  <a16:creationId xmlns:a16="http://schemas.microsoft.com/office/drawing/2014/main" id="{28010661-C53A-9570-E98C-5ED3CB929EA1}"/>
                </a:ext>
              </a:extLst>
            </p:cNvPr>
            <p:cNvSpPr txBox="1"/>
            <p:nvPr/>
          </p:nvSpPr>
          <p:spPr>
            <a:xfrm>
              <a:off x="0" y="-47625"/>
              <a:ext cx="2041549" cy="2089174"/>
            </a:xfrm>
            <a:prstGeom prst="rect">
              <a:avLst/>
            </a:prstGeom>
          </p:spPr>
          <p:txBody>
            <a:bodyPr lIns="50800" tIns="50800" rIns="50800" bIns="50800" rtlCol="0" anchor="ctr"/>
            <a:lstStyle/>
            <a:p>
              <a:pPr algn="ctr">
                <a:lnSpc>
                  <a:spcPts val="2659"/>
                </a:lnSpc>
                <a:spcBef>
                  <a:spcPct val="0"/>
                </a:spcBef>
              </a:pPr>
              <a:endParaRPr dirty="0"/>
            </a:p>
          </p:txBody>
        </p:sp>
      </p:grpSp>
      <p:sp>
        <p:nvSpPr>
          <p:cNvPr id="10" name="TextBox 10">
            <a:extLst>
              <a:ext uri="{FF2B5EF4-FFF2-40B4-BE49-F238E27FC236}">
                <a16:creationId xmlns:a16="http://schemas.microsoft.com/office/drawing/2014/main" id="{BA54C5A1-F1C0-6819-D56A-DFE531FD79C6}"/>
              </a:ext>
            </a:extLst>
          </p:cNvPr>
          <p:cNvSpPr txBox="1"/>
          <p:nvPr/>
        </p:nvSpPr>
        <p:spPr>
          <a:xfrm>
            <a:off x="1466290" y="1485900"/>
            <a:ext cx="13780812" cy="1025922"/>
          </a:xfrm>
          <a:prstGeom prst="rect">
            <a:avLst/>
          </a:prstGeom>
        </p:spPr>
        <p:txBody>
          <a:bodyPr wrap="square" lIns="0" tIns="0" rIns="0" bIns="0" rtlCol="0" anchor="t">
            <a:spAutoFit/>
          </a:bodyPr>
          <a:lstStyle/>
          <a:p>
            <a:pPr algn="l">
              <a:lnSpc>
                <a:spcPts val="8450"/>
              </a:lnSpc>
            </a:pPr>
            <a:r>
              <a:rPr lang="en-US" sz="6500" dirty="0">
                <a:solidFill>
                  <a:srgbClr val="CAE4FC"/>
                </a:solidFill>
                <a:latin typeface="Big John PRO Bold"/>
                <a:ea typeface="Big John PRO Bold"/>
                <a:cs typeface="Big John PRO Bold"/>
                <a:sym typeface="Big John PRO Bold"/>
              </a:rPr>
              <a:t>Each Person = Fully &amp; Wholly God </a:t>
            </a:r>
          </a:p>
        </p:txBody>
      </p:sp>
      <p:sp>
        <p:nvSpPr>
          <p:cNvPr id="11" name="TextBox 11">
            <a:extLst>
              <a:ext uri="{FF2B5EF4-FFF2-40B4-BE49-F238E27FC236}">
                <a16:creationId xmlns:a16="http://schemas.microsoft.com/office/drawing/2014/main" id="{59FA0492-1CEE-801F-9104-68E96C6801CC}"/>
              </a:ext>
            </a:extLst>
          </p:cNvPr>
          <p:cNvSpPr txBox="1"/>
          <p:nvPr/>
        </p:nvSpPr>
        <p:spPr>
          <a:xfrm>
            <a:off x="1992588" y="2757169"/>
            <a:ext cx="10428012" cy="3538533"/>
          </a:xfrm>
          <a:prstGeom prst="rect">
            <a:avLst/>
          </a:prstGeom>
        </p:spPr>
        <p:txBody>
          <a:bodyPr wrap="square" lIns="0" tIns="0" rIns="0" bIns="0" rtlCol="0" anchor="t">
            <a:spAutoFit/>
          </a:bodyPr>
          <a:lstStyle/>
          <a:p>
            <a:pPr algn="just">
              <a:lnSpc>
                <a:spcPts val="5599"/>
              </a:lnSpc>
              <a:spcBef>
                <a:spcPct val="0"/>
              </a:spcBef>
            </a:pPr>
            <a:r>
              <a:rPr lang="en-US" sz="3999" dirty="0">
                <a:solidFill>
                  <a:srgbClr val="F7FBFF"/>
                </a:solidFill>
                <a:latin typeface="Gilroy"/>
                <a:ea typeface="Gilroy"/>
                <a:cs typeface="Gilroy"/>
                <a:sym typeface="Gilroy"/>
              </a:rPr>
              <a:t>- Father — John 20:17</a:t>
            </a:r>
          </a:p>
          <a:p>
            <a:pPr algn="just">
              <a:lnSpc>
                <a:spcPts val="5599"/>
              </a:lnSpc>
              <a:spcBef>
                <a:spcPct val="0"/>
              </a:spcBef>
            </a:pPr>
            <a:endParaRPr lang="en-US" sz="3999" dirty="0">
              <a:solidFill>
                <a:srgbClr val="F7FBFF"/>
              </a:solidFill>
              <a:latin typeface="Gilroy"/>
              <a:ea typeface="Gilroy"/>
              <a:cs typeface="Gilroy"/>
              <a:sym typeface="Gilroy"/>
            </a:endParaRPr>
          </a:p>
          <a:p>
            <a:pPr algn="just">
              <a:lnSpc>
                <a:spcPts val="5599"/>
              </a:lnSpc>
              <a:spcBef>
                <a:spcPct val="0"/>
              </a:spcBef>
            </a:pPr>
            <a:r>
              <a:rPr lang="en-US" sz="3999" dirty="0">
                <a:solidFill>
                  <a:srgbClr val="F7FBFF"/>
                </a:solidFill>
                <a:latin typeface="Gilroy"/>
                <a:ea typeface="Gilroy"/>
                <a:cs typeface="Gilroy"/>
                <a:sym typeface="Gilroy"/>
              </a:rPr>
              <a:t>- Son — John 1:1–18; 8:58; 20:28-30</a:t>
            </a:r>
          </a:p>
          <a:p>
            <a:pPr algn="just">
              <a:lnSpc>
                <a:spcPts val="5599"/>
              </a:lnSpc>
              <a:spcBef>
                <a:spcPct val="0"/>
              </a:spcBef>
            </a:pPr>
            <a:endParaRPr lang="en-US" sz="3999" dirty="0">
              <a:solidFill>
                <a:srgbClr val="F7FBFF"/>
              </a:solidFill>
              <a:latin typeface="Gilroy"/>
              <a:ea typeface="Gilroy"/>
              <a:cs typeface="Gilroy"/>
              <a:sym typeface="Gilroy"/>
            </a:endParaRPr>
          </a:p>
          <a:p>
            <a:pPr algn="just">
              <a:lnSpc>
                <a:spcPts val="5599"/>
              </a:lnSpc>
              <a:spcBef>
                <a:spcPct val="0"/>
              </a:spcBef>
            </a:pPr>
            <a:r>
              <a:rPr lang="en-US" sz="3999" dirty="0">
                <a:solidFill>
                  <a:srgbClr val="F7FBFF"/>
                </a:solidFill>
                <a:latin typeface="Gilroy"/>
                <a:ea typeface="Gilroy"/>
                <a:cs typeface="Gilroy"/>
                <a:sym typeface="Gilroy"/>
              </a:rPr>
              <a:t>- Spirit — John 14:26; 15:26; 16:7–11</a:t>
            </a:r>
          </a:p>
        </p:txBody>
      </p:sp>
    </p:spTree>
    <p:extLst>
      <p:ext uri="{BB962C8B-B14F-4D97-AF65-F5344CB8AC3E}">
        <p14:creationId xmlns:p14="http://schemas.microsoft.com/office/powerpoint/2010/main" val="68612517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FDE0D02-77D1-3D24-1086-6A73BF94A75A}"/>
            </a:ext>
          </a:extLst>
        </p:cNvPr>
        <p:cNvGrpSpPr/>
        <p:nvPr/>
      </p:nvGrpSpPr>
      <p:grpSpPr>
        <a:xfrm>
          <a:off x="0" y="0"/>
          <a:ext cx="0" cy="0"/>
          <a:chOff x="0" y="0"/>
          <a:chExt cx="0" cy="0"/>
        </a:xfrm>
      </p:grpSpPr>
      <p:sp>
        <p:nvSpPr>
          <p:cNvPr id="2" name="Freeform 2">
            <a:extLst>
              <a:ext uri="{FF2B5EF4-FFF2-40B4-BE49-F238E27FC236}">
                <a16:creationId xmlns:a16="http://schemas.microsoft.com/office/drawing/2014/main" id="{095C962A-36E6-07F7-8E3A-E5DCF72FF162}"/>
              </a:ext>
            </a:extLst>
          </p:cNvPr>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t="-9333" b="-9333"/>
            </a:stretch>
          </a:blipFill>
        </p:spPr>
        <p:txBody>
          <a:bodyPr/>
          <a:lstStyle/>
          <a:p>
            <a:endParaRPr lang="it-DE"/>
          </a:p>
        </p:txBody>
      </p:sp>
      <p:grpSp>
        <p:nvGrpSpPr>
          <p:cNvPr id="3" name="Group 3">
            <a:extLst>
              <a:ext uri="{FF2B5EF4-FFF2-40B4-BE49-F238E27FC236}">
                <a16:creationId xmlns:a16="http://schemas.microsoft.com/office/drawing/2014/main" id="{E3900B21-1703-34FD-FA5D-70F2F2A8CF45}"/>
              </a:ext>
            </a:extLst>
          </p:cNvPr>
          <p:cNvGrpSpPr/>
          <p:nvPr/>
        </p:nvGrpSpPr>
        <p:grpSpPr>
          <a:xfrm>
            <a:off x="1028700" y="1028700"/>
            <a:ext cx="16997941" cy="8229600"/>
            <a:chOff x="0" y="0"/>
            <a:chExt cx="4476824" cy="2167467"/>
          </a:xfrm>
        </p:grpSpPr>
        <p:sp>
          <p:nvSpPr>
            <p:cNvPr id="4" name="Freeform 4">
              <a:extLst>
                <a:ext uri="{FF2B5EF4-FFF2-40B4-BE49-F238E27FC236}">
                  <a16:creationId xmlns:a16="http://schemas.microsoft.com/office/drawing/2014/main" id="{78039D43-344C-E459-8888-81303FFCA7A1}"/>
                </a:ext>
              </a:extLst>
            </p:cNvPr>
            <p:cNvSpPr/>
            <p:nvPr/>
          </p:nvSpPr>
          <p:spPr>
            <a:xfrm>
              <a:off x="0" y="0"/>
              <a:ext cx="4476824" cy="2167467"/>
            </a:xfrm>
            <a:custGeom>
              <a:avLst/>
              <a:gdLst/>
              <a:ahLst/>
              <a:cxnLst/>
              <a:rect l="l" t="t" r="r" b="b"/>
              <a:pathLst>
                <a:path w="4476824" h="2167467">
                  <a:moveTo>
                    <a:pt x="19585" y="0"/>
                  </a:moveTo>
                  <a:lnTo>
                    <a:pt x="4457239" y="0"/>
                  </a:lnTo>
                  <a:cubicBezTo>
                    <a:pt x="4462433" y="0"/>
                    <a:pt x="4467415" y="2063"/>
                    <a:pt x="4471088" y="5736"/>
                  </a:cubicBezTo>
                  <a:cubicBezTo>
                    <a:pt x="4474761" y="9409"/>
                    <a:pt x="4476824" y="14391"/>
                    <a:pt x="4476824" y="19585"/>
                  </a:cubicBezTo>
                  <a:lnTo>
                    <a:pt x="4476824" y="2147882"/>
                  </a:lnTo>
                  <a:cubicBezTo>
                    <a:pt x="4476824" y="2158698"/>
                    <a:pt x="4468056" y="2167467"/>
                    <a:pt x="4457239" y="2167467"/>
                  </a:cubicBezTo>
                  <a:lnTo>
                    <a:pt x="19585" y="2167467"/>
                  </a:lnTo>
                  <a:cubicBezTo>
                    <a:pt x="14391" y="2167467"/>
                    <a:pt x="9409" y="2165403"/>
                    <a:pt x="5736" y="2161730"/>
                  </a:cubicBezTo>
                  <a:cubicBezTo>
                    <a:pt x="2063" y="2158058"/>
                    <a:pt x="0" y="2153076"/>
                    <a:pt x="0" y="2147882"/>
                  </a:cubicBezTo>
                  <a:lnTo>
                    <a:pt x="0" y="19585"/>
                  </a:lnTo>
                  <a:cubicBezTo>
                    <a:pt x="0" y="8768"/>
                    <a:pt x="8768" y="0"/>
                    <a:pt x="19585" y="0"/>
                  </a:cubicBezTo>
                  <a:close/>
                </a:path>
              </a:pathLst>
            </a:custGeom>
            <a:solidFill>
              <a:srgbClr val="395D91"/>
            </a:solidFill>
          </p:spPr>
          <p:txBody>
            <a:bodyPr/>
            <a:lstStyle/>
            <a:p>
              <a:endParaRPr lang="it-DE"/>
            </a:p>
          </p:txBody>
        </p:sp>
        <p:sp>
          <p:nvSpPr>
            <p:cNvPr id="5" name="TextBox 5">
              <a:extLst>
                <a:ext uri="{FF2B5EF4-FFF2-40B4-BE49-F238E27FC236}">
                  <a16:creationId xmlns:a16="http://schemas.microsoft.com/office/drawing/2014/main" id="{9BFCCDC9-82FE-BE3F-D72D-86EB0C99E566}"/>
                </a:ext>
              </a:extLst>
            </p:cNvPr>
            <p:cNvSpPr txBox="1"/>
            <p:nvPr/>
          </p:nvSpPr>
          <p:spPr>
            <a:xfrm>
              <a:off x="0" y="-47625"/>
              <a:ext cx="4476824" cy="2215092"/>
            </a:xfrm>
            <a:prstGeom prst="rect">
              <a:avLst/>
            </a:prstGeom>
          </p:spPr>
          <p:txBody>
            <a:bodyPr lIns="50800" tIns="50800" rIns="50800" bIns="50800" rtlCol="0" anchor="ctr"/>
            <a:lstStyle/>
            <a:p>
              <a:pPr algn="ctr">
                <a:lnSpc>
                  <a:spcPts val="2659"/>
                </a:lnSpc>
              </a:pPr>
              <a:endParaRPr dirty="0"/>
            </a:p>
          </p:txBody>
        </p:sp>
      </p:grpSp>
      <p:sp>
        <p:nvSpPr>
          <p:cNvPr id="6" name="Freeform 6">
            <a:extLst>
              <a:ext uri="{FF2B5EF4-FFF2-40B4-BE49-F238E27FC236}">
                <a16:creationId xmlns:a16="http://schemas.microsoft.com/office/drawing/2014/main" id="{CB68FC22-1AE9-6D5C-BC5A-3617271DABF1}"/>
              </a:ext>
            </a:extLst>
          </p:cNvPr>
          <p:cNvSpPr/>
          <p:nvPr/>
        </p:nvSpPr>
        <p:spPr>
          <a:xfrm rot="-2700000">
            <a:off x="12542618" y="1487169"/>
            <a:ext cx="11641929" cy="11641929"/>
          </a:xfrm>
          <a:custGeom>
            <a:avLst/>
            <a:gdLst/>
            <a:ahLst/>
            <a:cxnLst/>
            <a:rect l="l" t="t" r="r" b="b"/>
            <a:pathLst>
              <a:path w="11641929" h="11641929">
                <a:moveTo>
                  <a:pt x="0" y="0"/>
                </a:moveTo>
                <a:lnTo>
                  <a:pt x="11641929" y="0"/>
                </a:lnTo>
                <a:lnTo>
                  <a:pt x="11641929" y="11641929"/>
                </a:lnTo>
                <a:lnTo>
                  <a:pt x="0" y="11641929"/>
                </a:lnTo>
                <a:lnTo>
                  <a:pt x="0" y="0"/>
                </a:lnTo>
                <a:close/>
              </a:path>
            </a:pathLst>
          </a:custGeom>
          <a:blipFill>
            <a:blip r:embed="rId3">
              <a:alphaModFix amt="6999"/>
            </a:blip>
            <a:stretch>
              <a:fillRect/>
            </a:stretch>
          </a:blipFill>
        </p:spPr>
        <p:txBody>
          <a:bodyPr/>
          <a:lstStyle/>
          <a:p>
            <a:endParaRPr lang="it-DE"/>
          </a:p>
        </p:txBody>
      </p:sp>
      <p:grpSp>
        <p:nvGrpSpPr>
          <p:cNvPr id="7" name="Group 7">
            <a:extLst>
              <a:ext uri="{FF2B5EF4-FFF2-40B4-BE49-F238E27FC236}">
                <a16:creationId xmlns:a16="http://schemas.microsoft.com/office/drawing/2014/main" id="{CEF96F2D-FF0C-1899-9741-850E37175684}"/>
              </a:ext>
            </a:extLst>
          </p:cNvPr>
          <p:cNvGrpSpPr/>
          <p:nvPr/>
        </p:nvGrpSpPr>
        <p:grpSpPr>
          <a:xfrm rot="-2700000">
            <a:off x="12874035" y="1818586"/>
            <a:ext cx="10863149" cy="10863149"/>
            <a:chOff x="0" y="0"/>
            <a:chExt cx="2041549" cy="2041549"/>
          </a:xfrm>
        </p:grpSpPr>
        <p:sp>
          <p:nvSpPr>
            <p:cNvPr id="8" name="Freeform 8">
              <a:extLst>
                <a:ext uri="{FF2B5EF4-FFF2-40B4-BE49-F238E27FC236}">
                  <a16:creationId xmlns:a16="http://schemas.microsoft.com/office/drawing/2014/main" id="{C126DF77-664E-BE19-65D5-B818D2A52ADF}"/>
                </a:ext>
              </a:extLst>
            </p:cNvPr>
            <p:cNvSpPr/>
            <p:nvPr/>
          </p:nvSpPr>
          <p:spPr>
            <a:xfrm>
              <a:off x="0" y="0"/>
              <a:ext cx="2041549" cy="2041549"/>
            </a:xfrm>
            <a:custGeom>
              <a:avLst/>
              <a:gdLst/>
              <a:ahLst/>
              <a:cxnLst/>
              <a:rect l="l" t="t" r="r" b="b"/>
              <a:pathLst>
                <a:path w="2041549" h="2041549">
                  <a:moveTo>
                    <a:pt x="71268" y="0"/>
                  </a:moveTo>
                  <a:lnTo>
                    <a:pt x="1970282" y="0"/>
                  </a:lnTo>
                  <a:cubicBezTo>
                    <a:pt x="1989183" y="0"/>
                    <a:pt x="2007310" y="7509"/>
                    <a:pt x="2020675" y="20874"/>
                  </a:cubicBezTo>
                  <a:cubicBezTo>
                    <a:pt x="2034041" y="34239"/>
                    <a:pt x="2041549" y="52366"/>
                    <a:pt x="2041549" y="71268"/>
                  </a:cubicBezTo>
                  <a:lnTo>
                    <a:pt x="2041549" y="1970282"/>
                  </a:lnTo>
                  <a:cubicBezTo>
                    <a:pt x="2041549" y="2009642"/>
                    <a:pt x="2009642" y="2041549"/>
                    <a:pt x="1970282" y="2041549"/>
                  </a:cubicBezTo>
                  <a:lnTo>
                    <a:pt x="71268" y="2041549"/>
                  </a:lnTo>
                  <a:cubicBezTo>
                    <a:pt x="31908" y="2041549"/>
                    <a:pt x="0" y="2009642"/>
                    <a:pt x="0" y="1970282"/>
                  </a:cubicBezTo>
                  <a:lnTo>
                    <a:pt x="0" y="71268"/>
                  </a:lnTo>
                  <a:cubicBezTo>
                    <a:pt x="0" y="31908"/>
                    <a:pt x="31908" y="0"/>
                    <a:pt x="71268" y="0"/>
                  </a:cubicBezTo>
                  <a:close/>
                </a:path>
              </a:pathLst>
            </a:custGeom>
            <a:solidFill>
              <a:srgbClr val="FFFFFF"/>
            </a:solidFill>
          </p:spPr>
          <p:txBody>
            <a:bodyPr/>
            <a:lstStyle/>
            <a:p>
              <a:endParaRPr lang="it-DE"/>
            </a:p>
          </p:txBody>
        </p:sp>
        <p:sp>
          <p:nvSpPr>
            <p:cNvPr id="9" name="TextBox 9">
              <a:extLst>
                <a:ext uri="{FF2B5EF4-FFF2-40B4-BE49-F238E27FC236}">
                  <a16:creationId xmlns:a16="http://schemas.microsoft.com/office/drawing/2014/main" id="{6EA6FE9A-9FCF-0DC7-C799-239CD8F14F97}"/>
                </a:ext>
              </a:extLst>
            </p:cNvPr>
            <p:cNvSpPr txBox="1"/>
            <p:nvPr/>
          </p:nvSpPr>
          <p:spPr>
            <a:xfrm>
              <a:off x="0" y="-47625"/>
              <a:ext cx="2041549" cy="2089174"/>
            </a:xfrm>
            <a:prstGeom prst="rect">
              <a:avLst/>
            </a:prstGeom>
          </p:spPr>
          <p:txBody>
            <a:bodyPr lIns="50800" tIns="50800" rIns="50800" bIns="50800" rtlCol="0" anchor="ctr"/>
            <a:lstStyle/>
            <a:p>
              <a:pPr algn="ctr">
                <a:lnSpc>
                  <a:spcPts val="2659"/>
                </a:lnSpc>
                <a:spcBef>
                  <a:spcPct val="0"/>
                </a:spcBef>
              </a:pPr>
              <a:endParaRPr dirty="0"/>
            </a:p>
          </p:txBody>
        </p:sp>
      </p:grpSp>
      <p:sp>
        <p:nvSpPr>
          <p:cNvPr id="10" name="TextBox 10">
            <a:extLst>
              <a:ext uri="{FF2B5EF4-FFF2-40B4-BE49-F238E27FC236}">
                <a16:creationId xmlns:a16="http://schemas.microsoft.com/office/drawing/2014/main" id="{7D4BA179-DD48-CE1A-9916-BE1AC9B9612F}"/>
              </a:ext>
            </a:extLst>
          </p:cNvPr>
          <p:cNvSpPr txBox="1"/>
          <p:nvPr/>
        </p:nvSpPr>
        <p:spPr>
          <a:xfrm>
            <a:off x="1992588" y="1445644"/>
            <a:ext cx="12104412" cy="1025922"/>
          </a:xfrm>
          <a:prstGeom prst="rect">
            <a:avLst/>
          </a:prstGeom>
        </p:spPr>
        <p:txBody>
          <a:bodyPr wrap="square" lIns="0" tIns="0" rIns="0" bIns="0" rtlCol="0" anchor="t">
            <a:spAutoFit/>
          </a:bodyPr>
          <a:lstStyle/>
          <a:p>
            <a:pPr algn="l">
              <a:lnSpc>
                <a:spcPts val="8450"/>
              </a:lnSpc>
            </a:pPr>
            <a:r>
              <a:rPr lang="en-US" sz="6500" dirty="0">
                <a:solidFill>
                  <a:srgbClr val="CAE4FC"/>
                </a:solidFill>
                <a:latin typeface="Big John PRO Bold"/>
                <a:ea typeface="Big John PRO Bold"/>
                <a:cs typeface="Big John PRO Bold"/>
                <a:sym typeface="Big John PRO Bold"/>
              </a:rPr>
              <a:t>Modalism</a:t>
            </a:r>
          </a:p>
        </p:txBody>
      </p:sp>
      <p:pic>
        <p:nvPicPr>
          <p:cNvPr id="12" name="Picture 11" descr="Colourful masks hanging on a wall">
            <a:extLst>
              <a:ext uri="{FF2B5EF4-FFF2-40B4-BE49-F238E27FC236}">
                <a16:creationId xmlns:a16="http://schemas.microsoft.com/office/drawing/2014/main" id="{A716E7B4-1809-6EE6-5411-1F87D14EDF7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390727" y="3082004"/>
            <a:ext cx="8076717" cy="5384478"/>
          </a:xfrm>
          <a:prstGeom prst="rect">
            <a:avLst/>
          </a:prstGeom>
        </p:spPr>
      </p:pic>
    </p:spTree>
    <p:extLst>
      <p:ext uri="{BB962C8B-B14F-4D97-AF65-F5344CB8AC3E}">
        <p14:creationId xmlns:p14="http://schemas.microsoft.com/office/powerpoint/2010/main" val="289952282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47993F6-EE2E-B69F-58A2-5A3F943916FD}"/>
            </a:ext>
          </a:extLst>
        </p:cNvPr>
        <p:cNvGrpSpPr/>
        <p:nvPr/>
      </p:nvGrpSpPr>
      <p:grpSpPr>
        <a:xfrm>
          <a:off x="0" y="0"/>
          <a:ext cx="0" cy="0"/>
          <a:chOff x="0" y="0"/>
          <a:chExt cx="0" cy="0"/>
        </a:xfrm>
      </p:grpSpPr>
      <p:sp>
        <p:nvSpPr>
          <p:cNvPr id="2" name="Freeform 2">
            <a:extLst>
              <a:ext uri="{FF2B5EF4-FFF2-40B4-BE49-F238E27FC236}">
                <a16:creationId xmlns:a16="http://schemas.microsoft.com/office/drawing/2014/main" id="{79EFAD82-9F38-12D7-402A-756C4F0ABC8C}"/>
              </a:ext>
            </a:extLst>
          </p:cNvPr>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3"/>
            <a:stretch>
              <a:fillRect t="-9333" b="-9333"/>
            </a:stretch>
          </a:blipFill>
        </p:spPr>
        <p:txBody>
          <a:bodyPr/>
          <a:lstStyle/>
          <a:p>
            <a:endParaRPr lang="it-DE"/>
          </a:p>
        </p:txBody>
      </p:sp>
      <p:grpSp>
        <p:nvGrpSpPr>
          <p:cNvPr id="3" name="Group 3">
            <a:extLst>
              <a:ext uri="{FF2B5EF4-FFF2-40B4-BE49-F238E27FC236}">
                <a16:creationId xmlns:a16="http://schemas.microsoft.com/office/drawing/2014/main" id="{0B3060E2-05A6-4D07-5782-9F2B5BF234E0}"/>
              </a:ext>
            </a:extLst>
          </p:cNvPr>
          <p:cNvGrpSpPr/>
          <p:nvPr/>
        </p:nvGrpSpPr>
        <p:grpSpPr>
          <a:xfrm>
            <a:off x="1028700" y="1028700"/>
            <a:ext cx="16997941" cy="8229600"/>
            <a:chOff x="0" y="0"/>
            <a:chExt cx="4476824" cy="2167467"/>
          </a:xfrm>
        </p:grpSpPr>
        <p:sp>
          <p:nvSpPr>
            <p:cNvPr id="4" name="Freeform 4">
              <a:extLst>
                <a:ext uri="{FF2B5EF4-FFF2-40B4-BE49-F238E27FC236}">
                  <a16:creationId xmlns:a16="http://schemas.microsoft.com/office/drawing/2014/main" id="{78017E0E-84F5-47BB-B336-24F28BCEF4E8}"/>
                </a:ext>
              </a:extLst>
            </p:cNvPr>
            <p:cNvSpPr/>
            <p:nvPr/>
          </p:nvSpPr>
          <p:spPr>
            <a:xfrm>
              <a:off x="0" y="0"/>
              <a:ext cx="4476824" cy="2167467"/>
            </a:xfrm>
            <a:custGeom>
              <a:avLst/>
              <a:gdLst/>
              <a:ahLst/>
              <a:cxnLst/>
              <a:rect l="l" t="t" r="r" b="b"/>
              <a:pathLst>
                <a:path w="4476824" h="2167467">
                  <a:moveTo>
                    <a:pt x="19585" y="0"/>
                  </a:moveTo>
                  <a:lnTo>
                    <a:pt x="4457239" y="0"/>
                  </a:lnTo>
                  <a:cubicBezTo>
                    <a:pt x="4462433" y="0"/>
                    <a:pt x="4467415" y="2063"/>
                    <a:pt x="4471088" y="5736"/>
                  </a:cubicBezTo>
                  <a:cubicBezTo>
                    <a:pt x="4474761" y="9409"/>
                    <a:pt x="4476824" y="14391"/>
                    <a:pt x="4476824" y="19585"/>
                  </a:cubicBezTo>
                  <a:lnTo>
                    <a:pt x="4476824" y="2147882"/>
                  </a:lnTo>
                  <a:cubicBezTo>
                    <a:pt x="4476824" y="2158698"/>
                    <a:pt x="4468056" y="2167467"/>
                    <a:pt x="4457239" y="2167467"/>
                  </a:cubicBezTo>
                  <a:lnTo>
                    <a:pt x="19585" y="2167467"/>
                  </a:lnTo>
                  <a:cubicBezTo>
                    <a:pt x="14391" y="2167467"/>
                    <a:pt x="9409" y="2165403"/>
                    <a:pt x="5736" y="2161730"/>
                  </a:cubicBezTo>
                  <a:cubicBezTo>
                    <a:pt x="2063" y="2158058"/>
                    <a:pt x="0" y="2153076"/>
                    <a:pt x="0" y="2147882"/>
                  </a:cubicBezTo>
                  <a:lnTo>
                    <a:pt x="0" y="19585"/>
                  </a:lnTo>
                  <a:cubicBezTo>
                    <a:pt x="0" y="8768"/>
                    <a:pt x="8768" y="0"/>
                    <a:pt x="19585" y="0"/>
                  </a:cubicBezTo>
                  <a:close/>
                </a:path>
              </a:pathLst>
            </a:custGeom>
            <a:solidFill>
              <a:srgbClr val="395D91"/>
            </a:solidFill>
          </p:spPr>
          <p:txBody>
            <a:bodyPr/>
            <a:lstStyle/>
            <a:p>
              <a:endParaRPr lang="it-DE"/>
            </a:p>
          </p:txBody>
        </p:sp>
        <p:sp>
          <p:nvSpPr>
            <p:cNvPr id="5" name="TextBox 5">
              <a:extLst>
                <a:ext uri="{FF2B5EF4-FFF2-40B4-BE49-F238E27FC236}">
                  <a16:creationId xmlns:a16="http://schemas.microsoft.com/office/drawing/2014/main" id="{270694BC-AC41-215F-3599-72E894403FB6}"/>
                </a:ext>
              </a:extLst>
            </p:cNvPr>
            <p:cNvSpPr txBox="1"/>
            <p:nvPr/>
          </p:nvSpPr>
          <p:spPr>
            <a:xfrm>
              <a:off x="0" y="-47625"/>
              <a:ext cx="4476824" cy="2215092"/>
            </a:xfrm>
            <a:prstGeom prst="rect">
              <a:avLst/>
            </a:prstGeom>
          </p:spPr>
          <p:txBody>
            <a:bodyPr lIns="50800" tIns="50800" rIns="50800" bIns="50800" rtlCol="0" anchor="ctr"/>
            <a:lstStyle/>
            <a:p>
              <a:pPr algn="ctr">
                <a:lnSpc>
                  <a:spcPts val="2659"/>
                </a:lnSpc>
              </a:pPr>
              <a:endParaRPr dirty="0"/>
            </a:p>
          </p:txBody>
        </p:sp>
      </p:grpSp>
      <p:sp>
        <p:nvSpPr>
          <p:cNvPr id="10" name="TextBox 10">
            <a:extLst>
              <a:ext uri="{FF2B5EF4-FFF2-40B4-BE49-F238E27FC236}">
                <a16:creationId xmlns:a16="http://schemas.microsoft.com/office/drawing/2014/main" id="{29E006F3-DC91-72C9-12D6-C13365184F7B}"/>
              </a:ext>
            </a:extLst>
          </p:cNvPr>
          <p:cNvSpPr txBox="1"/>
          <p:nvPr/>
        </p:nvSpPr>
        <p:spPr>
          <a:xfrm>
            <a:off x="1992588" y="1445644"/>
            <a:ext cx="12104412" cy="1025922"/>
          </a:xfrm>
          <a:prstGeom prst="rect">
            <a:avLst/>
          </a:prstGeom>
        </p:spPr>
        <p:txBody>
          <a:bodyPr wrap="square" lIns="0" tIns="0" rIns="0" bIns="0" rtlCol="0" anchor="t">
            <a:spAutoFit/>
          </a:bodyPr>
          <a:lstStyle/>
          <a:p>
            <a:pPr algn="l">
              <a:lnSpc>
                <a:spcPts val="8450"/>
              </a:lnSpc>
            </a:pPr>
            <a:r>
              <a:rPr lang="en-US" sz="6500" dirty="0">
                <a:solidFill>
                  <a:srgbClr val="CAE4FC"/>
                </a:solidFill>
                <a:latin typeface="Big John PRO Bold"/>
                <a:ea typeface="Big John PRO Bold"/>
                <a:cs typeface="Big John PRO Bold"/>
                <a:sym typeface="Big John PRO Bold"/>
              </a:rPr>
              <a:t>The Trinity</a:t>
            </a:r>
          </a:p>
        </p:txBody>
      </p:sp>
      <p:sp>
        <p:nvSpPr>
          <p:cNvPr id="11" name="TextBox 11">
            <a:extLst>
              <a:ext uri="{FF2B5EF4-FFF2-40B4-BE49-F238E27FC236}">
                <a16:creationId xmlns:a16="http://schemas.microsoft.com/office/drawing/2014/main" id="{6A681F30-F637-638F-ED17-C38857C34A4D}"/>
              </a:ext>
            </a:extLst>
          </p:cNvPr>
          <p:cNvSpPr txBox="1"/>
          <p:nvPr/>
        </p:nvSpPr>
        <p:spPr>
          <a:xfrm>
            <a:off x="1752600" y="2785082"/>
            <a:ext cx="10428012" cy="4974823"/>
          </a:xfrm>
          <a:prstGeom prst="rect">
            <a:avLst/>
          </a:prstGeom>
        </p:spPr>
        <p:txBody>
          <a:bodyPr wrap="square" lIns="0" tIns="0" rIns="0" bIns="0" rtlCol="0" anchor="t">
            <a:spAutoFit/>
          </a:bodyPr>
          <a:lstStyle/>
          <a:p>
            <a:pPr marL="742950" indent="-742950" algn="just">
              <a:lnSpc>
                <a:spcPts val="5599"/>
              </a:lnSpc>
              <a:spcBef>
                <a:spcPct val="0"/>
              </a:spcBef>
              <a:buFont typeface="+mj-lt"/>
              <a:buAutoNum type="arabicPeriod"/>
            </a:pPr>
            <a:r>
              <a:rPr lang="en-US" sz="3999" dirty="0">
                <a:solidFill>
                  <a:srgbClr val="F7FBFF"/>
                </a:solidFill>
                <a:latin typeface="Gilroy"/>
                <a:ea typeface="Gilroy"/>
                <a:cs typeface="Gilroy"/>
                <a:sym typeface="Gilroy"/>
              </a:rPr>
              <a:t>There is only one God</a:t>
            </a:r>
          </a:p>
          <a:p>
            <a:pPr marL="742950" indent="-742950" algn="just">
              <a:lnSpc>
                <a:spcPts val="5599"/>
              </a:lnSpc>
              <a:spcBef>
                <a:spcPct val="0"/>
              </a:spcBef>
              <a:buFont typeface="+mj-lt"/>
              <a:buAutoNum type="arabicPeriod"/>
            </a:pPr>
            <a:r>
              <a:rPr lang="en-US" sz="3999" dirty="0">
                <a:solidFill>
                  <a:srgbClr val="F7FBFF"/>
                </a:solidFill>
                <a:latin typeface="Gilroy"/>
                <a:ea typeface="Gilroy"/>
                <a:cs typeface="Gilroy"/>
                <a:sym typeface="Gilroy"/>
              </a:rPr>
              <a:t>The Father is God</a:t>
            </a:r>
          </a:p>
          <a:p>
            <a:pPr marL="742950" indent="-742950" algn="just">
              <a:lnSpc>
                <a:spcPts val="5599"/>
              </a:lnSpc>
              <a:spcBef>
                <a:spcPct val="0"/>
              </a:spcBef>
              <a:buFont typeface="+mj-lt"/>
              <a:buAutoNum type="arabicPeriod"/>
            </a:pPr>
            <a:r>
              <a:rPr lang="en-US" sz="3999" dirty="0">
                <a:solidFill>
                  <a:srgbClr val="F7FBFF"/>
                </a:solidFill>
                <a:latin typeface="Gilroy"/>
                <a:ea typeface="Gilroy"/>
                <a:cs typeface="Gilroy"/>
                <a:sym typeface="Gilroy"/>
              </a:rPr>
              <a:t>The Son is God</a:t>
            </a:r>
          </a:p>
          <a:p>
            <a:pPr marL="742950" indent="-742950" algn="just">
              <a:lnSpc>
                <a:spcPts val="5599"/>
              </a:lnSpc>
              <a:spcBef>
                <a:spcPct val="0"/>
              </a:spcBef>
              <a:buFont typeface="+mj-lt"/>
              <a:buAutoNum type="arabicPeriod"/>
            </a:pPr>
            <a:r>
              <a:rPr lang="en-US" sz="3999" dirty="0">
                <a:solidFill>
                  <a:srgbClr val="F7FBFF"/>
                </a:solidFill>
                <a:latin typeface="Gilroy"/>
                <a:ea typeface="Gilroy"/>
                <a:cs typeface="Gilroy"/>
                <a:sym typeface="Gilroy"/>
              </a:rPr>
              <a:t>The Holy Spirit is God</a:t>
            </a:r>
          </a:p>
          <a:p>
            <a:pPr marL="742950" indent="-742950" algn="just">
              <a:lnSpc>
                <a:spcPts val="5599"/>
              </a:lnSpc>
              <a:spcBef>
                <a:spcPct val="0"/>
              </a:spcBef>
              <a:buFont typeface="+mj-lt"/>
              <a:buAutoNum type="arabicPeriod"/>
            </a:pPr>
            <a:r>
              <a:rPr lang="en-US" sz="3999" dirty="0">
                <a:solidFill>
                  <a:srgbClr val="F7FBFF"/>
                </a:solidFill>
                <a:latin typeface="Gilroy"/>
                <a:ea typeface="Gilroy"/>
                <a:cs typeface="Gilroy"/>
                <a:sym typeface="Gilroy"/>
              </a:rPr>
              <a:t>The Father is not the Son</a:t>
            </a:r>
          </a:p>
          <a:p>
            <a:pPr marL="742950" indent="-742950" algn="just">
              <a:lnSpc>
                <a:spcPts val="5599"/>
              </a:lnSpc>
              <a:spcBef>
                <a:spcPct val="0"/>
              </a:spcBef>
              <a:buFont typeface="+mj-lt"/>
              <a:buAutoNum type="arabicPeriod"/>
            </a:pPr>
            <a:r>
              <a:rPr lang="en-US" sz="3999" dirty="0">
                <a:solidFill>
                  <a:srgbClr val="F7FBFF"/>
                </a:solidFill>
                <a:latin typeface="Gilroy"/>
                <a:ea typeface="Gilroy"/>
                <a:cs typeface="Gilroy"/>
                <a:sym typeface="Gilroy"/>
              </a:rPr>
              <a:t>The Son is the not the Holy Spirit</a:t>
            </a:r>
          </a:p>
          <a:p>
            <a:pPr marL="742950" indent="-742950" algn="just">
              <a:lnSpc>
                <a:spcPts val="5599"/>
              </a:lnSpc>
              <a:spcBef>
                <a:spcPct val="0"/>
              </a:spcBef>
              <a:buFont typeface="+mj-lt"/>
              <a:buAutoNum type="arabicPeriod"/>
            </a:pPr>
            <a:r>
              <a:rPr lang="en-US" sz="3999" dirty="0">
                <a:solidFill>
                  <a:srgbClr val="F7FBFF"/>
                </a:solidFill>
                <a:latin typeface="Gilroy"/>
                <a:ea typeface="Gilroy"/>
                <a:cs typeface="Gilroy"/>
                <a:sym typeface="Gilroy"/>
              </a:rPr>
              <a:t>The Holy Spirit is not the Father</a:t>
            </a:r>
          </a:p>
        </p:txBody>
      </p:sp>
      <p:pic>
        <p:nvPicPr>
          <p:cNvPr id="13" name="Picture 12" descr="A diagram of the father of the son&#10;&#10;AI-generated content may be incorrect.">
            <a:extLst>
              <a:ext uri="{FF2B5EF4-FFF2-40B4-BE49-F238E27FC236}">
                <a16:creationId xmlns:a16="http://schemas.microsoft.com/office/drawing/2014/main" id="{78650226-37CA-FD16-17D0-E0E5276822CD}"/>
              </a:ext>
            </a:extLst>
          </p:cNvPr>
          <p:cNvPicPr>
            <a:picLocks noChangeAspect="1"/>
          </p:cNvPicPr>
          <p:nvPr/>
        </p:nvPicPr>
        <p:blipFill>
          <a:blip r:embed="rId4">
            <a:extLst>
              <a:ext uri="{28A0092B-C50C-407E-A947-70E740481C1C}">
                <a14:useLocalDpi xmlns:a14="http://schemas.microsoft.com/office/drawing/2010/main" val="0"/>
              </a:ext>
            </a:extLst>
          </a:blip>
          <a:srcRect r="3963" b="7287"/>
          <a:stretch>
            <a:fillRect/>
          </a:stretch>
        </p:blipFill>
        <p:spPr>
          <a:xfrm>
            <a:off x="10437192" y="1826260"/>
            <a:ext cx="7319615" cy="6634479"/>
          </a:xfrm>
          <a:prstGeom prst="rect">
            <a:avLst/>
          </a:prstGeom>
        </p:spPr>
      </p:pic>
    </p:spTree>
    <p:extLst>
      <p:ext uri="{BB962C8B-B14F-4D97-AF65-F5344CB8AC3E}">
        <p14:creationId xmlns:p14="http://schemas.microsoft.com/office/powerpoint/2010/main" val="108634899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AC2CD4CC-237E-71DE-8590-4A9C4C155132}"/>
            </a:ext>
          </a:extLst>
        </p:cNvPr>
        <p:cNvGrpSpPr/>
        <p:nvPr/>
      </p:nvGrpSpPr>
      <p:grpSpPr>
        <a:xfrm>
          <a:off x="0" y="0"/>
          <a:ext cx="0" cy="0"/>
          <a:chOff x="0" y="0"/>
          <a:chExt cx="0" cy="0"/>
        </a:xfrm>
      </p:grpSpPr>
      <p:sp>
        <p:nvSpPr>
          <p:cNvPr id="21" name="Freeform 2">
            <a:extLst>
              <a:ext uri="{FF2B5EF4-FFF2-40B4-BE49-F238E27FC236}">
                <a16:creationId xmlns:a16="http://schemas.microsoft.com/office/drawing/2014/main" id="{3AFE7ECE-56E0-DA88-A93D-CBF034BFE348}"/>
              </a:ext>
            </a:extLst>
          </p:cNvPr>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3"/>
            <a:stretch>
              <a:fillRect t="-9333" b="-9333"/>
            </a:stretch>
          </a:blipFill>
        </p:spPr>
        <p:txBody>
          <a:bodyPr/>
          <a:lstStyle/>
          <a:p>
            <a:endParaRPr lang="it-DE"/>
          </a:p>
        </p:txBody>
      </p:sp>
      <p:pic>
        <p:nvPicPr>
          <p:cNvPr id="5" name="Picture 4" descr="A book cover with text&#10;&#10;AI-generated content may be incorrect.">
            <a:extLst>
              <a:ext uri="{FF2B5EF4-FFF2-40B4-BE49-F238E27FC236}">
                <a16:creationId xmlns:a16="http://schemas.microsoft.com/office/drawing/2014/main" id="{385C96EA-B4A7-ED0F-E446-DA0B81DC21C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26948" y="2173268"/>
            <a:ext cx="3840480" cy="5931243"/>
          </a:xfrm>
          <a:prstGeom prst="rect">
            <a:avLst/>
          </a:prstGeom>
        </p:spPr>
      </p:pic>
      <p:cxnSp>
        <p:nvCxnSpPr>
          <p:cNvPr id="16" name="Straight Connector 15">
            <a:extLst>
              <a:ext uri="{FF2B5EF4-FFF2-40B4-BE49-F238E27FC236}">
                <a16:creationId xmlns:a16="http://schemas.microsoft.com/office/drawing/2014/main" id="{50DA1EB8-87CF-4588-A1FD-4756F9A28F6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815118" y="2360830"/>
            <a:ext cx="0" cy="5565341"/>
          </a:xfrm>
          <a:prstGeom prst="line">
            <a:avLst/>
          </a:prstGeom>
          <a:ln w="19050">
            <a:solidFill>
              <a:srgbClr val="7F7F7F"/>
            </a:solidFill>
          </a:ln>
        </p:spPr>
        <p:style>
          <a:lnRef idx="1">
            <a:schemeClr val="accent1"/>
          </a:lnRef>
          <a:fillRef idx="0">
            <a:schemeClr val="accent1"/>
          </a:fillRef>
          <a:effectRef idx="0">
            <a:schemeClr val="accent1"/>
          </a:effectRef>
          <a:fontRef idx="minor">
            <a:schemeClr val="tx1"/>
          </a:fontRef>
        </p:style>
      </p:cxnSp>
      <p:pic>
        <p:nvPicPr>
          <p:cNvPr id="3" name="Picture 2" descr="A book cover with a blue sky and clouds&#10;&#10;AI-generated content may be incorrect.">
            <a:extLst>
              <a:ext uri="{FF2B5EF4-FFF2-40B4-BE49-F238E27FC236}">
                <a16:creationId xmlns:a16="http://schemas.microsoft.com/office/drawing/2014/main" id="{0A7B66A0-2B2F-AF97-F9CF-D670A0E04F54}"/>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031946" y="2177481"/>
            <a:ext cx="3840480" cy="5922818"/>
          </a:xfrm>
          <a:prstGeom prst="rect">
            <a:avLst/>
          </a:prstGeom>
        </p:spPr>
      </p:pic>
      <p:cxnSp>
        <p:nvCxnSpPr>
          <p:cNvPr id="18" name="Straight Connector 17">
            <a:extLst>
              <a:ext uri="{FF2B5EF4-FFF2-40B4-BE49-F238E27FC236}">
                <a16:creationId xmlns:a16="http://schemas.microsoft.com/office/drawing/2014/main" id="{D7A4E378-EA57-47B9-B1EB-58B998F6CFF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9108892" y="2360830"/>
            <a:ext cx="0" cy="5565341"/>
          </a:xfrm>
          <a:prstGeom prst="line">
            <a:avLst/>
          </a:prstGeom>
          <a:ln w="19050">
            <a:solidFill>
              <a:srgbClr val="7F7F7F"/>
            </a:solidFill>
          </a:ln>
        </p:spPr>
        <p:style>
          <a:lnRef idx="1">
            <a:schemeClr val="accent1"/>
          </a:lnRef>
          <a:fillRef idx="0">
            <a:schemeClr val="accent1"/>
          </a:fillRef>
          <a:effectRef idx="0">
            <a:schemeClr val="accent1"/>
          </a:effectRef>
          <a:fontRef idx="minor">
            <a:schemeClr val="tx1"/>
          </a:fontRef>
        </p:style>
      </p:cxnSp>
      <p:pic>
        <p:nvPicPr>
          <p:cNvPr id="7" name="Picture 6" descr="A book cover of a book&#10;&#10;AI-generated content may be incorrect.">
            <a:extLst>
              <a:ext uri="{FF2B5EF4-FFF2-40B4-BE49-F238E27FC236}">
                <a16:creationId xmlns:a16="http://schemas.microsoft.com/office/drawing/2014/main" id="{8537D59F-328B-9828-2810-79FB3537A163}"/>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353589" y="2251311"/>
            <a:ext cx="3840480" cy="5775157"/>
          </a:xfrm>
          <a:prstGeom prst="rect">
            <a:avLst/>
          </a:prstGeom>
        </p:spPr>
      </p:pic>
      <p:cxnSp>
        <p:nvCxnSpPr>
          <p:cNvPr id="20" name="Straight Connector 19">
            <a:extLst>
              <a:ext uri="{FF2B5EF4-FFF2-40B4-BE49-F238E27FC236}">
                <a16:creationId xmlns:a16="http://schemas.microsoft.com/office/drawing/2014/main" id="{D2B31ED6-76F0-425A-9A41-C947AEF9C145}"/>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3434930" y="2360830"/>
            <a:ext cx="0" cy="5565341"/>
          </a:xfrm>
          <a:prstGeom prst="line">
            <a:avLst/>
          </a:prstGeom>
          <a:ln w="19050">
            <a:solidFill>
              <a:srgbClr val="7F7F7F"/>
            </a:solidFill>
          </a:ln>
        </p:spPr>
        <p:style>
          <a:lnRef idx="1">
            <a:schemeClr val="accent1"/>
          </a:lnRef>
          <a:fillRef idx="0">
            <a:schemeClr val="accent1"/>
          </a:fillRef>
          <a:effectRef idx="0">
            <a:schemeClr val="accent1"/>
          </a:effectRef>
          <a:fontRef idx="minor">
            <a:schemeClr val="tx1"/>
          </a:fontRef>
        </p:style>
      </p:cxnSp>
      <p:pic>
        <p:nvPicPr>
          <p:cNvPr id="9" name="Picture 8" descr="A book cover with white text&#10;&#10;AI-generated content may be incorrect.">
            <a:extLst>
              <a:ext uri="{FF2B5EF4-FFF2-40B4-BE49-F238E27FC236}">
                <a16:creationId xmlns:a16="http://schemas.microsoft.com/office/drawing/2014/main" id="{10CCA788-AC8A-6207-36B7-986B7E160A27}"/>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2725400" y="1757021"/>
            <a:ext cx="6725450" cy="6725450"/>
          </a:xfrm>
          <a:prstGeom prst="rect">
            <a:avLst/>
          </a:prstGeom>
        </p:spPr>
      </p:pic>
      <p:sp>
        <p:nvSpPr>
          <p:cNvPr id="11" name="TextBox 11">
            <a:extLst>
              <a:ext uri="{FF2B5EF4-FFF2-40B4-BE49-F238E27FC236}">
                <a16:creationId xmlns:a16="http://schemas.microsoft.com/office/drawing/2014/main" id="{D5C94325-7943-6413-67B7-2A01569944D8}"/>
              </a:ext>
            </a:extLst>
          </p:cNvPr>
          <p:cNvSpPr txBox="1"/>
          <p:nvPr/>
        </p:nvSpPr>
        <p:spPr>
          <a:xfrm>
            <a:off x="3493724" y="687997"/>
            <a:ext cx="11300553" cy="8863499"/>
          </a:xfrm>
          <a:prstGeom prst="rect">
            <a:avLst/>
          </a:prstGeom>
        </p:spPr>
        <p:txBody>
          <a:bodyPr lIns="50800" tIns="50800" rIns="50800" bIns="50800" rtlCol="0" anchor="ctr"/>
          <a:lstStyle/>
          <a:p>
            <a:pPr algn="ctr">
              <a:lnSpc>
                <a:spcPts val="2659"/>
              </a:lnSpc>
              <a:spcBef>
                <a:spcPct val="0"/>
              </a:spcBef>
            </a:pPr>
            <a:endParaRPr/>
          </a:p>
        </p:txBody>
      </p:sp>
      <p:sp>
        <p:nvSpPr>
          <p:cNvPr id="2" name="TextBox 11">
            <a:extLst>
              <a:ext uri="{FF2B5EF4-FFF2-40B4-BE49-F238E27FC236}">
                <a16:creationId xmlns:a16="http://schemas.microsoft.com/office/drawing/2014/main" id="{B5AF572F-3346-054B-E799-0C43B6EAF2A9}"/>
              </a:ext>
            </a:extLst>
          </p:cNvPr>
          <p:cNvSpPr txBox="1"/>
          <p:nvPr/>
        </p:nvSpPr>
        <p:spPr>
          <a:xfrm>
            <a:off x="726948" y="638530"/>
            <a:ext cx="14009405" cy="665952"/>
          </a:xfrm>
          <a:prstGeom prst="rect">
            <a:avLst/>
          </a:prstGeom>
        </p:spPr>
        <p:txBody>
          <a:bodyPr wrap="square" lIns="0" tIns="0" rIns="0" bIns="0" rtlCol="0" anchor="t">
            <a:spAutoFit/>
          </a:bodyPr>
          <a:lstStyle/>
          <a:p>
            <a:pPr algn="just">
              <a:lnSpc>
                <a:spcPts val="5599"/>
              </a:lnSpc>
              <a:spcBef>
                <a:spcPct val="0"/>
              </a:spcBef>
            </a:pPr>
            <a:r>
              <a:rPr lang="en-US" sz="3999" b="1" dirty="0">
                <a:latin typeface="Gilroy"/>
                <a:ea typeface="Gilroy"/>
                <a:cs typeface="Gilroy"/>
                <a:sym typeface="Gilroy"/>
              </a:rPr>
              <a:t>*** Creeds — Apostles’ / Nicene / Athanasian </a:t>
            </a:r>
            <a:endParaRPr lang="en-US" sz="3999" dirty="0">
              <a:latin typeface="Gilroy"/>
              <a:ea typeface="Gilroy"/>
              <a:cs typeface="Gilroy"/>
              <a:sym typeface="Gilroy"/>
            </a:endParaRPr>
          </a:p>
        </p:txBody>
      </p:sp>
    </p:spTree>
    <p:extLst>
      <p:ext uri="{BB962C8B-B14F-4D97-AF65-F5344CB8AC3E}">
        <p14:creationId xmlns:p14="http://schemas.microsoft.com/office/powerpoint/2010/main" val="214126286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B753DFB-3A68-C84B-B11B-96DB3FBE062D}"/>
            </a:ext>
          </a:extLst>
        </p:cNvPr>
        <p:cNvGrpSpPr/>
        <p:nvPr/>
      </p:nvGrpSpPr>
      <p:grpSpPr>
        <a:xfrm>
          <a:off x="0" y="0"/>
          <a:ext cx="0" cy="0"/>
          <a:chOff x="0" y="0"/>
          <a:chExt cx="0" cy="0"/>
        </a:xfrm>
      </p:grpSpPr>
      <p:pic>
        <p:nvPicPr>
          <p:cNvPr id="13" name="Picture 12" descr="A blue background with white text&#10;&#10;AI-generated content may be incorrect.">
            <a:extLst>
              <a:ext uri="{FF2B5EF4-FFF2-40B4-BE49-F238E27FC236}">
                <a16:creationId xmlns:a16="http://schemas.microsoft.com/office/drawing/2014/main" id="{5F506CB5-ADE5-B372-D592-03FFCD06BE4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8288000" cy="10287000"/>
          </a:xfrm>
          <a:prstGeom prst="rect">
            <a:avLst/>
          </a:prstGeom>
        </p:spPr>
      </p:pic>
    </p:spTree>
    <p:extLst>
      <p:ext uri="{BB962C8B-B14F-4D97-AF65-F5344CB8AC3E}">
        <p14:creationId xmlns:p14="http://schemas.microsoft.com/office/powerpoint/2010/main" val="41607381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DC64A82-5B11-E4EC-1045-3C3200B7EC74}"/>
            </a:ext>
          </a:extLst>
        </p:cNvPr>
        <p:cNvGrpSpPr/>
        <p:nvPr/>
      </p:nvGrpSpPr>
      <p:grpSpPr>
        <a:xfrm>
          <a:off x="0" y="0"/>
          <a:ext cx="0" cy="0"/>
          <a:chOff x="0" y="0"/>
          <a:chExt cx="0" cy="0"/>
        </a:xfrm>
      </p:grpSpPr>
      <p:sp>
        <p:nvSpPr>
          <p:cNvPr id="2" name="Freeform 2">
            <a:extLst>
              <a:ext uri="{FF2B5EF4-FFF2-40B4-BE49-F238E27FC236}">
                <a16:creationId xmlns:a16="http://schemas.microsoft.com/office/drawing/2014/main" id="{32D67AD1-8A34-977F-B4E3-1AEA0DE08AD4}"/>
              </a:ext>
            </a:extLst>
          </p:cNvPr>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t="-9333" b="-9333"/>
            </a:stretch>
          </a:blipFill>
        </p:spPr>
        <p:txBody>
          <a:bodyPr/>
          <a:lstStyle/>
          <a:p>
            <a:endParaRPr lang="it-DE"/>
          </a:p>
        </p:txBody>
      </p:sp>
      <p:grpSp>
        <p:nvGrpSpPr>
          <p:cNvPr id="3" name="Group 3">
            <a:extLst>
              <a:ext uri="{FF2B5EF4-FFF2-40B4-BE49-F238E27FC236}">
                <a16:creationId xmlns:a16="http://schemas.microsoft.com/office/drawing/2014/main" id="{E8687135-B889-6B09-5E4F-8CDBF487A12E}"/>
              </a:ext>
            </a:extLst>
          </p:cNvPr>
          <p:cNvGrpSpPr/>
          <p:nvPr/>
        </p:nvGrpSpPr>
        <p:grpSpPr>
          <a:xfrm>
            <a:off x="1028700" y="1028700"/>
            <a:ext cx="16997941" cy="8229600"/>
            <a:chOff x="0" y="0"/>
            <a:chExt cx="4476824" cy="2167467"/>
          </a:xfrm>
        </p:grpSpPr>
        <p:sp>
          <p:nvSpPr>
            <p:cNvPr id="4" name="Freeform 4">
              <a:extLst>
                <a:ext uri="{FF2B5EF4-FFF2-40B4-BE49-F238E27FC236}">
                  <a16:creationId xmlns:a16="http://schemas.microsoft.com/office/drawing/2014/main" id="{5BFB1363-3411-F604-1D01-7B4C0B23F319}"/>
                </a:ext>
              </a:extLst>
            </p:cNvPr>
            <p:cNvSpPr/>
            <p:nvPr/>
          </p:nvSpPr>
          <p:spPr>
            <a:xfrm>
              <a:off x="0" y="0"/>
              <a:ext cx="4476824" cy="2167467"/>
            </a:xfrm>
            <a:custGeom>
              <a:avLst/>
              <a:gdLst/>
              <a:ahLst/>
              <a:cxnLst/>
              <a:rect l="l" t="t" r="r" b="b"/>
              <a:pathLst>
                <a:path w="4476824" h="2167467">
                  <a:moveTo>
                    <a:pt x="19585" y="0"/>
                  </a:moveTo>
                  <a:lnTo>
                    <a:pt x="4457239" y="0"/>
                  </a:lnTo>
                  <a:cubicBezTo>
                    <a:pt x="4462433" y="0"/>
                    <a:pt x="4467415" y="2063"/>
                    <a:pt x="4471088" y="5736"/>
                  </a:cubicBezTo>
                  <a:cubicBezTo>
                    <a:pt x="4474761" y="9409"/>
                    <a:pt x="4476824" y="14391"/>
                    <a:pt x="4476824" y="19585"/>
                  </a:cubicBezTo>
                  <a:lnTo>
                    <a:pt x="4476824" y="2147882"/>
                  </a:lnTo>
                  <a:cubicBezTo>
                    <a:pt x="4476824" y="2158698"/>
                    <a:pt x="4468056" y="2167467"/>
                    <a:pt x="4457239" y="2167467"/>
                  </a:cubicBezTo>
                  <a:lnTo>
                    <a:pt x="19585" y="2167467"/>
                  </a:lnTo>
                  <a:cubicBezTo>
                    <a:pt x="14391" y="2167467"/>
                    <a:pt x="9409" y="2165403"/>
                    <a:pt x="5736" y="2161730"/>
                  </a:cubicBezTo>
                  <a:cubicBezTo>
                    <a:pt x="2063" y="2158058"/>
                    <a:pt x="0" y="2153076"/>
                    <a:pt x="0" y="2147882"/>
                  </a:cubicBezTo>
                  <a:lnTo>
                    <a:pt x="0" y="19585"/>
                  </a:lnTo>
                  <a:cubicBezTo>
                    <a:pt x="0" y="8768"/>
                    <a:pt x="8768" y="0"/>
                    <a:pt x="19585" y="0"/>
                  </a:cubicBezTo>
                  <a:close/>
                </a:path>
              </a:pathLst>
            </a:custGeom>
            <a:solidFill>
              <a:srgbClr val="395D91"/>
            </a:solidFill>
          </p:spPr>
          <p:txBody>
            <a:bodyPr/>
            <a:lstStyle/>
            <a:p>
              <a:endParaRPr lang="it-DE"/>
            </a:p>
          </p:txBody>
        </p:sp>
        <p:sp>
          <p:nvSpPr>
            <p:cNvPr id="5" name="TextBox 5">
              <a:extLst>
                <a:ext uri="{FF2B5EF4-FFF2-40B4-BE49-F238E27FC236}">
                  <a16:creationId xmlns:a16="http://schemas.microsoft.com/office/drawing/2014/main" id="{B21D8A57-E97D-49E5-C1BD-01D5BA8AC0ED}"/>
                </a:ext>
              </a:extLst>
            </p:cNvPr>
            <p:cNvSpPr txBox="1"/>
            <p:nvPr/>
          </p:nvSpPr>
          <p:spPr>
            <a:xfrm>
              <a:off x="0" y="-47625"/>
              <a:ext cx="4476824" cy="2215092"/>
            </a:xfrm>
            <a:prstGeom prst="rect">
              <a:avLst/>
            </a:prstGeom>
          </p:spPr>
          <p:txBody>
            <a:bodyPr lIns="50800" tIns="50800" rIns="50800" bIns="50800" rtlCol="0" anchor="ctr"/>
            <a:lstStyle/>
            <a:p>
              <a:pPr algn="ctr">
                <a:lnSpc>
                  <a:spcPts val="2659"/>
                </a:lnSpc>
              </a:pPr>
              <a:endParaRPr dirty="0"/>
            </a:p>
          </p:txBody>
        </p:sp>
      </p:grpSp>
      <p:sp>
        <p:nvSpPr>
          <p:cNvPr id="6" name="Freeform 6">
            <a:extLst>
              <a:ext uri="{FF2B5EF4-FFF2-40B4-BE49-F238E27FC236}">
                <a16:creationId xmlns:a16="http://schemas.microsoft.com/office/drawing/2014/main" id="{DBCE33A6-D011-A2DA-F9FA-F83A015F61FA}"/>
              </a:ext>
            </a:extLst>
          </p:cNvPr>
          <p:cNvSpPr/>
          <p:nvPr/>
        </p:nvSpPr>
        <p:spPr>
          <a:xfrm rot="-2700000">
            <a:off x="12542618" y="1487169"/>
            <a:ext cx="11641929" cy="11641929"/>
          </a:xfrm>
          <a:custGeom>
            <a:avLst/>
            <a:gdLst/>
            <a:ahLst/>
            <a:cxnLst/>
            <a:rect l="l" t="t" r="r" b="b"/>
            <a:pathLst>
              <a:path w="11641929" h="11641929">
                <a:moveTo>
                  <a:pt x="0" y="0"/>
                </a:moveTo>
                <a:lnTo>
                  <a:pt x="11641929" y="0"/>
                </a:lnTo>
                <a:lnTo>
                  <a:pt x="11641929" y="11641929"/>
                </a:lnTo>
                <a:lnTo>
                  <a:pt x="0" y="11641929"/>
                </a:lnTo>
                <a:lnTo>
                  <a:pt x="0" y="0"/>
                </a:lnTo>
                <a:close/>
              </a:path>
            </a:pathLst>
          </a:custGeom>
          <a:blipFill>
            <a:blip r:embed="rId3">
              <a:alphaModFix amt="6999"/>
            </a:blip>
            <a:stretch>
              <a:fillRect/>
            </a:stretch>
          </a:blipFill>
        </p:spPr>
        <p:txBody>
          <a:bodyPr/>
          <a:lstStyle/>
          <a:p>
            <a:endParaRPr lang="it-DE"/>
          </a:p>
        </p:txBody>
      </p:sp>
      <p:grpSp>
        <p:nvGrpSpPr>
          <p:cNvPr id="7" name="Group 7">
            <a:extLst>
              <a:ext uri="{FF2B5EF4-FFF2-40B4-BE49-F238E27FC236}">
                <a16:creationId xmlns:a16="http://schemas.microsoft.com/office/drawing/2014/main" id="{3182B27E-7B08-2348-B5AE-EDBA42139859}"/>
              </a:ext>
            </a:extLst>
          </p:cNvPr>
          <p:cNvGrpSpPr/>
          <p:nvPr/>
        </p:nvGrpSpPr>
        <p:grpSpPr>
          <a:xfrm rot="-2700000">
            <a:off x="12874035" y="1818586"/>
            <a:ext cx="10863149" cy="10863149"/>
            <a:chOff x="0" y="0"/>
            <a:chExt cx="2041549" cy="2041549"/>
          </a:xfrm>
        </p:grpSpPr>
        <p:sp>
          <p:nvSpPr>
            <p:cNvPr id="8" name="Freeform 8">
              <a:extLst>
                <a:ext uri="{FF2B5EF4-FFF2-40B4-BE49-F238E27FC236}">
                  <a16:creationId xmlns:a16="http://schemas.microsoft.com/office/drawing/2014/main" id="{38E2411F-CC71-1D45-7051-E9931872C92F}"/>
                </a:ext>
              </a:extLst>
            </p:cNvPr>
            <p:cNvSpPr/>
            <p:nvPr/>
          </p:nvSpPr>
          <p:spPr>
            <a:xfrm>
              <a:off x="0" y="0"/>
              <a:ext cx="2041549" cy="2041549"/>
            </a:xfrm>
            <a:custGeom>
              <a:avLst/>
              <a:gdLst/>
              <a:ahLst/>
              <a:cxnLst/>
              <a:rect l="l" t="t" r="r" b="b"/>
              <a:pathLst>
                <a:path w="2041549" h="2041549">
                  <a:moveTo>
                    <a:pt x="71268" y="0"/>
                  </a:moveTo>
                  <a:lnTo>
                    <a:pt x="1970282" y="0"/>
                  </a:lnTo>
                  <a:cubicBezTo>
                    <a:pt x="1989183" y="0"/>
                    <a:pt x="2007310" y="7509"/>
                    <a:pt x="2020675" y="20874"/>
                  </a:cubicBezTo>
                  <a:cubicBezTo>
                    <a:pt x="2034041" y="34239"/>
                    <a:pt x="2041549" y="52366"/>
                    <a:pt x="2041549" y="71268"/>
                  </a:cubicBezTo>
                  <a:lnTo>
                    <a:pt x="2041549" y="1970282"/>
                  </a:lnTo>
                  <a:cubicBezTo>
                    <a:pt x="2041549" y="2009642"/>
                    <a:pt x="2009642" y="2041549"/>
                    <a:pt x="1970282" y="2041549"/>
                  </a:cubicBezTo>
                  <a:lnTo>
                    <a:pt x="71268" y="2041549"/>
                  </a:lnTo>
                  <a:cubicBezTo>
                    <a:pt x="31908" y="2041549"/>
                    <a:pt x="0" y="2009642"/>
                    <a:pt x="0" y="1970282"/>
                  </a:cubicBezTo>
                  <a:lnTo>
                    <a:pt x="0" y="71268"/>
                  </a:lnTo>
                  <a:cubicBezTo>
                    <a:pt x="0" y="31908"/>
                    <a:pt x="31908" y="0"/>
                    <a:pt x="71268" y="0"/>
                  </a:cubicBezTo>
                  <a:close/>
                </a:path>
              </a:pathLst>
            </a:custGeom>
            <a:solidFill>
              <a:srgbClr val="FFFFFF"/>
            </a:solidFill>
          </p:spPr>
          <p:txBody>
            <a:bodyPr/>
            <a:lstStyle/>
            <a:p>
              <a:endParaRPr lang="it-DE"/>
            </a:p>
          </p:txBody>
        </p:sp>
        <p:sp>
          <p:nvSpPr>
            <p:cNvPr id="9" name="TextBox 9">
              <a:extLst>
                <a:ext uri="{FF2B5EF4-FFF2-40B4-BE49-F238E27FC236}">
                  <a16:creationId xmlns:a16="http://schemas.microsoft.com/office/drawing/2014/main" id="{4B4C05F5-D1C8-ADF1-300B-AA017A5493F2}"/>
                </a:ext>
              </a:extLst>
            </p:cNvPr>
            <p:cNvSpPr txBox="1"/>
            <p:nvPr/>
          </p:nvSpPr>
          <p:spPr>
            <a:xfrm>
              <a:off x="0" y="-47625"/>
              <a:ext cx="2041549" cy="2089174"/>
            </a:xfrm>
            <a:prstGeom prst="rect">
              <a:avLst/>
            </a:prstGeom>
          </p:spPr>
          <p:txBody>
            <a:bodyPr lIns="50800" tIns="50800" rIns="50800" bIns="50800" rtlCol="0" anchor="ctr"/>
            <a:lstStyle/>
            <a:p>
              <a:pPr algn="ctr">
                <a:lnSpc>
                  <a:spcPts val="2659"/>
                </a:lnSpc>
                <a:spcBef>
                  <a:spcPct val="0"/>
                </a:spcBef>
              </a:pPr>
              <a:endParaRPr dirty="0"/>
            </a:p>
          </p:txBody>
        </p:sp>
      </p:grpSp>
      <p:sp>
        <p:nvSpPr>
          <p:cNvPr id="10" name="TextBox 10">
            <a:extLst>
              <a:ext uri="{FF2B5EF4-FFF2-40B4-BE49-F238E27FC236}">
                <a16:creationId xmlns:a16="http://schemas.microsoft.com/office/drawing/2014/main" id="{0E73652F-869F-C10B-BBAB-A15DB37A8759}"/>
              </a:ext>
            </a:extLst>
          </p:cNvPr>
          <p:cNvSpPr txBox="1"/>
          <p:nvPr/>
        </p:nvSpPr>
        <p:spPr>
          <a:xfrm>
            <a:off x="1992588" y="1445644"/>
            <a:ext cx="12104412" cy="1025922"/>
          </a:xfrm>
          <a:prstGeom prst="rect">
            <a:avLst/>
          </a:prstGeom>
        </p:spPr>
        <p:txBody>
          <a:bodyPr wrap="square" lIns="0" tIns="0" rIns="0" bIns="0" rtlCol="0" anchor="t">
            <a:spAutoFit/>
          </a:bodyPr>
          <a:lstStyle/>
          <a:p>
            <a:pPr algn="l">
              <a:lnSpc>
                <a:spcPts val="8450"/>
              </a:lnSpc>
            </a:pPr>
            <a:r>
              <a:rPr lang="en-US" sz="6500" dirty="0">
                <a:solidFill>
                  <a:srgbClr val="CAE4FC"/>
                </a:solidFill>
                <a:latin typeface="Big John PRO Bold"/>
                <a:ea typeface="Big John PRO Bold"/>
                <a:cs typeface="Big John PRO Bold"/>
                <a:sym typeface="Big John PRO Bold"/>
              </a:rPr>
              <a:t>5 Reasons Clarity is Important </a:t>
            </a:r>
          </a:p>
        </p:txBody>
      </p:sp>
      <p:sp>
        <p:nvSpPr>
          <p:cNvPr id="11" name="TextBox 11">
            <a:extLst>
              <a:ext uri="{FF2B5EF4-FFF2-40B4-BE49-F238E27FC236}">
                <a16:creationId xmlns:a16="http://schemas.microsoft.com/office/drawing/2014/main" id="{B9A5957E-CA71-1110-096C-76391FDCAFEE}"/>
              </a:ext>
            </a:extLst>
          </p:cNvPr>
          <p:cNvSpPr txBox="1"/>
          <p:nvPr/>
        </p:nvSpPr>
        <p:spPr>
          <a:xfrm>
            <a:off x="1992588" y="2757169"/>
            <a:ext cx="10428012" cy="2102242"/>
          </a:xfrm>
          <a:prstGeom prst="rect">
            <a:avLst/>
          </a:prstGeom>
        </p:spPr>
        <p:txBody>
          <a:bodyPr wrap="square" lIns="0" tIns="0" rIns="0" bIns="0" rtlCol="0" anchor="t">
            <a:spAutoFit/>
          </a:bodyPr>
          <a:lstStyle/>
          <a:p>
            <a:pPr marL="742950" indent="-742950" algn="just">
              <a:lnSpc>
                <a:spcPts val="5599"/>
              </a:lnSpc>
              <a:spcBef>
                <a:spcPct val="0"/>
              </a:spcBef>
              <a:buAutoNum type="arabicPeriod"/>
            </a:pPr>
            <a:r>
              <a:rPr lang="en-US" sz="3999" dirty="0">
                <a:solidFill>
                  <a:srgbClr val="F7FBFF"/>
                </a:solidFill>
                <a:latin typeface="Gilroy"/>
                <a:ea typeface="Gilroy"/>
                <a:cs typeface="Gilroy"/>
                <a:sym typeface="Gilroy"/>
              </a:rPr>
              <a:t>Biblical</a:t>
            </a:r>
          </a:p>
          <a:p>
            <a:pPr marL="742950" indent="-742950" algn="just">
              <a:lnSpc>
                <a:spcPts val="5599"/>
              </a:lnSpc>
              <a:spcBef>
                <a:spcPct val="0"/>
              </a:spcBef>
              <a:buAutoNum type="arabicPeriod"/>
            </a:pPr>
            <a:r>
              <a:rPr lang="en-US" sz="3999" b="1" dirty="0">
                <a:solidFill>
                  <a:srgbClr val="F7FBFF"/>
                </a:solidFill>
                <a:latin typeface="Gilroy"/>
                <a:ea typeface="Gilroy"/>
                <a:cs typeface="Gilroy"/>
                <a:sym typeface="Gilroy"/>
              </a:rPr>
              <a:t>Historical</a:t>
            </a:r>
          </a:p>
          <a:p>
            <a:pPr algn="just">
              <a:lnSpc>
                <a:spcPts val="5599"/>
              </a:lnSpc>
              <a:spcBef>
                <a:spcPct val="0"/>
              </a:spcBef>
            </a:pPr>
            <a:endParaRPr lang="en-US" sz="3999" dirty="0">
              <a:solidFill>
                <a:srgbClr val="F7FBFF"/>
              </a:solidFill>
              <a:latin typeface="Gilroy"/>
              <a:ea typeface="Gilroy"/>
              <a:cs typeface="Gilroy"/>
              <a:sym typeface="Gilroy"/>
            </a:endParaRPr>
          </a:p>
        </p:txBody>
      </p:sp>
    </p:spTree>
    <p:extLst>
      <p:ext uri="{BB962C8B-B14F-4D97-AF65-F5344CB8AC3E}">
        <p14:creationId xmlns:p14="http://schemas.microsoft.com/office/powerpoint/2010/main" val="54774656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5E40A95-2BB0-5FAD-40F9-52BE9DC1C6A8}"/>
            </a:ext>
          </a:extLst>
        </p:cNvPr>
        <p:cNvGrpSpPr/>
        <p:nvPr/>
      </p:nvGrpSpPr>
      <p:grpSpPr>
        <a:xfrm>
          <a:off x="0" y="0"/>
          <a:ext cx="0" cy="0"/>
          <a:chOff x="0" y="0"/>
          <a:chExt cx="0" cy="0"/>
        </a:xfrm>
      </p:grpSpPr>
      <p:sp>
        <p:nvSpPr>
          <p:cNvPr id="2" name="Freeform 2">
            <a:extLst>
              <a:ext uri="{FF2B5EF4-FFF2-40B4-BE49-F238E27FC236}">
                <a16:creationId xmlns:a16="http://schemas.microsoft.com/office/drawing/2014/main" id="{195A4CAA-2386-9EB5-536B-03C67E6413D2}"/>
              </a:ext>
            </a:extLst>
          </p:cNvPr>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t="-9333" b="-9333"/>
            </a:stretch>
          </a:blipFill>
        </p:spPr>
        <p:txBody>
          <a:bodyPr/>
          <a:lstStyle/>
          <a:p>
            <a:endParaRPr lang="it-DE"/>
          </a:p>
        </p:txBody>
      </p:sp>
      <p:grpSp>
        <p:nvGrpSpPr>
          <p:cNvPr id="3" name="Group 3">
            <a:extLst>
              <a:ext uri="{FF2B5EF4-FFF2-40B4-BE49-F238E27FC236}">
                <a16:creationId xmlns:a16="http://schemas.microsoft.com/office/drawing/2014/main" id="{FEA55798-08AE-7CDF-797B-FB3AF8D8F930}"/>
              </a:ext>
            </a:extLst>
          </p:cNvPr>
          <p:cNvGrpSpPr/>
          <p:nvPr/>
        </p:nvGrpSpPr>
        <p:grpSpPr>
          <a:xfrm>
            <a:off x="1028700" y="1028700"/>
            <a:ext cx="16997941" cy="8229600"/>
            <a:chOff x="0" y="0"/>
            <a:chExt cx="4476824" cy="2167467"/>
          </a:xfrm>
        </p:grpSpPr>
        <p:sp>
          <p:nvSpPr>
            <p:cNvPr id="4" name="Freeform 4">
              <a:extLst>
                <a:ext uri="{FF2B5EF4-FFF2-40B4-BE49-F238E27FC236}">
                  <a16:creationId xmlns:a16="http://schemas.microsoft.com/office/drawing/2014/main" id="{D5515ED9-E6B1-6FB7-FC46-53DFE40050DD}"/>
                </a:ext>
              </a:extLst>
            </p:cNvPr>
            <p:cNvSpPr/>
            <p:nvPr/>
          </p:nvSpPr>
          <p:spPr>
            <a:xfrm>
              <a:off x="0" y="0"/>
              <a:ext cx="4476824" cy="2167467"/>
            </a:xfrm>
            <a:custGeom>
              <a:avLst/>
              <a:gdLst/>
              <a:ahLst/>
              <a:cxnLst/>
              <a:rect l="l" t="t" r="r" b="b"/>
              <a:pathLst>
                <a:path w="4476824" h="2167467">
                  <a:moveTo>
                    <a:pt x="19585" y="0"/>
                  </a:moveTo>
                  <a:lnTo>
                    <a:pt x="4457239" y="0"/>
                  </a:lnTo>
                  <a:cubicBezTo>
                    <a:pt x="4462433" y="0"/>
                    <a:pt x="4467415" y="2063"/>
                    <a:pt x="4471088" y="5736"/>
                  </a:cubicBezTo>
                  <a:cubicBezTo>
                    <a:pt x="4474761" y="9409"/>
                    <a:pt x="4476824" y="14391"/>
                    <a:pt x="4476824" y="19585"/>
                  </a:cubicBezTo>
                  <a:lnTo>
                    <a:pt x="4476824" y="2147882"/>
                  </a:lnTo>
                  <a:cubicBezTo>
                    <a:pt x="4476824" y="2158698"/>
                    <a:pt x="4468056" y="2167467"/>
                    <a:pt x="4457239" y="2167467"/>
                  </a:cubicBezTo>
                  <a:lnTo>
                    <a:pt x="19585" y="2167467"/>
                  </a:lnTo>
                  <a:cubicBezTo>
                    <a:pt x="14391" y="2167467"/>
                    <a:pt x="9409" y="2165403"/>
                    <a:pt x="5736" y="2161730"/>
                  </a:cubicBezTo>
                  <a:cubicBezTo>
                    <a:pt x="2063" y="2158058"/>
                    <a:pt x="0" y="2153076"/>
                    <a:pt x="0" y="2147882"/>
                  </a:cubicBezTo>
                  <a:lnTo>
                    <a:pt x="0" y="19585"/>
                  </a:lnTo>
                  <a:cubicBezTo>
                    <a:pt x="0" y="8768"/>
                    <a:pt x="8768" y="0"/>
                    <a:pt x="19585" y="0"/>
                  </a:cubicBezTo>
                  <a:close/>
                </a:path>
              </a:pathLst>
            </a:custGeom>
            <a:solidFill>
              <a:srgbClr val="395D91"/>
            </a:solidFill>
          </p:spPr>
          <p:txBody>
            <a:bodyPr/>
            <a:lstStyle/>
            <a:p>
              <a:endParaRPr lang="it-DE"/>
            </a:p>
          </p:txBody>
        </p:sp>
        <p:sp>
          <p:nvSpPr>
            <p:cNvPr id="5" name="TextBox 5">
              <a:extLst>
                <a:ext uri="{FF2B5EF4-FFF2-40B4-BE49-F238E27FC236}">
                  <a16:creationId xmlns:a16="http://schemas.microsoft.com/office/drawing/2014/main" id="{E8FF2C34-6133-DD66-D152-A0C06A57B69E}"/>
                </a:ext>
              </a:extLst>
            </p:cNvPr>
            <p:cNvSpPr txBox="1"/>
            <p:nvPr/>
          </p:nvSpPr>
          <p:spPr>
            <a:xfrm>
              <a:off x="0" y="-47625"/>
              <a:ext cx="4476824" cy="2215092"/>
            </a:xfrm>
            <a:prstGeom prst="rect">
              <a:avLst/>
            </a:prstGeom>
          </p:spPr>
          <p:txBody>
            <a:bodyPr lIns="50800" tIns="50800" rIns="50800" bIns="50800" rtlCol="0" anchor="ctr"/>
            <a:lstStyle/>
            <a:p>
              <a:pPr algn="ctr">
                <a:lnSpc>
                  <a:spcPts val="2659"/>
                </a:lnSpc>
              </a:pPr>
              <a:endParaRPr dirty="0"/>
            </a:p>
          </p:txBody>
        </p:sp>
      </p:grpSp>
      <p:sp>
        <p:nvSpPr>
          <p:cNvPr id="10" name="TextBox 10">
            <a:extLst>
              <a:ext uri="{FF2B5EF4-FFF2-40B4-BE49-F238E27FC236}">
                <a16:creationId xmlns:a16="http://schemas.microsoft.com/office/drawing/2014/main" id="{D77DA9E4-C693-D384-A965-4471CF304084}"/>
              </a:ext>
            </a:extLst>
          </p:cNvPr>
          <p:cNvSpPr txBox="1"/>
          <p:nvPr/>
        </p:nvSpPr>
        <p:spPr>
          <a:xfrm>
            <a:off x="1992588" y="1445644"/>
            <a:ext cx="12104412" cy="1025922"/>
          </a:xfrm>
          <a:prstGeom prst="rect">
            <a:avLst/>
          </a:prstGeom>
        </p:spPr>
        <p:txBody>
          <a:bodyPr wrap="square" lIns="0" tIns="0" rIns="0" bIns="0" rtlCol="0" anchor="t">
            <a:spAutoFit/>
          </a:bodyPr>
          <a:lstStyle/>
          <a:p>
            <a:pPr algn="l">
              <a:lnSpc>
                <a:spcPts val="8450"/>
              </a:lnSpc>
            </a:pPr>
            <a:r>
              <a:rPr lang="en-US" sz="6500" dirty="0">
                <a:solidFill>
                  <a:srgbClr val="CAE4FC"/>
                </a:solidFill>
                <a:latin typeface="Big John PRO Bold"/>
                <a:ea typeface="Big John PRO Bold"/>
                <a:cs typeface="Big John PRO Bold"/>
                <a:sym typeface="Big John PRO Bold"/>
              </a:rPr>
              <a:t>Nicene Creed </a:t>
            </a:r>
            <a:r>
              <a:rPr lang="en-US" sz="5500" dirty="0">
                <a:solidFill>
                  <a:srgbClr val="CAE4FC"/>
                </a:solidFill>
                <a:latin typeface="Big John PRO Bold"/>
                <a:ea typeface="Big John PRO Bold"/>
                <a:cs typeface="Big John PRO Bold"/>
                <a:sym typeface="Big John PRO Bold"/>
              </a:rPr>
              <a:t>(AD325)</a:t>
            </a:r>
          </a:p>
        </p:txBody>
      </p:sp>
      <p:sp>
        <p:nvSpPr>
          <p:cNvPr id="11" name="TextBox 11">
            <a:extLst>
              <a:ext uri="{FF2B5EF4-FFF2-40B4-BE49-F238E27FC236}">
                <a16:creationId xmlns:a16="http://schemas.microsoft.com/office/drawing/2014/main" id="{E2B90540-8687-9681-2A34-D389A8EBFBE9}"/>
              </a:ext>
            </a:extLst>
          </p:cNvPr>
          <p:cNvSpPr txBox="1"/>
          <p:nvPr/>
        </p:nvSpPr>
        <p:spPr>
          <a:xfrm>
            <a:off x="1992588" y="2757169"/>
            <a:ext cx="15381012" cy="5686621"/>
          </a:xfrm>
          <a:prstGeom prst="rect">
            <a:avLst/>
          </a:prstGeom>
        </p:spPr>
        <p:txBody>
          <a:bodyPr wrap="square" lIns="0" tIns="0" rIns="0" bIns="0" rtlCol="0" anchor="t">
            <a:spAutoFit/>
          </a:bodyPr>
          <a:lstStyle/>
          <a:p>
            <a:pPr algn="just">
              <a:lnSpc>
                <a:spcPts val="5599"/>
              </a:lnSpc>
              <a:spcBef>
                <a:spcPct val="0"/>
              </a:spcBef>
            </a:pPr>
            <a:r>
              <a:rPr lang="en-US" sz="3800" dirty="0">
                <a:solidFill>
                  <a:srgbClr val="F7FBFF"/>
                </a:solidFill>
                <a:latin typeface="Gilroy"/>
                <a:ea typeface="Gilroy"/>
                <a:cs typeface="Gilroy"/>
                <a:sym typeface="Gilroy"/>
              </a:rPr>
              <a:t>I believe in one God, the Father Almighty, Maker of heaven and earth, and of all things visible and invisible. And in one Lord Jesus Christ, the only-begotten Son of God, begotten of the Father before all worlds; God of God, Light of Light, very God of very God; begotten, not made, being of one substance with the Father, by whom all things were made… // And I believe in the Holy Ghost, the Lord and Giver of Life; who proceeds from the Father and the Son; who with the Father and the Son together is worshipped and glorified…”. </a:t>
            </a:r>
          </a:p>
        </p:txBody>
      </p:sp>
    </p:spTree>
    <p:extLst>
      <p:ext uri="{BB962C8B-B14F-4D97-AF65-F5344CB8AC3E}">
        <p14:creationId xmlns:p14="http://schemas.microsoft.com/office/powerpoint/2010/main" val="367439458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FE61120-8DC9-E8EC-0480-20F16376C966}"/>
            </a:ext>
          </a:extLst>
        </p:cNvPr>
        <p:cNvGrpSpPr/>
        <p:nvPr/>
      </p:nvGrpSpPr>
      <p:grpSpPr>
        <a:xfrm>
          <a:off x="0" y="0"/>
          <a:ext cx="0" cy="0"/>
          <a:chOff x="0" y="0"/>
          <a:chExt cx="0" cy="0"/>
        </a:xfrm>
      </p:grpSpPr>
      <p:sp>
        <p:nvSpPr>
          <p:cNvPr id="2" name="Freeform 2">
            <a:extLst>
              <a:ext uri="{FF2B5EF4-FFF2-40B4-BE49-F238E27FC236}">
                <a16:creationId xmlns:a16="http://schemas.microsoft.com/office/drawing/2014/main" id="{CEC91AEF-5672-EFBA-AAB4-DC4C91E3607B}"/>
              </a:ext>
            </a:extLst>
          </p:cNvPr>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t="-9333" b="-9333"/>
            </a:stretch>
          </a:blipFill>
        </p:spPr>
        <p:txBody>
          <a:bodyPr/>
          <a:lstStyle/>
          <a:p>
            <a:endParaRPr lang="it-DE"/>
          </a:p>
        </p:txBody>
      </p:sp>
      <p:grpSp>
        <p:nvGrpSpPr>
          <p:cNvPr id="3" name="Group 3">
            <a:extLst>
              <a:ext uri="{FF2B5EF4-FFF2-40B4-BE49-F238E27FC236}">
                <a16:creationId xmlns:a16="http://schemas.microsoft.com/office/drawing/2014/main" id="{E5728333-AEE6-8002-C8D6-564777226D82}"/>
              </a:ext>
            </a:extLst>
          </p:cNvPr>
          <p:cNvGrpSpPr/>
          <p:nvPr/>
        </p:nvGrpSpPr>
        <p:grpSpPr>
          <a:xfrm>
            <a:off x="1028700" y="1028700"/>
            <a:ext cx="16997941" cy="8229600"/>
            <a:chOff x="0" y="0"/>
            <a:chExt cx="4476824" cy="2167467"/>
          </a:xfrm>
        </p:grpSpPr>
        <p:sp>
          <p:nvSpPr>
            <p:cNvPr id="4" name="Freeform 4">
              <a:extLst>
                <a:ext uri="{FF2B5EF4-FFF2-40B4-BE49-F238E27FC236}">
                  <a16:creationId xmlns:a16="http://schemas.microsoft.com/office/drawing/2014/main" id="{1E4F31E2-5208-2C8D-A08C-7437838F401F}"/>
                </a:ext>
              </a:extLst>
            </p:cNvPr>
            <p:cNvSpPr/>
            <p:nvPr/>
          </p:nvSpPr>
          <p:spPr>
            <a:xfrm>
              <a:off x="0" y="0"/>
              <a:ext cx="4476824" cy="2167467"/>
            </a:xfrm>
            <a:custGeom>
              <a:avLst/>
              <a:gdLst/>
              <a:ahLst/>
              <a:cxnLst/>
              <a:rect l="l" t="t" r="r" b="b"/>
              <a:pathLst>
                <a:path w="4476824" h="2167467">
                  <a:moveTo>
                    <a:pt x="19585" y="0"/>
                  </a:moveTo>
                  <a:lnTo>
                    <a:pt x="4457239" y="0"/>
                  </a:lnTo>
                  <a:cubicBezTo>
                    <a:pt x="4462433" y="0"/>
                    <a:pt x="4467415" y="2063"/>
                    <a:pt x="4471088" y="5736"/>
                  </a:cubicBezTo>
                  <a:cubicBezTo>
                    <a:pt x="4474761" y="9409"/>
                    <a:pt x="4476824" y="14391"/>
                    <a:pt x="4476824" y="19585"/>
                  </a:cubicBezTo>
                  <a:lnTo>
                    <a:pt x="4476824" y="2147882"/>
                  </a:lnTo>
                  <a:cubicBezTo>
                    <a:pt x="4476824" y="2158698"/>
                    <a:pt x="4468056" y="2167467"/>
                    <a:pt x="4457239" y="2167467"/>
                  </a:cubicBezTo>
                  <a:lnTo>
                    <a:pt x="19585" y="2167467"/>
                  </a:lnTo>
                  <a:cubicBezTo>
                    <a:pt x="14391" y="2167467"/>
                    <a:pt x="9409" y="2165403"/>
                    <a:pt x="5736" y="2161730"/>
                  </a:cubicBezTo>
                  <a:cubicBezTo>
                    <a:pt x="2063" y="2158058"/>
                    <a:pt x="0" y="2153076"/>
                    <a:pt x="0" y="2147882"/>
                  </a:cubicBezTo>
                  <a:lnTo>
                    <a:pt x="0" y="19585"/>
                  </a:lnTo>
                  <a:cubicBezTo>
                    <a:pt x="0" y="8768"/>
                    <a:pt x="8768" y="0"/>
                    <a:pt x="19585" y="0"/>
                  </a:cubicBezTo>
                  <a:close/>
                </a:path>
              </a:pathLst>
            </a:custGeom>
            <a:solidFill>
              <a:srgbClr val="395D91"/>
            </a:solidFill>
          </p:spPr>
          <p:txBody>
            <a:bodyPr/>
            <a:lstStyle/>
            <a:p>
              <a:endParaRPr lang="it-DE"/>
            </a:p>
          </p:txBody>
        </p:sp>
        <p:sp>
          <p:nvSpPr>
            <p:cNvPr id="5" name="TextBox 5">
              <a:extLst>
                <a:ext uri="{FF2B5EF4-FFF2-40B4-BE49-F238E27FC236}">
                  <a16:creationId xmlns:a16="http://schemas.microsoft.com/office/drawing/2014/main" id="{A2AB3FD6-7FBE-38E0-3F85-28B2129BD237}"/>
                </a:ext>
              </a:extLst>
            </p:cNvPr>
            <p:cNvSpPr txBox="1"/>
            <p:nvPr/>
          </p:nvSpPr>
          <p:spPr>
            <a:xfrm>
              <a:off x="0" y="-47625"/>
              <a:ext cx="4476824" cy="2215092"/>
            </a:xfrm>
            <a:prstGeom prst="rect">
              <a:avLst/>
            </a:prstGeom>
          </p:spPr>
          <p:txBody>
            <a:bodyPr lIns="50800" tIns="50800" rIns="50800" bIns="50800" rtlCol="0" anchor="ctr"/>
            <a:lstStyle/>
            <a:p>
              <a:pPr algn="ctr">
                <a:lnSpc>
                  <a:spcPts val="2659"/>
                </a:lnSpc>
              </a:pPr>
              <a:endParaRPr dirty="0"/>
            </a:p>
          </p:txBody>
        </p:sp>
      </p:grpSp>
      <p:sp>
        <p:nvSpPr>
          <p:cNvPr id="6" name="Freeform 6">
            <a:extLst>
              <a:ext uri="{FF2B5EF4-FFF2-40B4-BE49-F238E27FC236}">
                <a16:creationId xmlns:a16="http://schemas.microsoft.com/office/drawing/2014/main" id="{0B09042A-00D2-68D7-00A6-FDADCB86045C}"/>
              </a:ext>
            </a:extLst>
          </p:cNvPr>
          <p:cNvSpPr/>
          <p:nvPr/>
        </p:nvSpPr>
        <p:spPr>
          <a:xfrm rot="-2700000">
            <a:off x="12542618" y="1487169"/>
            <a:ext cx="11641929" cy="11641929"/>
          </a:xfrm>
          <a:custGeom>
            <a:avLst/>
            <a:gdLst/>
            <a:ahLst/>
            <a:cxnLst/>
            <a:rect l="l" t="t" r="r" b="b"/>
            <a:pathLst>
              <a:path w="11641929" h="11641929">
                <a:moveTo>
                  <a:pt x="0" y="0"/>
                </a:moveTo>
                <a:lnTo>
                  <a:pt x="11641929" y="0"/>
                </a:lnTo>
                <a:lnTo>
                  <a:pt x="11641929" y="11641929"/>
                </a:lnTo>
                <a:lnTo>
                  <a:pt x="0" y="11641929"/>
                </a:lnTo>
                <a:lnTo>
                  <a:pt x="0" y="0"/>
                </a:lnTo>
                <a:close/>
              </a:path>
            </a:pathLst>
          </a:custGeom>
          <a:blipFill>
            <a:blip r:embed="rId3">
              <a:alphaModFix amt="6999"/>
            </a:blip>
            <a:stretch>
              <a:fillRect/>
            </a:stretch>
          </a:blipFill>
        </p:spPr>
        <p:txBody>
          <a:bodyPr/>
          <a:lstStyle/>
          <a:p>
            <a:endParaRPr lang="it-DE"/>
          </a:p>
        </p:txBody>
      </p:sp>
      <p:grpSp>
        <p:nvGrpSpPr>
          <p:cNvPr id="7" name="Group 7">
            <a:extLst>
              <a:ext uri="{FF2B5EF4-FFF2-40B4-BE49-F238E27FC236}">
                <a16:creationId xmlns:a16="http://schemas.microsoft.com/office/drawing/2014/main" id="{24D6EBB4-606A-54CC-B3BD-38260F123107}"/>
              </a:ext>
            </a:extLst>
          </p:cNvPr>
          <p:cNvGrpSpPr/>
          <p:nvPr/>
        </p:nvGrpSpPr>
        <p:grpSpPr>
          <a:xfrm rot="-2700000">
            <a:off x="12874035" y="1818586"/>
            <a:ext cx="10863149" cy="10863149"/>
            <a:chOff x="0" y="0"/>
            <a:chExt cx="2041549" cy="2041549"/>
          </a:xfrm>
        </p:grpSpPr>
        <p:sp>
          <p:nvSpPr>
            <p:cNvPr id="8" name="Freeform 8">
              <a:extLst>
                <a:ext uri="{FF2B5EF4-FFF2-40B4-BE49-F238E27FC236}">
                  <a16:creationId xmlns:a16="http://schemas.microsoft.com/office/drawing/2014/main" id="{B6F1260B-9EF1-3294-9FA6-62663B764FC3}"/>
                </a:ext>
              </a:extLst>
            </p:cNvPr>
            <p:cNvSpPr/>
            <p:nvPr/>
          </p:nvSpPr>
          <p:spPr>
            <a:xfrm>
              <a:off x="0" y="0"/>
              <a:ext cx="2041549" cy="2041549"/>
            </a:xfrm>
            <a:custGeom>
              <a:avLst/>
              <a:gdLst/>
              <a:ahLst/>
              <a:cxnLst/>
              <a:rect l="l" t="t" r="r" b="b"/>
              <a:pathLst>
                <a:path w="2041549" h="2041549">
                  <a:moveTo>
                    <a:pt x="71268" y="0"/>
                  </a:moveTo>
                  <a:lnTo>
                    <a:pt x="1970282" y="0"/>
                  </a:lnTo>
                  <a:cubicBezTo>
                    <a:pt x="1989183" y="0"/>
                    <a:pt x="2007310" y="7509"/>
                    <a:pt x="2020675" y="20874"/>
                  </a:cubicBezTo>
                  <a:cubicBezTo>
                    <a:pt x="2034041" y="34239"/>
                    <a:pt x="2041549" y="52366"/>
                    <a:pt x="2041549" y="71268"/>
                  </a:cubicBezTo>
                  <a:lnTo>
                    <a:pt x="2041549" y="1970282"/>
                  </a:lnTo>
                  <a:cubicBezTo>
                    <a:pt x="2041549" y="2009642"/>
                    <a:pt x="2009642" y="2041549"/>
                    <a:pt x="1970282" y="2041549"/>
                  </a:cubicBezTo>
                  <a:lnTo>
                    <a:pt x="71268" y="2041549"/>
                  </a:lnTo>
                  <a:cubicBezTo>
                    <a:pt x="31908" y="2041549"/>
                    <a:pt x="0" y="2009642"/>
                    <a:pt x="0" y="1970282"/>
                  </a:cubicBezTo>
                  <a:lnTo>
                    <a:pt x="0" y="71268"/>
                  </a:lnTo>
                  <a:cubicBezTo>
                    <a:pt x="0" y="31908"/>
                    <a:pt x="31908" y="0"/>
                    <a:pt x="71268" y="0"/>
                  </a:cubicBezTo>
                  <a:close/>
                </a:path>
              </a:pathLst>
            </a:custGeom>
            <a:solidFill>
              <a:srgbClr val="FFFFFF"/>
            </a:solidFill>
          </p:spPr>
          <p:txBody>
            <a:bodyPr/>
            <a:lstStyle/>
            <a:p>
              <a:endParaRPr lang="it-DE"/>
            </a:p>
          </p:txBody>
        </p:sp>
        <p:sp>
          <p:nvSpPr>
            <p:cNvPr id="9" name="TextBox 9">
              <a:extLst>
                <a:ext uri="{FF2B5EF4-FFF2-40B4-BE49-F238E27FC236}">
                  <a16:creationId xmlns:a16="http://schemas.microsoft.com/office/drawing/2014/main" id="{33D9393F-41BC-DF9F-D1D9-1BD0F996A646}"/>
                </a:ext>
              </a:extLst>
            </p:cNvPr>
            <p:cNvSpPr txBox="1"/>
            <p:nvPr/>
          </p:nvSpPr>
          <p:spPr>
            <a:xfrm>
              <a:off x="0" y="-47625"/>
              <a:ext cx="2041549" cy="2089174"/>
            </a:xfrm>
            <a:prstGeom prst="rect">
              <a:avLst/>
            </a:prstGeom>
          </p:spPr>
          <p:txBody>
            <a:bodyPr lIns="50800" tIns="50800" rIns="50800" bIns="50800" rtlCol="0" anchor="ctr"/>
            <a:lstStyle/>
            <a:p>
              <a:pPr algn="ctr">
                <a:lnSpc>
                  <a:spcPts val="2659"/>
                </a:lnSpc>
                <a:spcBef>
                  <a:spcPct val="0"/>
                </a:spcBef>
              </a:pPr>
              <a:endParaRPr dirty="0"/>
            </a:p>
          </p:txBody>
        </p:sp>
      </p:grpSp>
      <p:sp>
        <p:nvSpPr>
          <p:cNvPr id="10" name="TextBox 10">
            <a:extLst>
              <a:ext uri="{FF2B5EF4-FFF2-40B4-BE49-F238E27FC236}">
                <a16:creationId xmlns:a16="http://schemas.microsoft.com/office/drawing/2014/main" id="{29BBB6FF-2176-AAC7-4570-6E8D5D64C99E}"/>
              </a:ext>
            </a:extLst>
          </p:cNvPr>
          <p:cNvSpPr txBox="1"/>
          <p:nvPr/>
        </p:nvSpPr>
        <p:spPr>
          <a:xfrm>
            <a:off x="1992588" y="1445644"/>
            <a:ext cx="12104412" cy="1025922"/>
          </a:xfrm>
          <a:prstGeom prst="rect">
            <a:avLst/>
          </a:prstGeom>
        </p:spPr>
        <p:txBody>
          <a:bodyPr wrap="square" lIns="0" tIns="0" rIns="0" bIns="0" rtlCol="0" anchor="t">
            <a:spAutoFit/>
          </a:bodyPr>
          <a:lstStyle/>
          <a:p>
            <a:pPr algn="l">
              <a:lnSpc>
                <a:spcPts val="8450"/>
              </a:lnSpc>
            </a:pPr>
            <a:r>
              <a:rPr lang="en-US" sz="6500" dirty="0">
                <a:solidFill>
                  <a:srgbClr val="CAE4FC"/>
                </a:solidFill>
                <a:latin typeface="Big John PRO Bold"/>
                <a:ea typeface="Big John PRO Bold"/>
                <a:cs typeface="Big John PRO Bold"/>
                <a:sym typeface="Big John PRO Bold"/>
              </a:rPr>
              <a:t>5 Reasons Clarity is Important </a:t>
            </a:r>
          </a:p>
        </p:txBody>
      </p:sp>
      <p:sp>
        <p:nvSpPr>
          <p:cNvPr id="11" name="TextBox 11">
            <a:extLst>
              <a:ext uri="{FF2B5EF4-FFF2-40B4-BE49-F238E27FC236}">
                <a16:creationId xmlns:a16="http://schemas.microsoft.com/office/drawing/2014/main" id="{12299E0B-C750-003E-D98F-CEB9F39E5718}"/>
              </a:ext>
            </a:extLst>
          </p:cNvPr>
          <p:cNvSpPr txBox="1"/>
          <p:nvPr/>
        </p:nvSpPr>
        <p:spPr>
          <a:xfrm>
            <a:off x="1992588" y="2757169"/>
            <a:ext cx="10428012" cy="2820387"/>
          </a:xfrm>
          <a:prstGeom prst="rect">
            <a:avLst/>
          </a:prstGeom>
        </p:spPr>
        <p:txBody>
          <a:bodyPr wrap="square" lIns="0" tIns="0" rIns="0" bIns="0" rtlCol="0" anchor="t">
            <a:spAutoFit/>
          </a:bodyPr>
          <a:lstStyle/>
          <a:p>
            <a:pPr marL="742950" indent="-742950" algn="just">
              <a:lnSpc>
                <a:spcPts val="5599"/>
              </a:lnSpc>
              <a:spcBef>
                <a:spcPct val="0"/>
              </a:spcBef>
              <a:buAutoNum type="arabicPeriod"/>
            </a:pPr>
            <a:r>
              <a:rPr lang="en-US" sz="3999" dirty="0">
                <a:solidFill>
                  <a:srgbClr val="F7FBFF"/>
                </a:solidFill>
                <a:latin typeface="Gilroy"/>
                <a:ea typeface="Gilroy"/>
                <a:cs typeface="Gilroy"/>
                <a:sym typeface="Gilroy"/>
              </a:rPr>
              <a:t>Biblical</a:t>
            </a:r>
          </a:p>
          <a:p>
            <a:pPr marL="742950" indent="-742950" algn="just">
              <a:lnSpc>
                <a:spcPts val="5599"/>
              </a:lnSpc>
              <a:spcBef>
                <a:spcPct val="0"/>
              </a:spcBef>
              <a:buAutoNum type="arabicPeriod"/>
            </a:pPr>
            <a:r>
              <a:rPr lang="en-US" sz="3999" dirty="0">
                <a:solidFill>
                  <a:srgbClr val="F7FBFF"/>
                </a:solidFill>
                <a:latin typeface="Gilroy"/>
                <a:ea typeface="Gilroy"/>
                <a:cs typeface="Gilroy"/>
                <a:sym typeface="Gilroy"/>
              </a:rPr>
              <a:t>Historical</a:t>
            </a:r>
          </a:p>
          <a:p>
            <a:pPr marL="742950" indent="-742950" algn="just">
              <a:lnSpc>
                <a:spcPts val="5599"/>
              </a:lnSpc>
              <a:spcBef>
                <a:spcPct val="0"/>
              </a:spcBef>
              <a:buAutoNum type="arabicPeriod"/>
            </a:pPr>
            <a:r>
              <a:rPr lang="en-US" sz="3999" b="1" dirty="0">
                <a:solidFill>
                  <a:srgbClr val="F7FBFF"/>
                </a:solidFill>
                <a:latin typeface="Gilroy"/>
                <a:ea typeface="Gilroy"/>
                <a:cs typeface="Gilroy"/>
                <a:sym typeface="Gilroy"/>
              </a:rPr>
              <a:t>Missional</a:t>
            </a:r>
          </a:p>
          <a:p>
            <a:pPr algn="just">
              <a:lnSpc>
                <a:spcPts val="5599"/>
              </a:lnSpc>
              <a:spcBef>
                <a:spcPct val="0"/>
              </a:spcBef>
            </a:pPr>
            <a:endParaRPr lang="en-US" sz="3999" dirty="0">
              <a:solidFill>
                <a:srgbClr val="F7FBFF"/>
              </a:solidFill>
              <a:latin typeface="Gilroy"/>
              <a:ea typeface="Gilroy"/>
              <a:cs typeface="Gilroy"/>
              <a:sym typeface="Gilroy"/>
            </a:endParaRPr>
          </a:p>
        </p:txBody>
      </p:sp>
    </p:spTree>
    <p:extLst>
      <p:ext uri="{BB962C8B-B14F-4D97-AF65-F5344CB8AC3E}">
        <p14:creationId xmlns:p14="http://schemas.microsoft.com/office/powerpoint/2010/main" val="411928919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980867F-7191-2DB0-9124-A1463449F91F}"/>
            </a:ext>
          </a:extLst>
        </p:cNvPr>
        <p:cNvGrpSpPr/>
        <p:nvPr/>
      </p:nvGrpSpPr>
      <p:grpSpPr>
        <a:xfrm>
          <a:off x="0" y="0"/>
          <a:ext cx="0" cy="0"/>
          <a:chOff x="0" y="0"/>
          <a:chExt cx="0" cy="0"/>
        </a:xfrm>
      </p:grpSpPr>
      <p:sp>
        <p:nvSpPr>
          <p:cNvPr id="2" name="Freeform 2">
            <a:extLst>
              <a:ext uri="{FF2B5EF4-FFF2-40B4-BE49-F238E27FC236}">
                <a16:creationId xmlns:a16="http://schemas.microsoft.com/office/drawing/2014/main" id="{341FFD66-7DD9-BAC0-B43E-F1063F79A2FF}"/>
              </a:ext>
            </a:extLst>
          </p:cNvPr>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t="-9333" b="-9333"/>
            </a:stretch>
          </a:blipFill>
        </p:spPr>
        <p:txBody>
          <a:bodyPr/>
          <a:lstStyle/>
          <a:p>
            <a:endParaRPr lang="it-DE"/>
          </a:p>
        </p:txBody>
      </p:sp>
      <p:sp>
        <p:nvSpPr>
          <p:cNvPr id="3" name="Freeform 3">
            <a:extLst>
              <a:ext uri="{FF2B5EF4-FFF2-40B4-BE49-F238E27FC236}">
                <a16:creationId xmlns:a16="http://schemas.microsoft.com/office/drawing/2014/main" id="{4D2E3C31-2A61-274F-F3A7-0E166AB610AA}"/>
              </a:ext>
            </a:extLst>
          </p:cNvPr>
          <p:cNvSpPr/>
          <p:nvPr/>
        </p:nvSpPr>
        <p:spPr>
          <a:xfrm rot="-8100000">
            <a:off x="4234948" y="-677465"/>
            <a:ext cx="11641929" cy="11641929"/>
          </a:xfrm>
          <a:custGeom>
            <a:avLst/>
            <a:gdLst/>
            <a:ahLst/>
            <a:cxnLst/>
            <a:rect l="l" t="t" r="r" b="b"/>
            <a:pathLst>
              <a:path w="11641929" h="11641929">
                <a:moveTo>
                  <a:pt x="0" y="0"/>
                </a:moveTo>
                <a:lnTo>
                  <a:pt x="11641930" y="0"/>
                </a:lnTo>
                <a:lnTo>
                  <a:pt x="11641930" y="11641930"/>
                </a:lnTo>
                <a:lnTo>
                  <a:pt x="0" y="11641930"/>
                </a:lnTo>
                <a:lnTo>
                  <a:pt x="0" y="0"/>
                </a:lnTo>
                <a:close/>
              </a:path>
            </a:pathLst>
          </a:custGeom>
          <a:blipFill>
            <a:blip r:embed="rId3">
              <a:alphaModFix amt="8999"/>
            </a:blip>
            <a:stretch>
              <a:fillRect/>
            </a:stretch>
          </a:blipFill>
        </p:spPr>
        <p:txBody>
          <a:bodyPr/>
          <a:lstStyle/>
          <a:p>
            <a:endParaRPr lang="it-DE"/>
          </a:p>
        </p:txBody>
      </p:sp>
      <p:sp>
        <p:nvSpPr>
          <p:cNvPr id="4" name="Freeform 4">
            <a:extLst>
              <a:ext uri="{FF2B5EF4-FFF2-40B4-BE49-F238E27FC236}">
                <a16:creationId xmlns:a16="http://schemas.microsoft.com/office/drawing/2014/main" id="{211E42E3-18EC-A855-2E8A-DC0A308B9E6E}"/>
              </a:ext>
            </a:extLst>
          </p:cNvPr>
          <p:cNvSpPr/>
          <p:nvPr/>
        </p:nvSpPr>
        <p:spPr>
          <a:xfrm rot="-8100000">
            <a:off x="2411122" y="-677465"/>
            <a:ext cx="11641929" cy="11641929"/>
          </a:xfrm>
          <a:custGeom>
            <a:avLst/>
            <a:gdLst/>
            <a:ahLst/>
            <a:cxnLst/>
            <a:rect l="l" t="t" r="r" b="b"/>
            <a:pathLst>
              <a:path w="11641929" h="11641929">
                <a:moveTo>
                  <a:pt x="0" y="0"/>
                </a:moveTo>
                <a:lnTo>
                  <a:pt x="11641930" y="0"/>
                </a:lnTo>
                <a:lnTo>
                  <a:pt x="11641930" y="11641930"/>
                </a:lnTo>
                <a:lnTo>
                  <a:pt x="0" y="11641930"/>
                </a:lnTo>
                <a:lnTo>
                  <a:pt x="0" y="0"/>
                </a:lnTo>
                <a:close/>
              </a:path>
            </a:pathLst>
          </a:custGeom>
          <a:blipFill>
            <a:blip r:embed="rId3">
              <a:alphaModFix amt="8999"/>
            </a:blip>
            <a:stretch>
              <a:fillRect/>
            </a:stretch>
          </a:blipFill>
        </p:spPr>
        <p:txBody>
          <a:bodyPr/>
          <a:lstStyle/>
          <a:p>
            <a:endParaRPr lang="it-DE"/>
          </a:p>
        </p:txBody>
      </p:sp>
      <p:grpSp>
        <p:nvGrpSpPr>
          <p:cNvPr id="5" name="Group 5">
            <a:extLst>
              <a:ext uri="{FF2B5EF4-FFF2-40B4-BE49-F238E27FC236}">
                <a16:creationId xmlns:a16="http://schemas.microsoft.com/office/drawing/2014/main" id="{47405B12-59D4-733B-A2A5-90B8B9524BFB}"/>
              </a:ext>
            </a:extLst>
          </p:cNvPr>
          <p:cNvGrpSpPr/>
          <p:nvPr/>
        </p:nvGrpSpPr>
        <p:grpSpPr>
          <a:xfrm rot="-8100000">
            <a:off x="2800513" y="-288074"/>
            <a:ext cx="10863149" cy="10863149"/>
            <a:chOff x="0" y="0"/>
            <a:chExt cx="2041549" cy="2041549"/>
          </a:xfrm>
        </p:grpSpPr>
        <p:sp>
          <p:nvSpPr>
            <p:cNvPr id="6" name="Freeform 6">
              <a:extLst>
                <a:ext uri="{FF2B5EF4-FFF2-40B4-BE49-F238E27FC236}">
                  <a16:creationId xmlns:a16="http://schemas.microsoft.com/office/drawing/2014/main" id="{0B59A723-26B3-95EE-9392-03336B7E438E}"/>
                </a:ext>
              </a:extLst>
            </p:cNvPr>
            <p:cNvSpPr/>
            <p:nvPr/>
          </p:nvSpPr>
          <p:spPr>
            <a:xfrm>
              <a:off x="0" y="0"/>
              <a:ext cx="2041549" cy="2041549"/>
            </a:xfrm>
            <a:custGeom>
              <a:avLst/>
              <a:gdLst/>
              <a:ahLst/>
              <a:cxnLst/>
              <a:rect l="l" t="t" r="r" b="b"/>
              <a:pathLst>
                <a:path w="2041549" h="2041549">
                  <a:moveTo>
                    <a:pt x="71268" y="0"/>
                  </a:moveTo>
                  <a:lnTo>
                    <a:pt x="1970282" y="0"/>
                  </a:lnTo>
                  <a:cubicBezTo>
                    <a:pt x="1989183" y="0"/>
                    <a:pt x="2007310" y="7509"/>
                    <a:pt x="2020675" y="20874"/>
                  </a:cubicBezTo>
                  <a:cubicBezTo>
                    <a:pt x="2034041" y="34239"/>
                    <a:pt x="2041549" y="52366"/>
                    <a:pt x="2041549" y="71268"/>
                  </a:cubicBezTo>
                  <a:lnTo>
                    <a:pt x="2041549" y="1970282"/>
                  </a:lnTo>
                  <a:cubicBezTo>
                    <a:pt x="2041549" y="2009642"/>
                    <a:pt x="2009642" y="2041549"/>
                    <a:pt x="1970282" y="2041549"/>
                  </a:cubicBezTo>
                  <a:lnTo>
                    <a:pt x="71268" y="2041549"/>
                  </a:lnTo>
                  <a:cubicBezTo>
                    <a:pt x="31908" y="2041549"/>
                    <a:pt x="0" y="2009642"/>
                    <a:pt x="0" y="1970282"/>
                  </a:cubicBezTo>
                  <a:lnTo>
                    <a:pt x="0" y="71268"/>
                  </a:lnTo>
                  <a:cubicBezTo>
                    <a:pt x="0" y="31908"/>
                    <a:pt x="31908" y="0"/>
                    <a:pt x="71268" y="0"/>
                  </a:cubicBezTo>
                  <a:close/>
                </a:path>
              </a:pathLst>
            </a:custGeom>
            <a:solidFill>
              <a:srgbClr val="FFFFFF"/>
            </a:solidFill>
          </p:spPr>
          <p:txBody>
            <a:bodyPr/>
            <a:lstStyle/>
            <a:p>
              <a:endParaRPr lang="it-DE"/>
            </a:p>
          </p:txBody>
        </p:sp>
        <p:sp>
          <p:nvSpPr>
            <p:cNvPr id="7" name="TextBox 7">
              <a:extLst>
                <a:ext uri="{FF2B5EF4-FFF2-40B4-BE49-F238E27FC236}">
                  <a16:creationId xmlns:a16="http://schemas.microsoft.com/office/drawing/2014/main" id="{7DABBBC9-8E93-2075-5803-BEA7C8AC9621}"/>
                </a:ext>
              </a:extLst>
            </p:cNvPr>
            <p:cNvSpPr txBox="1"/>
            <p:nvPr/>
          </p:nvSpPr>
          <p:spPr>
            <a:xfrm>
              <a:off x="0" y="-47625"/>
              <a:ext cx="2041549" cy="2089174"/>
            </a:xfrm>
            <a:prstGeom prst="rect">
              <a:avLst/>
            </a:prstGeom>
          </p:spPr>
          <p:txBody>
            <a:bodyPr lIns="50800" tIns="50800" rIns="50800" bIns="50800" rtlCol="0" anchor="ctr"/>
            <a:lstStyle/>
            <a:p>
              <a:pPr algn="ctr">
                <a:lnSpc>
                  <a:spcPts val="2659"/>
                </a:lnSpc>
                <a:spcBef>
                  <a:spcPct val="0"/>
                </a:spcBef>
              </a:pPr>
              <a:endParaRPr dirty="0"/>
            </a:p>
          </p:txBody>
        </p:sp>
      </p:grpSp>
      <p:grpSp>
        <p:nvGrpSpPr>
          <p:cNvPr id="8" name="Group 8">
            <a:extLst>
              <a:ext uri="{FF2B5EF4-FFF2-40B4-BE49-F238E27FC236}">
                <a16:creationId xmlns:a16="http://schemas.microsoft.com/office/drawing/2014/main" id="{B3BD1981-9A08-5CB1-7402-EA9FEBA80DBA}"/>
              </a:ext>
            </a:extLst>
          </p:cNvPr>
          <p:cNvGrpSpPr/>
          <p:nvPr/>
        </p:nvGrpSpPr>
        <p:grpSpPr>
          <a:xfrm rot="-8100000">
            <a:off x="4624339" y="-288074"/>
            <a:ext cx="10863149" cy="10863149"/>
            <a:chOff x="0" y="0"/>
            <a:chExt cx="2041549" cy="2041549"/>
          </a:xfrm>
        </p:grpSpPr>
        <p:sp>
          <p:nvSpPr>
            <p:cNvPr id="9" name="Freeform 9">
              <a:extLst>
                <a:ext uri="{FF2B5EF4-FFF2-40B4-BE49-F238E27FC236}">
                  <a16:creationId xmlns:a16="http://schemas.microsoft.com/office/drawing/2014/main" id="{4B0D3CD9-F460-96B3-03B9-9EF752F5A090}"/>
                </a:ext>
              </a:extLst>
            </p:cNvPr>
            <p:cNvSpPr/>
            <p:nvPr/>
          </p:nvSpPr>
          <p:spPr>
            <a:xfrm>
              <a:off x="0" y="0"/>
              <a:ext cx="2041549" cy="2041549"/>
            </a:xfrm>
            <a:custGeom>
              <a:avLst/>
              <a:gdLst/>
              <a:ahLst/>
              <a:cxnLst/>
              <a:rect l="l" t="t" r="r" b="b"/>
              <a:pathLst>
                <a:path w="2041549" h="2041549">
                  <a:moveTo>
                    <a:pt x="71268" y="0"/>
                  </a:moveTo>
                  <a:lnTo>
                    <a:pt x="1970282" y="0"/>
                  </a:lnTo>
                  <a:cubicBezTo>
                    <a:pt x="1989183" y="0"/>
                    <a:pt x="2007310" y="7509"/>
                    <a:pt x="2020675" y="20874"/>
                  </a:cubicBezTo>
                  <a:cubicBezTo>
                    <a:pt x="2034041" y="34239"/>
                    <a:pt x="2041549" y="52366"/>
                    <a:pt x="2041549" y="71268"/>
                  </a:cubicBezTo>
                  <a:lnTo>
                    <a:pt x="2041549" y="1970282"/>
                  </a:lnTo>
                  <a:cubicBezTo>
                    <a:pt x="2041549" y="2009642"/>
                    <a:pt x="2009642" y="2041549"/>
                    <a:pt x="1970282" y="2041549"/>
                  </a:cubicBezTo>
                  <a:lnTo>
                    <a:pt x="71268" y="2041549"/>
                  </a:lnTo>
                  <a:cubicBezTo>
                    <a:pt x="31908" y="2041549"/>
                    <a:pt x="0" y="2009642"/>
                    <a:pt x="0" y="1970282"/>
                  </a:cubicBezTo>
                  <a:lnTo>
                    <a:pt x="0" y="71268"/>
                  </a:lnTo>
                  <a:cubicBezTo>
                    <a:pt x="0" y="31908"/>
                    <a:pt x="31908" y="0"/>
                    <a:pt x="71268" y="0"/>
                  </a:cubicBezTo>
                  <a:close/>
                </a:path>
              </a:pathLst>
            </a:custGeom>
            <a:solidFill>
              <a:srgbClr val="FFFFFF"/>
            </a:solidFill>
          </p:spPr>
          <p:txBody>
            <a:bodyPr/>
            <a:lstStyle/>
            <a:p>
              <a:endParaRPr lang="it-DE"/>
            </a:p>
          </p:txBody>
        </p:sp>
        <p:sp>
          <p:nvSpPr>
            <p:cNvPr id="10" name="TextBox 10">
              <a:extLst>
                <a:ext uri="{FF2B5EF4-FFF2-40B4-BE49-F238E27FC236}">
                  <a16:creationId xmlns:a16="http://schemas.microsoft.com/office/drawing/2014/main" id="{3A7C2240-A21A-0F0B-860C-8A09FEA0E8F3}"/>
                </a:ext>
              </a:extLst>
            </p:cNvPr>
            <p:cNvSpPr txBox="1"/>
            <p:nvPr/>
          </p:nvSpPr>
          <p:spPr>
            <a:xfrm>
              <a:off x="0" y="-47625"/>
              <a:ext cx="2041549" cy="2089174"/>
            </a:xfrm>
            <a:prstGeom prst="rect">
              <a:avLst/>
            </a:prstGeom>
          </p:spPr>
          <p:txBody>
            <a:bodyPr lIns="50800" tIns="50800" rIns="50800" bIns="50800" rtlCol="0" anchor="ctr"/>
            <a:lstStyle/>
            <a:p>
              <a:pPr algn="ctr">
                <a:lnSpc>
                  <a:spcPts val="2659"/>
                </a:lnSpc>
                <a:spcBef>
                  <a:spcPct val="0"/>
                </a:spcBef>
              </a:pPr>
              <a:endParaRPr dirty="0"/>
            </a:p>
          </p:txBody>
        </p:sp>
      </p:grpSp>
      <p:grpSp>
        <p:nvGrpSpPr>
          <p:cNvPr id="11" name="Group 11">
            <a:extLst>
              <a:ext uri="{FF2B5EF4-FFF2-40B4-BE49-F238E27FC236}">
                <a16:creationId xmlns:a16="http://schemas.microsoft.com/office/drawing/2014/main" id="{F120268B-1856-77BD-2F0B-B013853461B1}"/>
              </a:ext>
            </a:extLst>
          </p:cNvPr>
          <p:cNvGrpSpPr/>
          <p:nvPr/>
        </p:nvGrpSpPr>
        <p:grpSpPr>
          <a:xfrm>
            <a:off x="9144000" y="7763295"/>
            <a:ext cx="10256613" cy="1421409"/>
            <a:chOff x="0" y="0"/>
            <a:chExt cx="2701330" cy="374363"/>
          </a:xfrm>
        </p:grpSpPr>
        <p:sp>
          <p:nvSpPr>
            <p:cNvPr id="12" name="Freeform 12">
              <a:extLst>
                <a:ext uri="{FF2B5EF4-FFF2-40B4-BE49-F238E27FC236}">
                  <a16:creationId xmlns:a16="http://schemas.microsoft.com/office/drawing/2014/main" id="{4826738C-CB55-2600-4D62-DA694061B9A7}"/>
                </a:ext>
              </a:extLst>
            </p:cNvPr>
            <p:cNvSpPr/>
            <p:nvPr/>
          </p:nvSpPr>
          <p:spPr>
            <a:xfrm>
              <a:off x="0" y="0"/>
              <a:ext cx="2701330" cy="374363"/>
            </a:xfrm>
            <a:custGeom>
              <a:avLst/>
              <a:gdLst/>
              <a:ahLst/>
              <a:cxnLst/>
              <a:rect l="l" t="t" r="r" b="b"/>
              <a:pathLst>
                <a:path w="2701330" h="374363">
                  <a:moveTo>
                    <a:pt x="38496" y="0"/>
                  </a:moveTo>
                  <a:lnTo>
                    <a:pt x="2662834" y="0"/>
                  </a:lnTo>
                  <a:cubicBezTo>
                    <a:pt x="2673044" y="0"/>
                    <a:pt x="2682835" y="4056"/>
                    <a:pt x="2690055" y="11275"/>
                  </a:cubicBezTo>
                  <a:cubicBezTo>
                    <a:pt x="2697274" y="18495"/>
                    <a:pt x="2701330" y="28286"/>
                    <a:pt x="2701330" y="38496"/>
                  </a:cubicBezTo>
                  <a:lnTo>
                    <a:pt x="2701330" y="335867"/>
                  </a:lnTo>
                  <a:cubicBezTo>
                    <a:pt x="2701330" y="346077"/>
                    <a:pt x="2697274" y="355868"/>
                    <a:pt x="2690055" y="363088"/>
                  </a:cubicBezTo>
                  <a:cubicBezTo>
                    <a:pt x="2682835" y="370307"/>
                    <a:pt x="2673044" y="374363"/>
                    <a:pt x="2662834" y="374363"/>
                  </a:cubicBezTo>
                  <a:lnTo>
                    <a:pt x="38496" y="374363"/>
                  </a:lnTo>
                  <a:cubicBezTo>
                    <a:pt x="28286" y="374363"/>
                    <a:pt x="18495" y="370307"/>
                    <a:pt x="11275" y="363088"/>
                  </a:cubicBezTo>
                  <a:cubicBezTo>
                    <a:pt x="4056" y="355868"/>
                    <a:pt x="0" y="346077"/>
                    <a:pt x="0" y="335867"/>
                  </a:cubicBezTo>
                  <a:lnTo>
                    <a:pt x="0" y="38496"/>
                  </a:lnTo>
                  <a:cubicBezTo>
                    <a:pt x="0" y="28286"/>
                    <a:pt x="4056" y="18495"/>
                    <a:pt x="11275" y="11275"/>
                  </a:cubicBezTo>
                  <a:cubicBezTo>
                    <a:pt x="18495" y="4056"/>
                    <a:pt x="28286" y="0"/>
                    <a:pt x="38496" y="0"/>
                  </a:cubicBezTo>
                  <a:close/>
                </a:path>
              </a:pathLst>
            </a:custGeom>
            <a:solidFill>
              <a:srgbClr val="CAE4FC"/>
            </a:solidFill>
          </p:spPr>
          <p:txBody>
            <a:bodyPr/>
            <a:lstStyle/>
            <a:p>
              <a:endParaRPr lang="it-DE"/>
            </a:p>
          </p:txBody>
        </p:sp>
        <p:sp>
          <p:nvSpPr>
            <p:cNvPr id="13" name="TextBox 13">
              <a:extLst>
                <a:ext uri="{FF2B5EF4-FFF2-40B4-BE49-F238E27FC236}">
                  <a16:creationId xmlns:a16="http://schemas.microsoft.com/office/drawing/2014/main" id="{8C737457-3D56-6EAE-7818-00AA2EFE3A3F}"/>
                </a:ext>
              </a:extLst>
            </p:cNvPr>
            <p:cNvSpPr txBox="1"/>
            <p:nvPr/>
          </p:nvSpPr>
          <p:spPr>
            <a:xfrm>
              <a:off x="0" y="-47625"/>
              <a:ext cx="2701330" cy="421988"/>
            </a:xfrm>
            <a:prstGeom prst="rect">
              <a:avLst/>
            </a:prstGeom>
          </p:spPr>
          <p:txBody>
            <a:bodyPr lIns="50800" tIns="50800" rIns="50800" bIns="50800" rtlCol="0" anchor="ctr"/>
            <a:lstStyle/>
            <a:p>
              <a:pPr algn="ctr">
                <a:lnSpc>
                  <a:spcPts val="2659"/>
                </a:lnSpc>
              </a:pPr>
              <a:endParaRPr dirty="0"/>
            </a:p>
          </p:txBody>
        </p:sp>
      </p:grpSp>
      <p:sp>
        <p:nvSpPr>
          <p:cNvPr id="14" name="TextBox 14">
            <a:extLst>
              <a:ext uri="{FF2B5EF4-FFF2-40B4-BE49-F238E27FC236}">
                <a16:creationId xmlns:a16="http://schemas.microsoft.com/office/drawing/2014/main" id="{C8577530-2820-DB06-7E44-FF89AF5EA8BA}"/>
              </a:ext>
            </a:extLst>
          </p:cNvPr>
          <p:cNvSpPr txBox="1"/>
          <p:nvPr/>
        </p:nvSpPr>
        <p:spPr>
          <a:xfrm>
            <a:off x="6611974" y="7887712"/>
            <a:ext cx="7660333" cy="654050"/>
          </a:xfrm>
          <a:prstGeom prst="rect">
            <a:avLst/>
          </a:prstGeom>
        </p:spPr>
        <p:txBody>
          <a:bodyPr lIns="0" tIns="0" rIns="0" bIns="0" rtlCol="0" anchor="t">
            <a:spAutoFit/>
          </a:bodyPr>
          <a:lstStyle/>
          <a:p>
            <a:pPr algn="r">
              <a:lnSpc>
                <a:spcPts val="5199"/>
              </a:lnSpc>
            </a:pPr>
            <a:r>
              <a:rPr lang="en-US" sz="3999" b="1" dirty="0">
                <a:solidFill>
                  <a:srgbClr val="395D91"/>
                </a:solidFill>
                <a:latin typeface="Gilroy Bold"/>
                <a:ea typeface="Gilroy Bold"/>
                <a:cs typeface="Gilroy Bold"/>
                <a:sym typeface="Gilroy Bold"/>
              </a:rPr>
              <a:t>— John 17:24</a:t>
            </a:r>
          </a:p>
        </p:txBody>
      </p:sp>
      <p:sp>
        <p:nvSpPr>
          <p:cNvPr id="15" name="TextBox 15">
            <a:extLst>
              <a:ext uri="{FF2B5EF4-FFF2-40B4-BE49-F238E27FC236}">
                <a16:creationId xmlns:a16="http://schemas.microsoft.com/office/drawing/2014/main" id="{5BA0D4EE-7D6B-81D3-10DA-90B3901B59BB}"/>
              </a:ext>
            </a:extLst>
          </p:cNvPr>
          <p:cNvSpPr txBox="1"/>
          <p:nvPr/>
        </p:nvSpPr>
        <p:spPr>
          <a:xfrm>
            <a:off x="3813884" y="1640857"/>
            <a:ext cx="11121316" cy="4736553"/>
          </a:xfrm>
          <a:prstGeom prst="rect">
            <a:avLst/>
          </a:prstGeom>
        </p:spPr>
        <p:txBody>
          <a:bodyPr wrap="square" lIns="0" tIns="0" rIns="0" bIns="0" rtlCol="0" anchor="t">
            <a:spAutoFit/>
          </a:bodyPr>
          <a:lstStyle/>
          <a:p>
            <a:pPr algn="ctr">
              <a:lnSpc>
                <a:spcPct val="150000"/>
              </a:lnSpc>
              <a:spcBef>
                <a:spcPct val="0"/>
              </a:spcBef>
            </a:pPr>
            <a:r>
              <a:rPr lang="en-US" sz="4200" dirty="0">
                <a:solidFill>
                  <a:srgbClr val="000000"/>
                </a:solidFill>
                <a:latin typeface="Gilroy"/>
                <a:ea typeface="Gilroy"/>
                <a:cs typeface="Gilroy"/>
                <a:sym typeface="Gilroy"/>
              </a:rPr>
              <a:t>Father, I desire that they also, whom you have given me, may be with me where I am, </a:t>
            </a:r>
          </a:p>
          <a:p>
            <a:pPr algn="ctr">
              <a:lnSpc>
                <a:spcPct val="150000"/>
              </a:lnSpc>
              <a:spcBef>
                <a:spcPct val="0"/>
              </a:spcBef>
            </a:pPr>
            <a:r>
              <a:rPr lang="en-US" sz="4200" dirty="0">
                <a:solidFill>
                  <a:srgbClr val="000000"/>
                </a:solidFill>
                <a:latin typeface="Gilroy"/>
                <a:ea typeface="Gilroy"/>
                <a:cs typeface="Gilroy"/>
                <a:sym typeface="Gilroy"/>
              </a:rPr>
              <a:t>to see my glory that you have given me because you loved me </a:t>
            </a:r>
          </a:p>
          <a:p>
            <a:pPr algn="ctr">
              <a:lnSpc>
                <a:spcPct val="150000"/>
              </a:lnSpc>
              <a:spcBef>
                <a:spcPct val="0"/>
              </a:spcBef>
            </a:pPr>
            <a:r>
              <a:rPr lang="en-US" sz="4200" dirty="0">
                <a:solidFill>
                  <a:srgbClr val="000000"/>
                </a:solidFill>
                <a:latin typeface="Gilroy"/>
                <a:ea typeface="Gilroy"/>
                <a:cs typeface="Gilroy"/>
                <a:sym typeface="Gilroy"/>
              </a:rPr>
              <a:t>before the foundation of the world.</a:t>
            </a:r>
          </a:p>
        </p:txBody>
      </p:sp>
      <p:sp>
        <p:nvSpPr>
          <p:cNvPr id="16" name="Freeform 16">
            <a:extLst>
              <a:ext uri="{FF2B5EF4-FFF2-40B4-BE49-F238E27FC236}">
                <a16:creationId xmlns:a16="http://schemas.microsoft.com/office/drawing/2014/main" id="{0FE231EE-7E5A-0C40-53A0-EACC7515D832}"/>
              </a:ext>
            </a:extLst>
          </p:cNvPr>
          <p:cNvSpPr/>
          <p:nvPr/>
        </p:nvSpPr>
        <p:spPr>
          <a:xfrm flipV="1">
            <a:off x="3090472" y="673455"/>
            <a:ext cx="1389841" cy="912241"/>
          </a:xfrm>
          <a:custGeom>
            <a:avLst/>
            <a:gdLst/>
            <a:ahLst/>
            <a:cxnLst/>
            <a:rect l="l" t="t" r="r" b="b"/>
            <a:pathLst>
              <a:path w="1389841" h="912241">
                <a:moveTo>
                  <a:pt x="0" y="912241"/>
                </a:moveTo>
                <a:lnTo>
                  <a:pt x="1389841" y="912241"/>
                </a:lnTo>
                <a:lnTo>
                  <a:pt x="1389841" y="0"/>
                </a:lnTo>
                <a:lnTo>
                  <a:pt x="0" y="0"/>
                </a:lnTo>
                <a:lnTo>
                  <a:pt x="0" y="912241"/>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it-DE"/>
          </a:p>
        </p:txBody>
      </p:sp>
      <p:sp>
        <p:nvSpPr>
          <p:cNvPr id="17" name="Freeform 17">
            <a:extLst>
              <a:ext uri="{FF2B5EF4-FFF2-40B4-BE49-F238E27FC236}">
                <a16:creationId xmlns:a16="http://schemas.microsoft.com/office/drawing/2014/main" id="{E1A60E83-F270-A45B-8707-1D46B0933E48}"/>
              </a:ext>
            </a:extLst>
          </p:cNvPr>
          <p:cNvSpPr/>
          <p:nvPr/>
        </p:nvSpPr>
        <p:spPr>
          <a:xfrm flipH="1">
            <a:off x="14696611" y="7249347"/>
            <a:ext cx="848609" cy="556996"/>
          </a:xfrm>
          <a:custGeom>
            <a:avLst/>
            <a:gdLst/>
            <a:ahLst/>
            <a:cxnLst/>
            <a:rect l="l" t="t" r="r" b="b"/>
            <a:pathLst>
              <a:path w="848609" h="556996">
                <a:moveTo>
                  <a:pt x="848608" y="0"/>
                </a:moveTo>
                <a:lnTo>
                  <a:pt x="0" y="0"/>
                </a:lnTo>
                <a:lnTo>
                  <a:pt x="0" y="556996"/>
                </a:lnTo>
                <a:lnTo>
                  <a:pt x="848608" y="556996"/>
                </a:lnTo>
                <a:lnTo>
                  <a:pt x="848608"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it-DE"/>
          </a:p>
        </p:txBody>
      </p:sp>
    </p:spTree>
    <p:extLst>
      <p:ext uri="{BB962C8B-B14F-4D97-AF65-F5344CB8AC3E}">
        <p14:creationId xmlns:p14="http://schemas.microsoft.com/office/powerpoint/2010/main" val="130777190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A43C34A-D21D-AB4E-76AA-D59CE3CA5EC3}"/>
            </a:ext>
          </a:extLst>
        </p:cNvPr>
        <p:cNvGrpSpPr/>
        <p:nvPr/>
      </p:nvGrpSpPr>
      <p:grpSpPr>
        <a:xfrm>
          <a:off x="0" y="0"/>
          <a:ext cx="0" cy="0"/>
          <a:chOff x="0" y="0"/>
          <a:chExt cx="0" cy="0"/>
        </a:xfrm>
      </p:grpSpPr>
      <p:sp>
        <p:nvSpPr>
          <p:cNvPr id="2" name="Freeform 2">
            <a:extLst>
              <a:ext uri="{FF2B5EF4-FFF2-40B4-BE49-F238E27FC236}">
                <a16:creationId xmlns:a16="http://schemas.microsoft.com/office/drawing/2014/main" id="{85A60474-CAA6-A810-6515-6C71C3D793AD}"/>
              </a:ext>
            </a:extLst>
          </p:cNvPr>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t="-9333" b="-9333"/>
            </a:stretch>
          </a:blipFill>
        </p:spPr>
        <p:txBody>
          <a:bodyPr/>
          <a:lstStyle/>
          <a:p>
            <a:endParaRPr lang="it-DE"/>
          </a:p>
        </p:txBody>
      </p:sp>
      <p:grpSp>
        <p:nvGrpSpPr>
          <p:cNvPr id="3" name="Group 3">
            <a:extLst>
              <a:ext uri="{FF2B5EF4-FFF2-40B4-BE49-F238E27FC236}">
                <a16:creationId xmlns:a16="http://schemas.microsoft.com/office/drawing/2014/main" id="{0246682B-01A0-F3AB-93EE-D0AD113E6F83}"/>
              </a:ext>
            </a:extLst>
          </p:cNvPr>
          <p:cNvGrpSpPr/>
          <p:nvPr/>
        </p:nvGrpSpPr>
        <p:grpSpPr>
          <a:xfrm>
            <a:off x="1028700" y="1028700"/>
            <a:ext cx="16997941" cy="8229600"/>
            <a:chOff x="0" y="0"/>
            <a:chExt cx="4476824" cy="2167467"/>
          </a:xfrm>
        </p:grpSpPr>
        <p:sp>
          <p:nvSpPr>
            <p:cNvPr id="4" name="Freeform 4">
              <a:extLst>
                <a:ext uri="{FF2B5EF4-FFF2-40B4-BE49-F238E27FC236}">
                  <a16:creationId xmlns:a16="http://schemas.microsoft.com/office/drawing/2014/main" id="{E457DD51-CD94-87A9-53D6-FBD7749C62A8}"/>
                </a:ext>
              </a:extLst>
            </p:cNvPr>
            <p:cNvSpPr/>
            <p:nvPr/>
          </p:nvSpPr>
          <p:spPr>
            <a:xfrm>
              <a:off x="0" y="0"/>
              <a:ext cx="4476824" cy="2167467"/>
            </a:xfrm>
            <a:custGeom>
              <a:avLst/>
              <a:gdLst/>
              <a:ahLst/>
              <a:cxnLst/>
              <a:rect l="l" t="t" r="r" b="b"/>
              <a:pathLst>
                <a:path w="4476824" h="2167467">
                  <a:moveTo>
                    <a:pt x="19585" y="0"/>
                  </a:moveTo>
                  <a:lnTo>
                    <a:pt x="4457239" y="0"/>
                  </a:lnTo>
                  <a:cubicBezTo>
                    <a:pt x="4462433" y="0"/>
                    <a:pt x="4467415" y="2063"/>
                    <a:pt x="4471088" y="5736"/>
                  </a:cubicBezTo>
                  <a:cubicBezTo>
                    <a:pt x="4474761" y="9409"/>
                    <a:pt x="4476824" y="14391"/>
                    <a:pt x="4476824" y="19585"/>
                  </a:cubicBezTo>
                  <a:lnTo>
                    <a:pt x="4476824" y="2147882"/>
                  </a:lnTo>
                  <a:cubicBezTo>
                    <a:pt x="4476824" y="2158698"/>
                    <a:pt x="4468056" y="2167467"/>
                    <a:pt x="4457239" y="2167467"/>
                  </a:cubicBezTo>
                  <a:lnTo>
                    <a:pt x="19585" y="2167467"/>
                  </a:lnTo>
                  <a:cubicBezTo>
                    <a:pt x="14391" y="2167467"/>
                    <a:pt x="9409" y="2165403"/>
                    <a:pt x="5736" y="2161730"/>
                  </a:cubicBezTo>
                  <a:cubicBezTo>
                    <a:pt x="2063" y="2158058"/>
                    <a:pt x="0" y="2153076"/>
                    <a:pt x="0" y="2147882"/>
                  </a:cubicBezTo>
                  <a:lnTo>
                    <a:pt x="0" y="19585"/>
                  </a:lnTo>
                  <a:cubicBezTo>
                    <a:pt x="0" y="8768"/>
                    <a:pt x="8768" y="0"/>
                    <a:pt x="19585" y="0"/>
                  </a:cubicBezTo>
                  <a:close/>
                </a:path>
              </a:pathLst>
            </a:custGeom>
            <a:solidFill>
              <a:srgbClr val="395D91"/>
            </a:solidFill>
          </p:spPr>
          <p:txBody>
            <a:bodyPr/>
            <a:lstStyle/>
            <a:p>
              <a:endParaRPr lang="it-DE"/>
            </a:p>
          </p:txBody>
        </p:sp>
        <p:sp>
          <p:nvSpPr>
            <p:cNvPr id="5" name="TextBox 5">
              <a:extLst>
                <a:ext uri="{FF2B5EF4-FFF2-40B4-BE49-F238E27FC236}">
                  <a16:creationId xmlns:a16="http://schemas.microsoft.com/office/drawing/2014/main" id="{10E0193F-F7F2-192F-0C78-421062C94615}"/>
                </a:ext>
              </a:extLst>
            </p:cNvPr>
            <p:cNvSpPr txBox="1"/>
            <p:nvPr/>
          </p:nvSpPr>
          <p:spPr>
            <a:xfrm>
              <a:off x="0" y="-47625"/>
              <a:ext cx="4476824" cy="2215092"/>
            </a:xfrm>
            <a:prstGeom prst="rect">
              <a:avLst/>
            </a:prstGeom>
          </p:spPr>
          <p:txBody>
            <a:bodyPr lIns="50800" tIns="50800" rIns="50800" bIns="50800" rtlCol="0" anchor="ctr"/>
            <a:lstStyle/>
            <a:p>
              <a:pPr algn="ctr">
                <a:lnSpc>
                  <a:spcPts val="2659"/>
                </a:lnSpc>
              </a:pPr>
              <a:endParaRPr dirty="0"/>
            </a:p>
          </p:txBody>
        </p:sp>
      </p:grpSp>
      <p:sp>
        <p:nvSpPr>
          <p:cNvPr id="6" name="Freeform 6">
            <a:extLst>
              <a:ext uri="{FF2B5EF4-FFF2-40B4-BE49-F238E27FC236}">
                <a16:creationId xmlns:a16="http://schemas.microsoft.com/office/drawing/2014/main" id="{97262A54-653D-59DE-8486-82B7FD0F9222}"/>
              </a:ext>
            </a:extLst>
          </p:cNvPr>
          <p:cNvSpPr/>
          <p:nvPr/>
        </p:nvSpPr>
        <p:spPr>
          <a:xfrm rot="-2700000">
            <a:off x="12542618" y="1487169"/>
            <a:ext cx="11641929" cy="11641929"/>
          </a:xfrm>
          <a:custGeom>
            <a:avLst/>
            <a:gdLst/>
            <a:ahLst/>
            <a:cxnLst/>
            <a:rect l="l" t="t" r="r" b="b"/>
            <a:pathLst>
              <a:path w="11641929" h="11641929">
                <a:moveTo>
                  <a:pt x="0" y="0"/>
                </a:moveTo>
                <a:lnTo>
                  <a:pt x="11641929" y="0"/>
                </a:lnTo>
                <a:lnTo>
                  <a:pt x="11641929" y="11641929"/>
                </a:lnTo>
                <a:lnTo>
                  <a:pt x="0" y="11641929"/>
                </a:lnTo>
                <a:lnTo>
                  <a:pt x="0" y="0"/>
                </a:lnTo>
                <a:close/>
              </a:path>
            </a:pathLst>
          </a:custGeom>
          <a:blipFill>
            <a:blip r:embed="rId3">
              <a:alphaModFix amt="6999"/>
            </a:blip>
            <a:stretch>
              <a:fillRect/>
            </a:stretch>
          </a:blipFill>
        </p:spPr>
        <p:txBody>
          <a:bodyPr/>
          <a:lstStyle/>
          <a:p>
            <a:endParaRPr lang="it-DE"/>
          </a:p>
        </p:txBody>
      </p:sp>
      <p:grpSp>
        <p:nvGrpSpPr>
          <p:cNvPr id="7" name="Group 7">
            <a:extLst>
              <a:ext uri="{FF2B5EF4-FFF2-40B4-BE49-F238E27FC236}">
                <a16:creationId xmlns:a16="http://schemas.microsoft.com/office/drawing/2014/main" id="{734DC230-90A9-2C2B-385B-AC4855E6BB37}"/>
              </a:ext>
            </a:extLst>
          </p:cNvPr>
          <p:cNvGrpSpPr/>
          <p:nvPr/>
        </p:nvGrpSpPr>
        <p:grpSpPr>
          <a:xfrm rot="-2700000">
            <a:off x="12874035" y="1818586"/>
            <a:ext cx="10863149" cy="10863149"/>
            <a:chOff x="0" y="0"/>
            <a:chExt cx="2041549" cy="2041549"/>
          </a:xfrm>
        </p:grpSpPr>
        <p:sp>
          <p:nvSpPr>
            <p:cNvPr id="8" name="Freeform 8">
              <a:extLst>
                <a:ext uri="{FF2B5EF4-FFF2-40B4-BE49-F238E27FC236}">
                  <a16:creationId xmlns:a16="http://schemas.microsoft.com/office/drawing/2014/main" id="{11B3C0A8-BCD0-BD10-D4A4-CB94577550EB}"/>
                </a:ext>
              </a:extLst>
            </p:cNvPr>
            <p:cNvSpPr/>
            <p:nvPr/>
          </p:nvSpPr>
          <p:spPr>
            <a:xfrm>
              <a:off x="0" y="0"/>
              <a:ext cx="2041549" cy="2041549"/>
            </a:xfrm>
            <a:custGeom>
              <a:avLst/>
              <a:gdLst/>
              <a:ahLst/>
              <a:cxnLst/>
              <a:rect l="l" t="t" r="r" b="b"/>
              <a:pathLst>
                <a:path w="2041549" h="2041549">
                  <a:moveTo>
                    <a:pt x="71268" y="0"/>
                  </a:moveTo>
                  <a:lnTo>
                    <a:pt x="1970282" y="0"/>
                  </a:lnTo>
                  <a:cubicBezTo>
                    <a:pt x="1989183" y="0"/>
                    <a:pt x="2007310" y="7509"/>
                    <a:pt x="2020675" y="20874"/>
                  </a:cubicBezTo>
                  <a:cubicBezTo>
                    <a:pt x="2034041" y="34239"/>
                    <a:pt x="2041549" y="52366"/>
                    <a:pt x="2041549" y="71268"/>
                  </a:cubicBezTo>
                  <a:lnTo>
                    <a:pt x="2041549" y="1970282"/>
                  </a:lnTo>
                  <a:cubicBezTo>
                    <a:pt x="2041549" y="2009642"/>
                    <a:pt x="2009642" y="2041549"/>
                    <a:pt x="1970282" y="2041549"/>
                  </a:cubicBezTo>
                  <a:lnTo>
                    <a:pt x="71268" y="2041549"/>
                  </a:lnTo>
                  <a:cubicBezTo>
                    <a:pt x="31908" y="2041549"/>
                    <a:pt x="0" y="2009642"/>
                    <a:pt x="0" y="1970282"/>
                  </a:cubicBezTo>
                  <a:lnTo>
                    <a:pt x="0" y="71268"/>
                  </a:lnTo>
                  <a:cubicBezTo>
                    <a:pt x="0" y="31908"/>
                    <a:pt x="31908" y="0"/>
                    <a:pt x="71268" y="0"/>
                  </a:cubicBezTo>
                  <a:close/>
                </a:path>
              </a:pathLst>
            </a:custGeom>
            <a:solidFill>
              <a:srgbClr val="FFFFFF"/>
            </a:solidFill>
          </p:spPr>
          <p:txBody>
            <a:bodyPr/>
            <a:lstStyle/>
            <a:p>
              <a:endParaRPr lang="it-DE"/>
            </a:p>
          </p:txBody>
        </p:sp>
        <p:sp>
          <p:nvSpPr>
            <p:cNvPr id="9" name="TextBox 9">
              <a:extLst>
                <a:ext uri="{FF2B5EF4-FFF2-40B4-BE49-F238E27FC236}">
                  <a16:creationId xmlns:a16="http://schemas.microsoft.com/office/drawing/2014/main" id="{A64B7238-0805-DAAA-55C0-3919A785C0C1}"/>
                </a:ext>
              </a:extLst>
            </p:cNvPr>
            <p:cNvSpPr txBox="1"/>
            <p:nvPr/>
          </p:nvSpPr>
          <p:spPr>
            <a:xfrm>
              <a:off x="0" y="-47625"/>
              <a:ext cx="2041549" cy="2089174"/>
            </a:xfrm>
            <a:prstGeom prst="rect">
              <a:avLst/>
            </a:prstGeom>
          </p:spPr>
          <p:txBody>
            <a:bodyPr lIns="50800" tIns="50800" rIns="50800" bIns="50800" rtlCol="0" anchor="ctr"/>
            <a:lstStyle/>
            <a:p>
              <a:pPr algn="ctr">
                <a:lnSpc>
                  <a:spcPts val="2659"/>
                </a:lnSpc>
                <a:spcBef>
                  <a:spcPct val="0"/>
                </a:spcBef>
              </a:pPr>
              <a:endParaRPr dirty="0"/>
            </a:p>
          </p:txBody>
        </p:sp>
      </p:grpSp>
      <p:sp>
        <p:nvSpPr>
          <p:cNvPr id="10" name="TextBox 10">
            <a:extLst>
              <a:ext uri="{FF2B5EF4-FFF2-40B4-BE49-F238E27FC236}">
                <a16:creationId xmlns:a16="http://schemas.microsoft.com/office/drawing/2014/main" id="{06F8CD28-EC30-58F4-D320-E40A715257E2}"/>
              </a:ext>
            </a:extLst>
          </p:cNvPr>
          <p:cNvSpPr txBox="1"/>
          <p:nvPr/>
        </p:nvSpPr>
        <p:spPr>
          <a:xfrm>
            <a:off x="1992588" y="1445644"/>
            <a:ext cx="12104412" cy="1025922"/>
          </a:xfrm>
          <a:prstGeom prst="rect">
            <a:avLst/>
          </a:prstGeom>
        </p:spPr>
        <p:txBody>
          <a:bodyPr wrap="square" lIns="0" tIns="0" rIns="0" bIns="0" rtlCol="0" anchor="t">
            <a:spAutoFit/>
          </a:bodyPr>
          <a:lstStyle/>
          <a:p>
            <a:pPr algn="l">
              <a:lnSpc>
                <a:spcPts val="8450"/>
              </a:lnSpc>
            </a:pPr>
            <a:r>
              <a:rPr lang="en-US" sz="6500" dirty="0">
                <a:solidFill>
                  <a:srgbClr val="CAE4FC"/>
                </a:solidFill>
                <a:latin typeface="Big John PRO Bold"/>
                <a:ea typeface="Big John PRO Bold"/>
                <a:cs typeface="Big John PRO Bold"/>
                <a:sym typeface="Big John PRO Bold"/>
              </a:rPr>
              <a:t>5 Reasons Clarity is Important </a:t>
            </a:r>
          </a:p>
        </p:txBody>
      </p:sp>
      <p:sp>
        <p:nvSpPr>
          <p:cNvPr id="11" name="TextBox 11">
            <a:extLst>
              <a:ext uri="{FF2B5EF4-FFF2-40B4-BE49-F238E27FC236}">
                <a16:creationId xmlns:a16="http://schemas.microsoft.com/office/drawing/2014/main" id="{DE895F2C-0E89-BD37-2CAB-6F120F0707E9}"/>
              </a:ext>
            </a:extLst>
          </p:cNvPr>
          <p:cNvSpPr txBox="1"/>
          <p:nvPr/>
        </p:nvSpPr>
        <p:spPr>
          <a:xfrm>
            <a:off x="1992588" y="2757169"/>
            <a:ext cx="10428012" cy="3538533"/>
          </a:xfrm>
          <a:prstGeom prst="rect">
            <a:avLst/>
          </a:prstGeom>
        </p:spPr>
        <p:txBody>
          <a:bodyPr wrap="square" lIns="0" tIns="0" rIns="0" bIns="0" rtlCol="0" anchor="t">
            <a:spAutoFit/>
          </a:bodyPr>
          <a:lstStyle/>
          <a:p>
            <a:pPr marL="742950" indent="-742950" algn="just">
              <a:lnSpc>
                <a:spcPts val="5599"/>
              </a:lnSpc>
              <a:spcBef>
                <a:spcPct val="0"/>
              </a:spcBef>
              <a:buAutoNum type="arabicPeriod"/>
            </a:pPr>
            <a:r>
              <a:rPr lang="en-US" sz="3999" dirty="0">
                <a:solidFill>
                  <a:srgbClr val="F7FBFF"/>
                </a:solidFill>
                <a:latin typeface="Gilroy"/>
                <a:ea typeface="Gilroy"/>
                <a:cs typeface="Gilroy"/>
                <a:sym typeface="Gilroy"/>
              </a:rPr>
              <a:t>Biblical</a:t>
            </a:r>
          </a:p>
          <a:p>
            <a:pPr marL="742950" indent="-742950" algn="just">
              <a:lnSpc>
                <a:spcPts val="5599"/>
              </a:lnSpc>
              <a:spcBef>
                <a:spcPct val="0"/>
              </a:spcBef>
              <a:buAutoNum type="arabicPeriod"/>
            </a:pPr>
            <a:r>
              <a:rPr lang="en-US" sz="3999" dirty="0">
                <a:solidFill>
                  <a:srgbClr val="F7FBFF"/>
                </a:solidFill>
                <a:latin typeface="Gilroy"/>
                <a:ea typeface="Gilroy"/>
                <a:cs typeface="Gilroy"/>
                <a:sym typeface="Gilroy"/>
              </a:rPr>
              <a:t>Historical</a:t>
            </a:r>
          </a:p>
          <a:p>
            <a:pPr marL="742950" indent="-742950" algn="just">
              <a:lnSpc>
                <a:spcPts val="5599"/>
              </a:lnSpc>
              <a:spcBef>
                <a:spcPct val="0"/>
              </a:spcBef>
              <a:buAutoNum type="arabicPeriod"/>
            </a:pPr>
            <a:r>
              <a:rPr lang="en-US" sz="3999" dirty="0">
                <a:solidFill>
                  <a:srgbClr val="F7FBFF"/>
                </a:solidFill>
                <a:latin typeface="Gilroy"/>
                <a:ea typeface="Gilroy"/>
                <a:cs typeface="Gilroy"/>
                <a:sym typeface="Gilroy"/>
              </a:rPr>
              <a:t>Missional</a:t>
            </a:r>
          </a:p>
          <a:p>
            <a:pPr marL="742950" indent="-742950" algn="just">
              <a:lnSpc>
                <a:spcPts val="5599"/>
              </a:lnSpc>
              <a:spcBef>
                <a:spcPct val="0"/>
              </a:spcBef>
              <a:buAutoNum type="arabicPeriod"/>
            </a:pPr>
            <a:r>
              <a:rPr lang="en-US" sz="3999" b="1" dirty="0">
                <a:solidFill>
                  <a:srgbClr val="F7FBFF"/>
                </a:solidFill>
                <a:latin typeface="Gilroy"/>
                <a:ea typeface="Gilroy"/>
                <a:cs typeface="Gilroy"/>
                <a:sym typeface="Gilroy"/>
              </a:rPr>
              <a:t>Gospel</a:t>
            </a:r>
          </a:p>
          <a:p>
            <a:pPr algn="just">
              <a:lnSpc>
                <a:spcPts val="5599"/>
              </a:lnSpc>
              <a:spcBef>
                <a:spcPct val="0"/>
              </a:spcBef>
            </a:pPr>
            <a:endParaRPr lang="en-US" sz="3999" dirty="0">
              <a:solidFill>
                <a:srgbClr val="F7FBFF"/>
              </a:solidFill>
              <a:latin typeface="Gilroy"/>
              <a:ea typeface="Gilroy"/>
              <a:cs typeface="Gilroy"/>
              <a:sym typeface="Gilroy"/>
            </a:endParaRPr>
          </a:p>
        </p:txBody>
      </p:sp>
    </p:spTree>
    <p:extLst>
      <p:ext uri="{BB962C8B-B14F-4D97-AF65-F5344CB8AC3E}">
        <p14:creationId xmlns:p14="http://schemas.microsoft.com/office/powerpoint/2010/main" val="49426157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9E23A96-6319-53EE-D76A-ED14F7DA5795}"/>
            </a:ext>
          </a:extLst>
        </p:cNvPr>
        <p:cNvGrpSpPr/>
        <p:nvPr/>
      </p:nvGrpSpPr>
      <p:grpSpPr>
        <a:xfrm>
          <a:off x="0" y="0"/>
          <a:ext cx="0" cy="0"/>
          <a:chOff x="0" y="0"/>
          <a:chExt cx="0" cy="0"/>
        </a:xfrm>
      </p:grpSpPr>
      <p:sp>
        <p:nvSpPr>
          <p:cNvPr id="2" name="Freeform 2">
            <a:extLst>
              <a:ext uri="{FF2B5EF4-FFF2-40B4-BE49-F238E27FC236}">
                <a16:creationId xmlns:a16="http://schemas.microsoft.com/office/drawing/2014/main" id="{1127FF94-D9AA-A8ED-8A35-C2479CEA829B}"/>
              </a:ext>
            </a:extLst>
          </p:cNvPr>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t="-9333" b="-9333"/>
            </a:stretch>
          </a:blipFill>
        </p:spPr>
        <p:txBody>
          <a:bodyPr/>
          <a:lstStyle/>
          <a:p>
            <a:endParaRPr lang="it-DE"/>
          </a:p>
        </p:txBody>
      </p:sp>
      <p:grpSp>
        <p:nvGrpSpPr>
          <p:cNvPr id="3" name="Group 3">
            <a:extLst>
              <a:ext uri="{FF2B5EF4-FFF2-40B4-BE49-F238E27FC236}">
                <a16:creationId xmlns:a16="http://schemas.microsoft.com/office/drawing/2014/main" id="{5A7CEDD4-818F-9C1F-52B5-4496E3B5347E}"/>
              </a:ext>
            </a:extLst>
          </p:cNvPr>
          <p:cNvGrpSpPr/>
          <p:nvPr/>
        </p:nvGrpSpPr>
        <p:grpSpPr>
          <a:xfrm>
            <a:off x="1028700" y="1028700"/>
            <a:ext cx="16997941" cy="8229600"/>
            <a:chOff x="0" y="0"/>
            <a:chExt cx="4476824" cy="2167467"/>
          </a:xfrm>
        </p:grpSpPr>
        <p:sp>
          <p:nvSpPr>
            <p:cNvPr id="4" name="Freeform 4">
              <a:extLst>
                <a:ext uri="{FF2B5EF4-FFF2-40B4-BE49-F238E27FC236}">
                  <a16:creationId xmlns:a16="http://schemas.microsoft.com/office/drawing/2014/main" id="{72F3971D-6DF3-5D42-B11C-07B6BD6CF7BE}"/>
                </a:ext>
              </a:extLst>
            </p:cNvPr>
            <p:cNvSpPr/>
            <p:nvPr/>
          </p:nvSpPr>
          <p:spPr>
            <a:xfrm>
              <a:off x="0" y="0"/>
              <a:ext cx="4476824" cy="2167467"/>
            </a:xfrm>
            <a:custGeom>
              <a:avLst/>
              <a:gdLst/>
              <a:ahLst/>
              <a:cxnLst/>
              <a:rect l="l" t="t" r="r" b="b"/>
              <a:pathLst>
                <a:path w="4476824" h="2167467">
                  <a:moveTo>
                    <a:pt x="19585" y="0"/>
                  </a:moveTo>
                  <a:lnTo>
                    <a:pt x="4457239" y="0"/>
                  </a:lnTo>
                  <a:cubicBezTo>
                    <a:pt x="4462433" y="0"/>
                    <a:pt x="4467415" y="2063"/>
                    <a:pt x="4471088" y="5736"/>
                  </a:cubicBezTo>
                  <a:cubicBezTo>
                    <a:pt x="4474761" y="9409"/>
                    <a:pt x="4476824" y="14391"/>
                    <a:pt x="4476824" y="19585"/>
                  </a:cubicBezTo>
                  <a:lnTo>
                    <a:pt x="4476824" y="2147882"/>
                  </a:lnTo>
                  <a:cubicBezTo>
                    <a:pt x="4476824" y="2158698"/>
                    <a:pt x="4468056" y="2167467"/>
                    <a:pt x="4457239" y="2167467"/>
                  </a:cubicBezTo>
                  <a:lnTo>
                    <a:pt x="19585" y="2167467"/>
                  </a:lnTo>
                  <a:cubicBezTo>
                    <a:pt x="14391" y="2167467"/>
                    <a:pt x="9409" y="2165403"/>
                    <a:pt x="5736" y="2161730"/>
                  </a:cubicBezTo>
                  <a:cubicBezTo>
                    <a:pt x="2063" y="2158058"/>
                    <a:pt x="0" y="2153076"/>
                    <a:pt x="0" y="2147882"/>
                  </a:cubicBezTo>
                  <a:lnTo>
                    <a:pt x="0" y="19585"/>
                  </a:lnTo>
                  <a:cubicBezTo>
                    <a:pt x="0" y="8768"/>
                    <a:pt x="8768" y="0"/>
                    <a:pt x="19585" y="0"/>
                  </a:cubicBezTo>
                  <a:close/>
                </a:path>
              </a:pathLst>
            </a:custGeom>
            <a:solidFill>
              <a:srgbClr val="395D91"/>
            </a:solidFill>
          </p:spPr>
          <p:txBody>
            <a:bodyPr/>
            <a:lstStyle/>
            <a:p>
              <a:endParaRPr lang="it-DE"/>
            </a:p>
          </p:txBody>
        </p:sp>
        <p:sp>
          <p:nvSpPr>
            <p:cNvPr id="5" name="TextBox 5">
              <a:extLst>
                <a:ext uri="{FF2B5EF4-FFF2-40B4-BE49-F238E27FC236}">
                  <a16:creationId xmlns:a16="http://schemas.microsoft.com/office/drawing/2014/main" id="{1CDC8ACB-4D96-2594-3897-6E09EB6C9DAE}"/>
                </a:ext>
              </a:extLst>
            </p:cNvPr>
            <p:cNvSpPr txBox="1"/>
            <p:nvPr/>
          </p:nvSpPr>
          <p:spPr>
            <a:xfrm>
              <a:off x="0" y="-47625"/>
              <a:ext cx="4476824" cy="2215092"/>
            </a:xfrm>
            <a:prstGeom prst="rect">
              <a:avLst/>
            </a:prstGeom>
          </p:spPr>
          <p:txBody>
            <a:bodyPr lIns="50800" tIns="50800" rIns="50800" bIns="50800" rtlCol="0" anchor="ctr"/>
            <a:lstStyle/>
            <a:p>
              <a:pPr algn="ctr">
                <a:lnSpc>
                  <a:spcPts val="2659"/>
                </a:lnSpc>
              </a:pPr>
              <a:endParaRPr dirty="0"/>
            </a:p>
          </p:txBody>
        </p:sp>
      </p:grpSp>
      <p:sp>
        <p:nvSpPr>
          <p:cNvPr id="10" name="TextBox 10">
            <a:extLst>
              <a:ext uri="{FF2B5EF4-FFF2-40B4-BE49-F238E27FC236}">
                <a16:creationId xmlns:a16="http://schemas.microsoft.com/office/drawing/2014/main" id="{447FA4BF-B9AA-47D4-556F-0EE87D48D915}"/>
              </a:ext>
            </a:extLst>
          </p:cNvPr>
          <p:cNvSpPr txBox="1"/>
          <p:nvPr/>
        </p:nvSpPr>
        <p:spPr>
          <a:xfrm>
            <a:off x="1992588" y="1445644"/>
            <a:ext cx="12104412" cy="1025922"/>
          </a:xfrm>
          <a:prstGeom prst="rect">
            <a:avLst/>
          </a:prstGeom>
        </p:spPr>
        <p:txBody>
          <a:bodyPr wrap="square" lIns="0" tIns="0" rIns="0" bIns="0" rtlCol="0" anchor="t">
            <a:spAutoFit/>
          </a:bodyPr>
          <a:lstStyle/>
          <a:p>
            <a:pPr algn="l">
              <a:lnSpc>
                <a:spcPts val="8450"/>
              </a:lnSpc>
            </a:pPr>
            <a:r>
              <a:rPr lang="en-US" sz="6500" dirty="0" err="1">
                <a:solidFill>
                  <a:srgbClr val="CAE4FC"/>
                </a:solidFill>
                <a:latin typeface="Big John PRO Bold"/>
                <a:ea typeface="Big John PRO Bold"/>
                <a:cs typeface="Big John PRO Bold"/>
                <a:sym typeface="Big John PRO Bold"/>
              </a:rPr>
              <a:t>Beeke</a:t>
            </a:r>
            <a:r>
              <a:rPr lang="en-US" sz="6500" dirty="0">
                <a:solidFill>
                  <a:srgbClr val="CAE4FC"/>
                </a:solidFill>
                <a:latin typeface="Big John PRO Bold"/>
                <a:ea typeface="Big John PRO Bold"/>
                <a:cs typeface="Big John PRO Bold"/>
                <a:sym typeface="Big John PRO Bold"/>
              </a:rPr>
              <a:t> &amp; Smalley</a:t>
            </a:r>
            <a:endParaRPr lang="en-US" sz="5500" dirty="0">
              <a:solidFill>
                <a:srgbClr val="CAE4FC"/>
              </a:solidFill>
              <a:latin typeface="Big John PRO Bold"/>
              <a:ea typeface="Big John PRO Bold"/>
              <a:cs typeface="Big John PRO Bold"/>
              <a:sym typeface="Big John PRO Bold"/>
            </a:endParaRPr>
          </a:p>
        </p:txBody>
      </p:sp>
      <p:sp>
        <p:nvSpPr>
          <p:cNvPr id="11" name="TextBox 11">
            <a:extLst>
              <a:ext uri="{FF2B5EF4-FFF2-40B4-BE49-F238E27FC236}">
                <a16:creationId xmlns:a16="http://schemas.microsoft.com/office/drawing/2014/main" id="{E0F42126-8E65-510C-34C7-2D983389370C}"/>
              </a:ext>
            </a:extLst>
          </p:cNvPr>
          <p:cNvSpPr txBox="1"/>
          <p:nvPr/>
        </p:nvSpPr>
        <p:spPr>
          <a:xfrm>
            <a:off x="1992588" y="2757169"/>
            <a:ext cx="14619012" cy="4968476"/>
          </a:xfrm>
          <a:prstGeom prst="rect">
            <a:avLst/>
          </a:prstGeom>
        </p:spPr>
        <p:txBody>
          <a:bodyPr wrap="square" lIns="0" tIns="0" rIns="0" bIns="0" rtlCol="0" anchor="t">
            <a:spAutoFit/>
          </a:bodyPr>
          <a:lstStyle/>
          <a:p>
            <a:pPr algn="just">
              <a:lnSpc>
                <a:spcPts val="5599"/>
              </a:lnSpc>
              <a:spcBef>
                <a:spcPct val="0"/>
              </a:spcBef>
            </a:pPr>
            <a:r>
              <a:rPr lang="en-US" sz="3800" dirty="0">
                <a:solidFill>
                  <a:srgbClr val="F7FBFF"/>
                </a:solidFill>
                <a:latin typeface="Gilroy"/>
                <a:ea typeface="Gilroy"/>
                <a:cs typeface="Gilroy"/>
                <a:sym typeface="Gilroy"/>
              </a:rPr>
              <a:t>The gospel is essentially Trinitarian. Every member of the Trinity performs an indispensable function in our salvation. Without God the Father, there would be no one to send the Son and Spirit into the world, to accept the Son’s sacrifice, or to hear the Spirit-wrought prayers of the redeemed. Without the obedience and sufferings of God the Son, no one could escape God’s curse or enjoy God’s blessing in the Spirit. </a:t>
            </a:r>
          </a:p>
        </p:txBody>
      </p:sp>
    </p:spTree>
    <p:extLst>
      <p:ext uri="{BB962C8B-B14F-4D97-AF65-F5344CB8AC3E}">
        <p14:creationId xmlns:p14="http://schemas.microsoft.com/office/powerpoint/2010/main" val="247375165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C115398-D443-3E5A-CFBD-B91CBCA11286}"/>
            </a:ext>
          </a:extLst>
        </p:cNvPr>
        <p:cNvGrpSpPr/>
        <p:nvPr/>
      </p:nvGrpSpPr>
      <p:grpSpPr>
        <a:xfrm>
          <a:off x="0" y="0"/>
          <a:ext cx="0" cy="0"/>
          <a:chOff x="0" y="0"/>
          <a:chExt cx="0" cy="0"/>
        </a:xfrm>
      </p:grpSpPr>
      <p:sp>
        <p:nvSpPr>
          <p:cNvPr id="2" name="Freeform 2">
            <a:extLst>
              <a:ext uri="{FF2B5EF4-FFF2-40B4-BE49-F238E27FC236}">
                <a16:creationId xmlns:a16="http://schemas.microsoft.com/office/drawing/2014/main" id="{D66BF5BB-5706-5738-20DF-D26F8752D8C7}"/>
              </a:ext>
            </a:extLst>
          </p:cNvPr>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t="-9333" b="-9333"/>
            </a:stretch>
          </a:blipFill>
        </p:spPr>
        <p:txBody>
          <a:bodyPr/>
          <a:lstStyle/>
          <a:p>
            <a:endParaRPr lang="it-DE"/>
          </a:p>
        </p:txBody>
      </p:sp>
      <p:grpSp>
        <p:nvGrpSpPr>
          <p:cNvPr id="3" name="Group 3">
            <a:extLst>
              <a:ext uri="{FF2B5EF4-FFF2-40B4-BE49-F238E27FC236}">
                <a16:creationId xmlns:a16="http://schemas.microsoft.com/office/drawing/2014/main" id="{57320A3C-FA32-9217-9F14-19692E6B2FFC}"/>
              </a:ext>
            </a:extLst>
          </p:cNvPr>
          <p:cNvGrpSpPr/>
          <p:nvPr/>
        </p:nvGrpSpPr>
        <p:grpSpPr>
          <a:xfrm>
            <a:off x="1028700" y="1028700"/>
            <a:ext cx="16997941" cy="8229600"/>
            <a:chOff x="0" y="0"/>
            <a:chExt cx="4476824" cy="2167467"/>
          </a:xfrm>
        </p:grpSpPr>
        <p:sp>
          <p:nvSpPr>
            <p:cNvPr id="4" name="Freeform 4">
              <a:extLst>
                <a:ext uri="{FF2B5EF4-FFF2-40B4-BE49-F238E27FC236}">
                  <a16:creationId xmlns:a16="http://schemas.microsoft.com/office/drawing/2014/main" id="{07F435C5-0B95-508B-6919-3EBA108DAE66}"/>
                </a:ext>
              </a:extLst>
            </p:cNvPr>
            <p:cNvSpPr/>
            <p:nvPr/>
          </p:nvSpPr>
          <p:spPr>
            <a:xfrm>
              <a:off x="0" y="0"/>
              <a:ext cx="4476824" cy="2167467"/>
            </a:xfrm>
            <a:custGeom>
              <a:avLst/>
              <a:gdLst/>
              <a:ahLst/>
              <a:cxnLst/>
              <a:rect l="l" t="t" r="r" b="b"/>
              <a:pathLst>
                <a:path w="4476824" h="2167467">
                  <a:moveTo>
                    <a:pt x="19585" y="0"/>
                  </a:moveTo>
                  <a:lnTo>
                    <a:pt x="4457239" y="0"/>
                  </a:lnTo>
                  <a:cubicBezTo>
                    <a:pt x="4462433" y="0"/>
                    <a:pt x="4467415" y="2063"/>
                    <a:pt x="4471088" y="5736"/>
                  </a:cubicBezTo>
                  <a:cubicBezTo>
                    <a:pt x="4474761" y="9409"/>
                    <a:pt x="4476824" y="14391"/>
                    <a:pt x="4476824" y="19585"/>
                  </a:cubicBezTo>
                  <a:lnTo>
                    <a:pt x="4476824" y="2147882"/>
                  </a:lnTo>
                  <a:cubicBezTo>
                    <a:pt x="4476824" y="2158698"/>
                    <a:pt x="4468056" y="2167467"/>
                    <a:pt x="4457239" y="2167467"/>
                  </a:cubicBezTo>
                  <a:lnTo>
                    <a:pt x="19585" y="2167467"/>
                  </a:lnTo>
                  <a:cubicBezTo>
                    <a:pt x="14391" y="2167467"/>
                    <a:pt x="9409" y="2165403"/>
                    <a:pt x="5736" y="2161730"/>
                  </a:cubicBezTo>
                  <a:cubicBezTo>
                    <a:pt x="2063" y="2158058"/>
                    <a:pt x="0" y="2153076"/>
                    <a:pt x="0" y="2147882"/>
                  </a:cubicBezTo>
                  <a:lnTo>
                    <a:pt x="0" y="19585"/>
                  </a:lnTo>
                  <a:cubicBezTo>
                    <a:pt x="0" y="8768"/>
                    <a:pt x="8768" y="0"/>
                    <a:pt x="19585" y="0"/>
                  </a:cubicBezTo>
                  <a:close/>
                </a:path>
              </a:pathLst>
            </a:custGeom>
            <a:solidFill>
              <a:srgbClr val="395D91"/>
            </a:solidFill>
          </p:spPr>
          <p:txBody>
            <a:bodyPr/>
            <a:lstStyle/>
            <a:p>
              <a:endParaRPr lang="it-DE"/>
            </a:p>
          </p:txBody>
        </p:sp>
        <p:sp>
          <p:nvSpPr>
            <p:cNvPr id="5" name="TextBox 5">
              <a:extLst>
                <a:ext uri="{FF2B5EF4-FFF2-40B4-BE49-F238E27FC236}">
                  <a16:creationId xmlns:a16="http://schemas.microsoft.com/office/drawing/2014/main" id="{38DD54D7-3681-88E8-2ADA-C72CAC6169DA}"/>
                </a:ext>
              </a:extLst>
            </p:cNvPr>
            <p:cNvSpPr txBox="1"/>
            <p:nvPr/>
          </p:nvSpPr>
          <p:spPr>
            <a:xfrm>
              <a:off x="0" y="-47625"/>
              <a:ext cx="4476824" cy="2215092"/>
            </a:xfrm>
            <a:prstGeom prst="rect">
              <a:avLst/>
            </a:prstGeom>
          </p:spPr>
          <p:txBody>
            <a:bodyPr lIns="50800" tIns="50800" rIns="50800" bIns="50800" rtlCol="0" anchor="ctr"/>
            <a:lstStyle/>
            <a:p>
              <a:pPr algn="ctr">
                <a:lnSpc>
                  <a:spcPts val="2659"/>
                </a:lnSpc>
              </a:pPr>
              <a:endParaRPr dirty="0"/>
            </a:p>
          </p:txBody>
        </p:sp>
      </p:grpSp>
      <p:sp>
        <p:nvSpPr>
          <p:cNvPr id="10" name="TextBox 10">
            <a:extLst>
              <a:ext uri="{FF2B5EF4-FFF2-40B4-BE49-F238E27FC236}">
                <a16:creationId xmlns:a16="http://schemas.microsoft.com/office/drawing/2014/main" id="{79DA235C-D3DF-4999-858B-DCADB68E43F0}"/>
              </a:ext>
            </a:extLst>
          </p:cNvPr>
          <p:cNvSpPr txBox="1"/>
          <p:nvPr/>
        </p:nvSpPr>
        <p:spPr>
          <a:xfrm>
            <a:off x="1992588" y="1445644"/>
            <a:ext cx="12104412" cy="1025922"/>
          </a:xfrm>
          <a:prstGeom prst="rect">
            <a:avLst/>
          </a:prstGeom>
        </p:spPr>
        <p:txBody>
          <a:bodyPr wrap="square" lIns="0" tIns="0" rIns="0" bIns="0" rtlCol="0" anchor="t">
            <a:spAutoFit/>
          </a:bodyPr>
          <a:lstStyle/>
          <a:p>
            <a:pPr algn="l">
              <a:lnSpc>
                <a:spcPts val="8450"/>
              </a:lnSpc>
            </a:pPr>
            <a:r>
              <a:rPr lang="en-US" sz="6500" dirty="0" err="1">
                <a:solidFill>
                  <a:srgbClr val="CAE4FC"/>
                </a:solidFill>
                <a:latin typeface="Big John PRO Bold"/>
                <a:ea typeface="Big John PRO Bold"/>
                <a:cs typeface="Big John PRO Bold"/>
                <a:sym typeface="Big John PRO Bold"/>
              </a:rPr>
              <a:t>Beeke</a:t>
            </a:r>
            <a:r>
              <a:rPr lang="en-US" sz="6500" dirty="0">
                <a:solidFill>
                  <a:srgbClr val="CAE4FC"/>
                </a:solidFill>
                <a:latin typeface="Big John PRO Bold"/>
                <a:ea typeface="Big John PRO Bold"/>
                <a:cs typeface="Big John PRO Bold"/>
                <a:sym typeface="Big John PRO Bold"/>
              </a:rPr>
              <a:t> &amp; Smalley</a:t>
            </a:r>
            <a:endParaRPr lang="en-US" sz="5500" dirty="0">
              <a:solidFill>
                <a:srgbClr val="CAE4FC"/>
              </a:solidFill>
              <a:latin typeface="Big John PRO Bold"/>
              <a:ea typeface="Big John PRO Bold"/>
              <a:cs typeface="Big John PRO Bold"/>
              <a:sym typeface="Big John PRO Bold"/>
            </a:endParaRPr>
          </a:p>
        </p:txBody>
      </p:sp>
      <p:sp>
        <p:nvSpPr>
          <p:cNvPr id="11" name="TextBox 11">
            <a:extLst>
              <a:ext uri="{FF2B5EF4-FFF2-40B4-BE49-F238E27FC236}">
                <a16:creationId xmlns:a16="http://schemas.microsoft.com/office/drawing/2014/main" id="{54FE2075-41D3-9DD2-718A-62151B5594FA}"/>
              </a:ext>
            </a:extLst>
          </p:cNvPr>
          <p:cNvSpPr txBox="1"/>
          <p:nvPr/>
        </p:nvSpPr>
        <p:spPr>
          <a:xfrm>
            <a:off x="1992588" y="2757169"/>
            <a:ext cx="14466612" cy="4250331"/>
          </a:xfrm>
          <a:prstGeom prst="rect">
            <a:avLst/>
          </a:prstGeom>
        </p:spPr>
        <p:txBody>
          <a:bodyPr wrap="square" lIns="0" tIns="0" rIns="0" bIns="0" rtlCol="0" anchor="t">
            <a:spAutoFit/>
          </a:bodyPr>
          <a:lstStyle/>
          <a:p>
            <a:pPr algn="just">
              <a:lnSpc>
                <a:spcPts val="5599"/>
              </a:lnSpc>
              <a:spcBef>
                <a:spcPct val="0"/>
              </a:spcBef>
            </a:pPr>
            <a:r>
              <a:rPr lang="en-US" sz="3800" dirty="0">
                <a:solidFill>
                  <a:srgbClr val="F7FBFF"/>
                </a:solidFill>
                <a:latin typeface="Gilroy"/>
                <a:ea typeface="Gilroy"/>
                <a:cs typeface="Gilroy"/>
                <a:sym typeface="Gilroy"/>
              </a:rPr>
              <a:t>Without the renewing work and indwelling presence of God the Spirit, no one would benefit from Christ’s redemptive work or have any assurance of being reconciled to God as his child. Apart from the divine Spirit, God could not dwell within the hearts of the redeemed to relate them to the Father and the Son. Without the Trinity, the gospel disappears </a:t>
            </a:r>
          </a:p>
        </p:txBody>
      </p:sp>
    </p:spTree>
    <p:extLst>
      <p:ext uri="{BB962C8B-B14F-4D97-AF65-F5344CB8AC3E}">
        <p14:creationId xmlns:p14="http://schemas.microsoft.com/office/powerpoint/2010/main" val="139876998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5F827C62F17E804185741E0372AF19E2" ma:contentTypeVersion="15" ma:contentTypeDescription="Create a new document." ma:contentTypeScope="" ma:versionID="509ee93e33b6feb8ae65dd074957bf39">
  <xsd:schema xmlns:xsd="http://www.w3.org/2001/XMLSchema" xmlns:xs="http://www.w3.org/2001/XMLSchema" xmlns:p="http://schemas.microsoft.com/office/2006/metadata/properties" xmlns:ns2="71e0ed50-2c88-4c61-a1b3-545517313f30" xmlns:ns3="0aefd437-c9a6-473b-84e6-739d03fed6d9" targetNamespace="http://schemas.microsoft.com/office/2006/metadata/properties" ma:root="true" ma:fieldsID="2cd1a8e6df703e2b10d96307e5aeeb5d" ns2:_="" ns3:_="">
    <xsd:import namespace="71e0ed50-2c88-4c61-a1b3-545517313f30"/>
    <xsd:import namespace="0aefd437-c9a6-473b-84e6-739d03fed6d9"/>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ObjectDetectorVersions" minOccurs="0"/>
                <xsd:element ref="ns2:lcf76f155ced4ddcb4097134ff3c332f" minOccurs="0"/>
                <xsd:element ref="ns3:TaxCatchAll" minOccurs="0"/>
                <xsd:element ref="ns2:MediaServiceDateTaken" minOccurs="0"/>
                <xsd:element ref="ns2:MediaServiceOCR" minOccurs="0"/>
                <xsd:element ref="ns2:MediaServiceGenerationTime" minOccurs="0"/>
                <xsd:element ref="ns2:MediaServiceEventHashCode" minOccurs="0"/>
                <xsd:element ref="ns2:MediaServiceLocation" minOccurs="0"/>
                <xsd:element ref="ns2:MediaLengthInSeconds"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1e0ed50-2c88-4c61-a1b3-545517313f30"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element name="lcf76f155ced4ddcb4097134ff3c332f" ma:index="13" nillable="true" ma:taxonomy="true" ma:internalName="lcf76f155ced4ddcb4097134ff3c332f" ma:taxonomyFieldName="MediaServiceImageTags" ma:displayName="Image Tags" ma:readOnly="false" ma:fieldId="{5cf76f15-5ced-4ddc-b409-7134ff3c332f}" ma:taxonomyMulti="true" ma:sspId="1fb82895-e3a2-4844-b9d2-e6c614ff93b3" ma:termSetId="09814cd3-568e-fe90-9814-8d621ff8fb84" ma:anchorId="fba54fb3-c3e1-fe81-a776-ca4b69148c4d" ma:open="true" ma:isKeyword="false">
      <xsd:complexType>
        <xsd:sequence>
          <xsd:element ref="pc:Terms" minOccurs="0" maxOccurs="1"/>
        </xsd:sequence>
      </xsd:complexType>
    </xsd:element>
    <xsd:element name="MediaServiceDateTaken" ma:index="15" nillable="true" ma:displayName="MediaServiceDateTaken" ma:hidden="true" ma:indexed="true" ma:internalName="MediaServiceDateTaken"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Location" ma:index="19" nillable="true" ma:displayName="Location" ma:indexed="true" ma:internalName="MediaServiceLocation" ma:readOnly="true">
      <xsd:simpleType>
        <xsd:restriction base="dms:Text"/>
      </xsd:simpleType>
    </xsd:element>
    <xsd:element name="MediaLengthInSeconds" ma:index="20" nillable="true" ma:displayName="MediaLengthInSeconds" ma:hidden="true"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0aefd437-c9a6-473b-84e6-739d03fed6d9" elementFormDefault="qualified">
    <xsd:import namespace="http://schemas.microsoft.com/office/2006/documentManagement/types"/>
    <xsd:import namespace="http://schemas.microsoft.com/office/infopath/2007/PartnerControls"/>
    <xsd:element name="TaxCatchAll" ma:index="14" nillable="true" ma:displayName="Taxonomy Catch All Column" ma:hidden="true" ma:list="{95938f49-a5be-4e7e-ac19-559a9420ce98}" ma:internalName="TaxCatchAll" ma:showField="CatchAllData" ma:web="0aefd437-c9a6-473b-84e6-739d03fed6d9">
      <xsd:complexType>
        <xsd:complexContent>
          <xsd:extension base="dms:MultiChoiceLookup">
            <xsd:sequence>
              <xsd:element name="Value" type="dms:Lookup" maxOccurs="unbounded" minOccurs="0" nillable="true"/>
            </xsd:sequence>
          </xsd:extension>
        </xsd:complexContent>
      </xsd:complexType>
    </xsd:element>
    <xsd:element name="SharedWithUsers" ma:index="21"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2"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71e0ed50-2c88-4c61-a1b3-545517313f30">
      <Terms xmlns="http://schemas.microsoft.com/office/infopath/2007/PartnerControls"/>
    </lcf76f155ced4ddcb4097134ff3c332f>
    <TaxCatchAll xmlns="0aefd437-c9a6-473b-84e6-739d03fed6d9" xsi:nil="true"/>
  </documentManagement>
</p:properties>
</file>

<file path=customXml/itemProps1.xml><?xml version="1.0" encoding="utf-8"?>
<ds:datastoreItem xmlns:ds="http://schemas.openxmlformats.org/officeDocument/2006/customXml" ds:itemID="{E9B1AF1D-BA5E-4594-8CDE-EC16987F50F2}"/>
</file>

<file path=customXml/itemProps2.xml><?xml version="1.0" encoding="utf-8"?>
<ds:datastoreItem xmlns:ds="http://schemas.openxmlformats.org/officeDocument/2006/customXml" ds:itemID="{31892188-8A51-45F7-B894-F2F03F1CF5E4}"/>
</file>

<file path=customXml/itemProps3.xml><?xml version="1.0" encoding="utf-8"?>
<ds:datastoreItem xmlns:ds="http://schemas.openxmlformats.org/officeDocument/2006/customXml" ds:itemID="{AB66EAC9-CD9B-4E3E-836D-8A8D407D43E6}"/>
</file>

<file path=docProps/app.xml><?xml version="1.0" encoding="utf-8"?>
<Properties xmlns="http://schemas.openxmlformats.org/officeDocument/2006/extended-properties" xmlns:vt="http://schemas.openxmlformats.org/officeDocument/2006/docPropsVTypes">
  <TotalTime>3381</TotalTime>
  <Words>858</Words>
  <Application>Microsoft Macintosh PowerPoint</Application>
  <PresentationFormat>Custom</PresentationFormat>
  <Paragraphs>116</Paragraphs>
  <Slides>29</Slides>
  <Notes>4</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29</vt:i4>
      </vt:variant>
    </vt:vector>
  </HeadingPairs>
  <TitlesOfParts>
    <vt:vector size="37" baseType="lpstr">
      <vt:lpstr>Big John PRO Bold</vt:lpstr>
      <vt:lpstr>Arial</vt:lpstr>
      <vt:lpstr>Gilroy Italics</vt:lpstr>
      <vt:lpstr>Aptos</vt:lpstr>
      <vt:lpstr>Calibri</vt:lpstr>
      <vt:lpstr>Gilroy</vt:lpstr>
      <vt:lpstr>Gilroy Bold</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river roots</dc:title>
  <cp:lastModifiedBy>Alex Stephenson</cp:lastModifiedBy>
  <cp:revision>67</cp:revision>
  <dcterms:created xsi:type="dcterms:W3CDTF">2006-08-16T00:00:00Z</dcterms:created>
  <dcterms:modified xsi:type="dcterms:W3CDTF">2026-02-17T13:32:53Z</dcterms:modified>
  <dc:identifier>DAG6An5UfaU</dc:identifier>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0x0101005F827C62F17E804185741E0372AF19E2</vt:lpwstr>
  </property>
</Properties>
</file>