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presentation.xml" ContentType="application/vnd.openxmlformats-officedocument.presentationml.presentation.main+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Layouts/slideLayout9.xml" ContentType="application/vnd.openxmlformats-officedocument.presentationml.slideLayout+xml"/>
  <Override PartName="/ppt/slideLayouts/slideLayout8.xml" ContentType="application/vnd.openxmlformats-officedocument.presentationml.slideLayout+xml"/>
  <Override PartName="/ppt/slideLayouts/slideLayout7.xml" ContentType="application/vnd.openxmlformats-officedocument.presentationml.slideLayout+xml"/>
  <Override PartName="/ppt/slideLayouts/slideLayout6.xml" ContentType="application/vnd.openxmlformats-officedocument.presentationml.slideLayout+xml"/>
  <Override PartName="/ppt/slideLayouts/slideLayout5.xml" ContentType="application/vnd.openxmlformats-officedocument.presentationml.slideLayout+xml"/>
  <Override PartName="/ppt/slideLayouts/slideLayout4.xml" ContentType="application/vnd.openxmlformats-officedocument.presentationml.slideLayout+xml"/>
  <Override PartName="/ppt/slideLayouts/slideLayout3.xml" ContentType="application/vnd.openxmlformats-officedocument.presentationml.slideLayout+xml"/>
  <Override PartName="/ppt/slideLayouts/slideLayout2.xml" ContentType="application/vnd.openxmlformats-officedocument.presentationml.slideLayout+xml"/>
  <Override PartName="/ppt/slideLayouts/slideLayout1.xml" ContentType="application/vnd.openxmlformats-officedocument.presentationml.slideLayout+xml"/>
  <Override PartName="/ppt/slideMasters/slideMaster1.xml" ContentType="application/vnd.openxmlformats-officedocument.presentationml.slideMaster+xml"/>
  <Override PartName="/ppt/notesMasters/notesMaster1.xml" ContentType="application/vnd.openxmlformats-officedocument.presentationml.notesMaster+xml"/>
  <Override PartName="/ppt/theme/theme2.xml" ContentType="application/vnd.openxmlformats-officedocument.theme+xml"/>
  <Override PartName="/ppt/theme/theme1.xml" ContentType="application/vnd.openxmlformats-officedocument.theme+xml"/>
  <Override PartName="/ppt/presProps.xml" ContentType="application/vnd.openxmlformats-officedocument.presentationml.presProps+xml"/>
  <Override PartName="/ppt/tableStyles.xml" ContentType="application/vnd.openxmlformats-officedocument.presentationml.tableStyles+xml"/>
  <Override PartName="/ppt/viewProps.xml" ContentType="application/vnd.openxmlformats-officedocument.presentationml.viewProps+xml"/>
  <Override PartName="/docProps/core.xml" ContentType="application/vnd.openxmlformats-package.core-properties+xml"/>
  <Override PartName="/docProps/app.xml" ContentType="application/vnd.openxmlformats-officedocument.extended-properties+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35"/>
  </p:notesMasterIdLst>
  <p:sldIdLst>
    <p:sldId id="256" r:id="rId2"/>
    <p:sldId id="375" r:id="rId3"/>
    <p:sldId id="406" r:id="rId4"/>
    <p:sldId id="407" r:id="rId5"/>
    <p:sldId id="408" r:id="rId6"/>
    <p:sldId id="409" r:id="rId7"/>
    <p:sldId id="410" r:id="rId8"/>
    <p:sldId id="411" r:id="rId9"/>
    <p:sldId id="412" r:id="rId10"/>
    <p:sldId id="413" r:id="rId11"/>
    <p:sldId id="414" r:id="rId12"/>
    <p:sldId id="420" r:id="rId13"/>
    <p:sldId id="415" r:id="rId14"/>
    <p:sldId id="417" r:id="rId15"/>
    <p:sldId id="418" r:id="rId16"/>
    <p:sldId id="419" r:id="rId17"/>
    <p:sldId id="416" r:id="rId18"/>
    <p:sldId id="421" r:id="rId19"/>
    <p:sldId id="403" r:id="rId20"/>
    <p:sldId id="404" r:id="rId21"/>
    <p:sldId id="422" r:id="rId22"/>
    <p:sldId id="423" r:id="rId23"/>
    <p:sldId id="424" r:id="rId24"/>
    <p:sldId id="427" r:id="rId25"/>
    <p:sldId id="425" r:id="rId26"/>
    <p:sldId id="426" r:id="rId27"/>
    <p:sldId id="405" r:id="rId28"/>
    <p:sldId id="428" r:id="rId29"/>
    <p:sldId id="429" r:id="rId30"/>
    <p:sldId id="430" r:id="rId31"/>
    <p:sldId id="431" r:id="rId32"/>
    <p:sldId id="303" r:id="rId33"/>
    <p:sldId id="297" r:id="rId34"/>
  </p:sldIdLst>
  <p:sldSz cx="18288000" cy="10287000"/>
  <p:notesSz cx="6858000" cy="9144000"/>
  <p:embeddedFontLst>
    <p:embeddedFont>
      <p:font typeface="Big John PRO Bold" pitchFamily="2" charset="77"/>
      <p:regular r:id="rId36"/>
      <p:bold r:id="rId37"/>
    </p:embeddedFont>
    <p:embeddedFont>
      <p:font typeface="Gilroy" pitchFamily="2" charset="77"/>
      <p:regular r:id="rId38"/>
    </p:embeddedFont>
    <p:embeddedFont>
      <p:font typeface="Gilroy Bold" pitchFamily="2" charset="77"/>
      <p:regular r:id="rId39"/>
      <p:bold r:id="rId40"/>
    </p:embeddedFont>
    <p:embeddedFont>
      <p:font typeface="Gilroy Italics" pitchFamily="2" charset="77"/>
      <p:regular r:id="rId41"/>
      <p:italic r:id="rId42"/>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36855" autoAdjust="0"/>
    <p:restoredTop sz="96260" autoAdjust="0"/>
  </p:normalViewPr>
  <p:slideViewPr>
    <p:cSldViewPr>
      <p:cViewPr varScale="1">
        <p:scale>
          <a:sx n="76" d="100"/>
          <a:sy n="76" d="100"/>
        </p:scale>
        <p:origin x="248" y="45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80" d="100"/>
        <a:sy n="8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4.fntdata"/><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font" Target="fonts/font7.fntdata"/><Relationship Id="rId47" Type="http://schemas.openxmlformats.org/officeDocument/2006/relationships/customXml" Target="../customXml/item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font" Target="fonts/font2.fntdata"/><Relationship Id="rId40" Type="http://schemas.openxmlformats.org/officeDocument/2006/relationships/font" Target="fonts/font5.fntdata"/><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font" Target="fonts/font1.fntdata"/><Relationship Id="rId49" Type="http://schemas.openxmlformats.org/officeDocument/2006/relationships/customXml" Target="../customXml/item3.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 Id="rId43" Type="http://schemas.openxmlformats.org/officeDocument/2006/relationships/presProps" Target="presProps.xml"/><Relationship Id="rId48" Type="http://schemas.openxmlformats.org/officeDocument/2006/relationships/customXml" Target="../customXml/item2.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font" Target="fonts/font3.fntdata"/><Relationship Id="rId46"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font" Target="fonts/font6.fntdata"/><Relationship Id="rId1" Type="http://schemas.openxmlformats.org/officeDocument/2006/relationships/slideMaster" Target="slideMasters/slideMaster1.xml"/><Relationship Id="rId6" Type="http://schemas.openxmlformats.org/officeDocument/2006/relationships/slide" Target="slides/slide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7039A56-67FE-C149-AB2D-273CDC5DE880}" type="datetimeFigureOut">
              <a:rPr lang="en-GB" smtClean="0"/>
              <a:t>15/03/2026</a:t>
            </a:fld>
            <a:endParaRPr lang="en-GB"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A1788D6-A6CF-094B-8AB2-5993714D18E1}" type="slidenum">
              <a:rPr lang="en-GB" smtClean="0"/>
              <a:t>‹#›</a:t>
            </a:fld>
            <a:endParaRPr lang="en-GB" dirty="0"/>
          </a:p>
        </p:txBody>
      </p:sp>
    </p:spTree>
    <p:extLst>
      <p:ext uri="{BB962C8B-B14F-4D97-AF65-F5344CB8AC3E}">
        <p14:creationId xmlns:p14="http://schemas.microsoft.com/office/powerpoint/2010/main" val="298403989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3/15/26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3/15/26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3/15/26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3/15/26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3/15/26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3/15/26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3/15/26</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3/15/26</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3/15/26</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3/15/26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3/15/26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3/15/26</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7.xml"/><Relationship Id="rId4" Type="http://schemas.openxmlformats.org/officeDocument/2006/relationships/image" Target="../media/image4.svg"/></Relationships>
</file>

<file path=ppt/slides/_rels/slide1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7.xml"/><Relationship Id="rId4" Type="http://schemas.openxmlformats.org/officeDocument/2006/relationships/image" Target="../media/image4.svg"/></Relationships>
</file>

<file path=ppt/slides/_rels/slide33.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t="-9333" b="-9333"/>
            </a:stretch>
          </a:blipFill>
        </p:spPr>
        <p:txBody>
          <a:bodyPr/>
          <a:lstStyle/>
          <a:p>
            <a:endParaRPr lang="it-DE"/>
          </a:p>
        </p:txBody>
      </p:sp>
      <p:grpSp>
        <p:nvGrpSpPr>
          <p:cNvPr id="3" name="Group 3"/>
          <p:cNvGrpSpPr/>
          <p:nvPr/>
        </p:nvGrpSpPr>
        <p:grpSpPr>
          <a:xfrm>
            <a:off x="4072637" y="-738307"/>
            <a:ext cx="5816332" cy="8724498"/>
            <a:chOff x="0" y="0"/>
            <a:chExt cx="406400" cy="609600"/>
          </a:xfrm>
        </p:grpSpPr>
        <p:sp>
          <p:nvSpPr>
            <p:cNvPr id="4" name="Freeform 4"/>
            <p:cNvSpPr/>
            <p:nvPr/>
          </p:nvSpPr>
          <p:spPr>
            <a:xfrm>
              <a:off x="0" y="0"/>
              <a:ext cx="406400" cy="609600"/>
            </a:xfrm>
            <a:custGeom>
              <a:avLst/>
              <a:gdLst/>
              <a:ahLst/>
              <a:cxnLst/>
              <a:rect l="l" t="t" r="r" b="b"/>
              <a:pathLst>
                <a:path w="406400" h="609600">
                  <a:moveTo>
                    <a:pt x="203200" y="0"/>
                  </a:moveTo>
                  <a:lnTo>
                    <a:pt x="406400" y="0"/>
                  </a:lnTo>
                  <a:lnTo>
                    <a:pt x="203200" y="609600"/>
                  </a:lnTo>
                  <a:lnTo>
                    <a:pt x="0" y="609600"/>
                  </a:lnTo>
                  <a:lnTo>
                    <a:pt x="203200" y="0"/>
                  </a:lnTo>
                  <a:close/>
                </a:path>
              </a:pathLst>
            </a:custGeom>
            <a:solidFill>
              <a:srgbClr val="395D91"/>
            </a:solidFill>
          </p:spPr>
          <p:txBody>
            <a:bodyPr/>
            <a:lstStyle/>
            <a:p>
              <a:endParaRPr lang="it-DE"/>
            </a:p>
          </p:txBody>
        </p:sp>
        <p:sp>
          <p:nvSpPr>
            <p:cNvPr id="5" name="TextBox 5"/>
            <p:cNvSpPr txBox="1"/>
            <p:nvPr/>
          </p:nvSpPr>
          <p:spPr>
            <a:xfrm>
              <a:off x="101600" y="-47625"/>
              <a:ext cx="203200" cy="657225"/>
            </a:xfrm>
            <a:prstGeom prst="rect">
              <a:avLst/>
            </a:prstGeom>
          </p:spPr>
          <p:txBody>
            <a:bodyPr lIns="50800" tIns="50800" rIns="50800" bIns="50800" rtlCol="0" anchor="ctr"/>
            <a:lstStyle/>
            <a:p>
              <a:pPr algn="ctr">
                <a:lnSpc>
                  <a:spcPts val="2659"/>
                </a:lnSpc>
                <a:spcBef>
                  <a:spcPct val="0"/>
                </a:spcBef>
              </a:pPr>
              <a:endParaRPr dirty="0"/>
            </a:p>
          </p:txBody>
        </p:sp>
      </p:grpSp>
      <p:grpSp>
        <p:nvGrpSpPr>
          <p:cNvPr id="6" name="Group 6"/>
          <p:cNvGrpSpPr/>
          <p:nvPr/>
        </p:nvGrpSpPr>
        <p:grpSpPr>
          <a:xfrm>
            <a:off x="2908166" y="1136325"/>
            <a:ext cx="5816332" cy="5032385"/>
            <a:chOff x="0" y="0"/>
            <a:chExt cx="406400" cy="351624"/>
          </a:xfrm>
        </p:grpSpPr>
        <p:sp>
          <p:nvSpPr>
            <p:cNvPr id="7" name="Freeform 7"/>
            <p:cNvSpPr/>
            <p:nvPr/>
          </p:nvSpPr>
          <p:spPr>
            <a:xfrm>
              <a:off x="0" y="0"/>
              <a:ext cx="406400" cy="351624"/>
            </a:xfrm>
            <a:custGeom>
              <a:avLst/>
              <a:gdLst/>
              <a:ahLst/>
              <a:cxnLst/>
              <a:rect l="l" t="t" r="r" b="b"/>
              <a:pathLst>
                <a:path w="406400" h="351624">
                  <a:moveTo>
                    <a:pt x="203200" y="0"/>
                  </a:moveTo>
                  <a:lnTo>
                    <a:pt x="0" y="0"/>
                  </a:lnTo>
                  <a:lnTo>
                    <a:pt x="203200" y="351624"/>
                  </a:lnTo>
                  <a:lnTo>
                    <a:pt x="406400" y="351624"/>
                  </a:lnTo>
                  <a:lnTo>
                    <a:pt x="203200" y="0"/>
                  </a:lnTo>
                  <a:close/>
                </a:path>
              </a:pathLst>
            </a:custGeom>
            <a:solidFill>
              <a:srgbClr val="0A162E"/>
            </a:solidFill>
          </p:spPr>
          <p:txBody>
            <a:bodyPr/>
            <a:lstStyle/>
            <a:p>
              <a:endParaRPr lang="it-DE"/>
            </a:p>
          </p:txBody>
        </p:sp>
        <p:sp>
          <p:nvSpPr>
            <p:cNvPr id="8" name="TextBox 8"/>
            <p:cNvSpPr txBox="1"/>
            <p:nvPr/>
          </p:nvSpPr>
          <p:spPr>
            <a:xfrm>
              <a:off x="101600" y="-47625"/>
              <a:ext cx="203200" cy="399249"/>
            </a:xfrm>
            <a:prstGeom prst="rect">
              <a:avLst/>
            </a:prstGeom>
          </p:spPr>
          <p:txBody>
            <a:bodyPr lIns="50800" tIns="50800" rIns="50800" bIns="50800" rtlCol="0" anchor="ctr"/>
            <a:lstStyle/>
            <a:p>
              <a:pPr algn="ctr">
                <a:lnSpc>
                  <a:spcPts val="2659"/>
                </a:lnSpc>
              </a:pPr>
              <a:endParaRPr dirty="0"/>
            </a:p>
          </p:txBody>
        </p:sp>
      </p:grpSp>
      <p:grpSp>
        <p:nvGrpSpPr>
          <p:cNvPr id="9" name="Group 9"/>
          <p:cNvGrpSpPr/>
          <p:nvPr/>
        </p:nvGrpSpPr>
        <p:grpSpPr>
          <a:xfrm>
            <a:off x="-698468" y="2422885"/>
            <a:ext cx="19639533" cy="4114800"/>
            <a:chOff x="0" y="0"/>
            <a:chExt cx="3042678" cy="637490"/>
          </a:xfrm>
        </p:grpSpPr>
        <p:sp>
          <p:nvSpPr>
            <p:cNvPr id="10" name="Freeform 10"/>
            <p:cNvSpPr/>
            <p:nvPr/>
          </p:nvSpPr>
          <p:spPr>
            <a:xfrm>
              <a:off x="0" y="0"/>
              <a:ext cx="3042677" cy="637490"/>
            </a:xfrm>
            <a:custGeom>
              <a:avLst/>
              <a:gdLst/>
              <a:ahLst/>
              <a:cxnLst/>
              <a:rect l="l" t="t" r="r" b="b"/>
              <a:pathLst>
                <a:path w="3042677" h="637490">
                  <a:moveTo>
                    <a:pt x="0" y="0"/>
                  </a:moveTo>
                  <a:lnTo>
                    <a:pt x="3042677" y="0"/>
                  </a:lnTo>
                  <a:lnTo>
                    <a:pt x="3042677" y="637490"/>
                  </a:lnTo>
                  <a:lnTo>
                    <a:pt x="0" y="637490"/>
                  </a:lnTo>
                  <a:close/>
                </a:path>
              </a:pathLst>
            </a:custGeom>
            <a:solidFill>
              <a:srgbClr val="000000">
                <a:alpha val="0"/>
              </a:srgbClr>
            </a:solidFill>
            <a:ln w="12700">
              <a:solidFill>
                <a:srgbClr val="000000"/>
              </a:solidFill>
            </a:ln>
          </p:spPr>
          <p:txBody>
            <a:bodyPr/>
            <a:lstStyle/>
            <a:p>
              <a:endParaRPr lang="it-DE"/>
            </a:p>
          </p:txBody>
        </p:sp>
      </p:grpSp>
      <p:grpSp>
        <p:nvGrpSpPr>
          <p:cNvPr id="11" name="Group 11"/>
          <p:cNvGrpSpPr/>
          <p:nvPr/>
        </p:nvGrpSpPr>
        <p:grpSpPr>
          <a:xfrm>
            <a:off x="-178176" y="2422885"/>
            <a:ext cx="18466176" cy="4114800"/>
            <a:chOff x="0" y="0"/>
            <a:chExt cx="4863520" cy="1083733"/>
          </a:xfrm>
        </p:grpSpPr>
        <p:sp>
          <p:nvSpPr>
            <p:cNvPr id="12" name="Freeform 12"/>
            <p:cNvSpPr/>
            <p:nvPr/>
          </p:nvSpPr>
          <p:spPr>
            <a:xfrm>
              <a:off x="0" y="0"/>
              <a:ext cx="4863519" cy="1083733"/>
            </a:xfrm>
            <a:custGeom>
              <a:avLst/>
              <a:gdLst/>
              <a:ahLst/>
              <a:cxnLst/>
              <a:rect l="l" t="t" r="r" b="b"/>
              <a:pathLst>
                <a:path w="4863519" h="1083733">
                  <a:moveTo>
                    <a:pt x="0" y="0"/>
                  </a:moveTo>
                  <a:lnTo>
                    <a:pt x="4863519" y="0"/>
                  </a:lnTo>
                  <a:lnTo>
                    <a:pt x="4863519" y="1083733"/>
                  </a:lnTo>
                  <a:lnTo>
                    <a:pt x="0" y="1083733"/>
                  </a:lnTo>
                  <a:close/>
                </a:path>
              </a:pathLst>
            </a:custGeom>
            <a:solidFill>
              <a:srgbClr val="13233B"/>
            </a:solidFill>
          </p:spPr>
          <p:txBody>
            <a:bodyPr/>
            <a:lstStyle/>
            <a:p>
              <a:endParaRPr lang="it-DE"/>
            </a:p>
          </p:txBody>
        </p:sp>
        <p:sp>
          <p:nvSpPr>
            <p:cNvPr id="13" name="TextBox 13"/>
            <p:cNvSpPr txBox="1"/>
            <p:nvPr/>
          </p:nvSpPr>
          <p:spPr>
            <a:xfrm>
              <a:off x="0" y="-47625"/>
              <a:ext cx="4863520" cy="1131358"/>
            </a:xfrm>
            <a:prstGeom prst="rect">
              <a:avLst/>
            </a:prstGeom>
          </p:spPr>
          <p:txBody>
            <a:bodyPr lIns="50800" tIns="50800" rIns="50800" bIns="50800" rtlCol="0" anchor="ctr"/>
            <a:lstStyle/>
            <a:p>
              <a:pPr algn="ctr">
                <a:lnSpc>
                  <a:spcPts val="2659"/>
                </a:lnSpc>
              </a:pPr>
              <a:endParaRPr dirty="0"/>
            </a:p>
          </p:txBody>
        </p:sp>
      </p:grpSp>
      <p:grpSp>
        <p:nvGrpSpPr>
          <p:cNvPr id="14" name="Group 14"/>
          <p:cNvGrpSpPr/>
          <p:nvPr/>
        </p:nvGrpSpPr>
        <p:grpSpPr>
          <a:xfrm rot="-1404001">
            <a:off x="-770793" y="-1505958"/>
            <a:ext cx="5816332" cy="11094210"/>
            <a:chOff x="0" y="0"/>
            <a:chExt cx="406400" cy="775177"/>
          </a:xfrm>
        </p:grpSpPr>
        <p:sp>
          <p:nvSpPr>
            <p:cNvPr id="15" name="Freeform 15"/>
            <p:cNvSpPr/>
            <p:nvPr/>
          </p:nvSpPr>
          <p:spPr>
            <a:xfrm>
              <a:off x="0" y="0"/>
              <a:ext cx="406400" cy="775177"/>
            </a:xfrm>
            <a:custGeom>
              <a:avLst/>
              <a:gdLst/>
              <a:ahLst/>
              <a:cxnLst/>
              <a:rect l="l" t="t" r="r" b="b"/>
              <a:pathLst>
                <a:path w="406400" h="775177">
                  <a:moveTo>
                    <a:pt x="203200" y="0"/>
                  </a:moveTo>
                  <a:lnTo>
                    <a:pt x="0" y="0"/>
                  </a:lnTo>
                  <a:lnTo>
                    <a:pt x="203200" y="775177"/>
                  </a:lnTo>
                  <a:lnTo>
                    <a:pt x="406400" y="775177"/>
                  </a:lnTo>
                  <a:lnTo>
                    <a:pt x="203200" y="0"/>
                  </a:lnTo>
                  <a:close/>
                </a:path>
              </a:pathLst>
            </a:custGeom>
            <a:solidFill>
              <a:srgbClr val="0A162E"/>
            </a:solidFill>
          </p:spPr>
          <p:txBody>
            <a:bodyPr/>
            <a:lstStyle/>
            <a:p>
              <a:endParaRPr lang="it-DE"/>
            </a:p>
          </p:txBody>
        </p:sp>
        <p:sp>
          <p:nvSpPr>
            <p:cNvPr id="16" name="TextBox 16"/>
            <p:cNvSpPr txBox="1"/>
            <p:nvPr/>
          </p:nvSpPr>
          <p:spPr>
            <a:xfrm>
              <a:off x="101600" y="-47625"/>
              <a:ext cx="203200" cy="822802"/>
            </a:xfrm>
            <a:prstGeom prst="rect">
              <a:avLst/>
            </a:prstGeom>
          </p:spPr>
          <p:txBody>
            <a:bodyPr lIns="50800" tIns="50800" rIns="50800" bIns="50800" rtlCol="0" anchor="ctr"/>
            <a:lstStyle/>
            <a:p>
              <a:pPr algn="ctr">
                <a:lnSpc>
                  <a:spcPts val="2659"/>
                </a:lnSpc>
                <a:spcBef>
                  <a:spcPct val="0"/>
                </a:spcBef>
              </a:pPr>
              <a:endParaRPr dirty="0"/>
            </a:p>
          </p:txBody>
        </p:sp>
      </p:grpSp>
      <p:sp>
        <p:nvSpPr>
          <p:cNvPr id="17" name="TextBox 17"/>
          <p:cNvSpPr txBox="1"/>
          <p:nvPr/>
        </p:nvSpPr>
        <p:spPr>
          <a:xfrm>
            <a:off x="5462743" y="3502384"/>
            <a:ext cx="11796557" cy="1965335"/>
          </a:xfrm>
          <a:prstGeom prst="rect">
            <a:avLst/>
          </a:prstGeom>
        </p:spPr>
        <p:txBody>
          <a:bodyPr lIns="0" tIns="0" rIns="0" bIns="0" rtlCol="0" anchor="t">
            <a:spAutoFit/>
          </a:bodyPr>
          <a:lstStyle/>
          <a:p>
            <a:pPr algn="just">
              <a:lnSpc>
                <a:spcPts val="16099"/>
              </a:lnSpc>
            </a:pPr>
            <a:r>
              <a:rPr lang="en-US" sz="11499" dirty="0">
                <a:solidFill>
                  <a:srgbClr val="B5E3F5"/>
                </a:solidFill>
                <a:latin typeface="Big John PRO Bold"/>
                <a:ea typeface="Big John PRO Bold"/>
                <a:cs typeface="Big John PRO Bold"/>
                <a:sym typeface="Big John PRO Bold"/>
              </a:rPr>
              <a:t>RIVER ROOTS</a:t>
            </a:r>
          </a:p>
        </p:txBody>
      </p:sp>
      <p:sp>
        <p:nvSpPr>
          <p:cNvPr id="18" name="TextBox 18"/>
          <p:cNvSpPr txBox="1"/>
          <p:nvPr/>
        </p:nvSpPr>
        <p:spPr>
          <a:xfrm>
            <a:off x="7409692" y="6690085"/>
            <a:ext cx="10661414" cy="771526"/>
          </a:xfrm>
          <a:prstGeom prst="rect">
            <a:avLst/>
          </a:prstGeom>
        </p:spPr>
        <p:txBody>
          <a:bodyPr lIns="0" tIns="0" rIns="0" bIns="0" rtlCol="0" anchor="t">
            <a:spAutoFit/>
          </a:bodyPr>
          <a:lstStyle/>
          <a:p>
            <a:pPr algn="r">
              <a:lnSpc>
                <a:spcPts val="6299"/>
              </a:lnSpc>
            </a:pPr>
            <a:r>
              <a:rPr lang="en-US" sz="4499" i="1" dirty="0">
                <a:solidFill>
                  <a:srgbClr val="13233B"/>
                </a:solidFill>
                <a:latin typeface="Gilroy Italics"/>
                <a:ea typeface="Gilroy Italics"/>
                <a:cs typeface="Gilroy Italics"/>
                <a:sym typeface="Gilroy Italics"/>
              </a:rPr>
              <a:t>Theology Proper</a:t>
            </a:r>
          </a:p>
        </p:txBody>
      </p:sp>
      <p:grpSp>
        <p:nvGrpSpPr>
          <p:cNvPr id="19" name="Group 19"/>
          <p:cNvGrpSpPr/>
          <p:nvPr/>
        </p:nvGrpSpPr>
        <p:grpSpPr>
          <a:xfrm>
            <a:off x="0" y="1136325"/>
            <a:ext cx="5816332" cy="9650123"/>
            <a:chOff x="0" y="0"/>
            <a:chExt cx="406400" cy="674275"/>
          </a:xfrm>
        </p:grpSpPr>
        <p:sp>
          <p:nvSpPr>
            <p:cNvPr id="20" name="Freeform 20"/>
            <p:cNvSpPr/>
            <p:nvPr/>
          </p:nvSpPr>
          <p:spPr>
            <a:xfrm>
              <a:off x="0" y="0"/>
              <a:ext cx="406400" cy="674275"/>
            </a:xfrm>
            <a:custGeom>
              <a:avLst/>
              <a:gdLst/>
              <a:ahLst/>
              <a:cxnLst/>
              <a:rect l="l" t="t" r="r" b="b"/>
              <a:pathLst>
                <a:path w="406400" h="674275">
                  <a:moveTo>
                    <a:pt x="203200" y="0"/>
                  </a:moveTo>
                  <a:lnTo>
                    <a:pt x="406400" y="0"/>
                  </a:lnTo>
                  <a:lnTo>
                    <a:pt x="203200" y="674275"/>
                  </a:lnTo>
                  <a:lnTo>
                    <a:pt x="0" y="674275"/>
                  </a:lnTo>
                  <a:lnTo>
                    <a:pt x="203200" y="0"/>
                  </a:lnTo>
                  <a:close/>
                </a:path>
              </a:pathLst>
            </a:custGeom>
            <a:solidFill>
              <a:srgbClr val="395D91"/>
            </a:solidFill>
          </p:spPr>
          <p:txBody>
            <a:bodyPr/>
            <a:lstStyle/>
            <a:p>
              <a:endParaRPr lang="it-DE"/>
            </a:p>
          </p:txBody>
        </p:sp>
        <p:sp>
          <p:nvSpPr>
            <p:cNvPr id="21" name="TextBox 21"/>
            <p:cNvSpPr txBox="1"/>
            <p:nvPr/>
          </p:nvSpPr>
          <p:spPr>
            <a:xfrm>
              <a:off x="101600" y="-47625"/>
              <a:ext cx="203200" cy="721900"/>
            </a:xfrm>
            <a:prstGeom prst="rect">
              <a:avLst/>
            </a:prstGeom>
          </p:spPr>
          <p:txBody>
            <a:bodyPr lIns="50800" tIns="50800" rIns="50800" bIns="50800" rtlCol="0" anchor="ctr"/>
            <a:lstStyle/>
            <a:p>
              <a:pPr algn="ctr">
                <a:lnSpc>
                  <a:spcPts val="2659"/>
                </a:lnSpc>
                <a:spcBef>
                  <a:spcPct val="0"/>
                </a:spcBef>
              </a:pPr>
              <a:endParaRPr dirty="0"/>
            </a:p>
          </p:txBody>
        </p:sp>
      </p:grpSp>
      <p:sp>
        <p:nvSpPr>
          <p:cNvPr id="22" name="TextBox 22"/>
          <p:cNvSpPr txBox="1"/>
          <p:nvPr/>
        </p:nvSpPr>
        <p:spPr>
          <a:xfrm>
            <a:off x="7248889" y="765485"/>
            <a:ext cx="10661414" cy="688975"/>
          </a:xfrm>
          <a:prstGeom prst="rect">
            <a:avLst/>
          </a:prstGeom>
        </p:spPr>
        <p:txBody>
          <a:bodyPr lIns="0" tIns="0" rIns="0" bIns="0" rtlCol="0" anchor="t">
            <a:spAutoFit/>
          </a:bodyPr>
          <a:lstStyle/>
          <a:p>
            <a:pPr algn="r">
              <a:lnSpc>
                <a:spcPts val="5599"/>
              </a:lnSpc>
            </a:pPr>
            <a:r>
              <a:rPr lang="en-US" sz="3999" dirty="0">
                <a:solidFill>
                  <a:srgbClr val="13233B"/>
                </a:solidFill>
                <a:latin typeface="Gilroy"/>
                <a:ea typeface="Gilroy"/>
                <a:cs typeface="Gilroy"/>
                <a:sym typeface="Gilroy"/>
              </a:rPr>
              <a:t>Sunday, 15</a:t>
            </a:r>
            <a:r>
              <a:rPr lang="en-US" sz="3999" baseline="30000" dirty="0">
                <a:solidFill>
                  <a:srgbClr val="13233B"/>
                </a:solidFill>
                <a:latin typeface="Gilroy"/>
                <a:ea typeface="Gilroy"/>
                <a:cs typeface="Gilroy"/>
                <a:sym typeface="Gilroy"/>
              </a:rPr>
              <a:t>th </a:t>
            </a:r>
            <a:r>
              <a:rPr lang="en-US" sz="3999" dirty="0">
                <a:solidFill>
                  <a:srgbClr val="13233B"/>
                </a:solidFill>
                <a:latin typeface="Gilroy"/>
                <a:ea typeface="Gilroy"/>
                <a:cs typeface="Gilroy"/>
                <a:sym typeface="Gilroy"/>
              </a:rPr>
              <a:t>March</a:t>
            </a:r>
          </a:p>
        </p:txBody>
      </p:sp>
      <p:sp>
        <p:nvSpPr>
          <p:cNvPr id="23" name="TextBox 23"/>
          <p:cNvSpPr txBox="1"/>
          <p:nvPr/>
        </p:nvSpPr>
        <p:spPr>
          <a:xfrm>
            <a:off x="7409692" y="7639279"/>
            <a:ext cx="10661414" cy="688975"/>
          </a:xfrm>
          <a:prstGeom prst="rect">
            <a:avLst/>
          </a:prstGeom>
        </p:spPr>
        <p:txBody>
          <a:bodyPr lIns="0" tIns="0" rIns="0" bIns="0" rtlCol="0" anchor="t">
            <a:spAutoFit/>
          </a:bodyPr>
          <a:lstStyle/>
          <a:p>
            <a:pPr algn="r">
              <a:lnSpc>
                <a:spcPts val="5599"/>
              </a:lnSpc>
            </a:pPr>
            <a:r>
              <a:rPr lang="en-US" sz="3999" i="1" dirty="0">
                <a:solidFill>
                  <a:srgbClr val="13233B"/>
                </a:solidFill>
                <a:latin typeface="Gilroy Italics"/>
                <a:ea typeface="Gilroy Italics"/>
                <a:cs typeface="Gilroy Italics"/>
                <a:sym typeface="Gilroy Italics"/>
              </a:rPr>
              <a:t>The Acts of God</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931A90C-CA67-2BA9-6168-FC1458622E71}"/>
            </a:ext>
          </a:extLst>
        </p:cNvPr>
        <p:cNvGrpSpPr/>
        <p:nvPr/>
      </p:nvGrpSpPr>
      <p:grpSpPr>
        <a:xfrm>
          <a:off x="0" y="0"/>
          <a:ext cx="0" cy="0"/>
          <a:chOff x="0" y="0"/>
          <a:chExt cx="0" cy="0"/>
        </a:xfrm>
      </p:grpSpPr>
      <p:sp>
        <p:nvSpPr>
          <p:cNvPr id="2" name="Freeform 2">
            <a:extLst>
              <a:ext uri="{FF2B5EF4-FFF2-40B4-BE49-F238E27FC236}">
                <a16:creationId xmlns:a16="http://schemas.microsoft.com/office/drawing/2014/main" id="{EEC44896-58E4-FF89-59FF-E766C9DCA22C}"/>
              </a:ext>
            </a:extLst>
          </p:cNvPr>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t="-9333" b="-9333"/>
            </a:stretch>
          </a:blipFill>
        </p:spPr>
        <p:txBody>
          <a:bodyPr/>
          <a:lstStyle/>
          <a:p>
            <a:endParaRPr lang="it-DE"/>
          </a:p>
        </p:txBody>
      </p:sp>
      <p:grpSp>
        <p:nvGrpSpPr>
          <p:cNvPr id="3" name="Group 3">
            <a:extLst>
              <a:ext uri="{FF2B5EF4-FFF2-40B4-BE49-F238E27FC236}">
                <a16:creationId xmlns:a16="http://schemas.microsoft.com/office/drawing/2014/main" id="{EB3AD42C-B69D-CCEE-FD32-DD53668E2292}"/>
              </a:ext>
            </a:extLst>
          </p:cNvPr>
          <p:cNvGrpSpPr/>
          <p:nvPr/>
        </p:nvGrpSpPr>
        <p:grpSpPr>
          <a:xfrm>
            <a:off x="1028700" y="1028700"/>
            <a:ext cx="16997941" cy="8229600"/>
            <a:chOff x="0" y="0"/>
            <a:chExt cx="4476824" cy="2167467"/>
          </a:xfrm>
        </p:grpSpPr>
        <p:sp>
          <p:nvSpPr>
            <p:cNvPr id="4" name="Freeform 4">
              <a:extLst>
                <a:ext uri="{FF2B5EF4-FFF2-40B4-BE49-F238E27FC236}">
                  <a16:creationId xmlns:a16="http://schemas.microsoft.com/office/drawing/2014/main" id="{26093B24-6CD9-B0D3-E1AB-7909D940D0C0}"/>
                </a:ext>
              </a:extLst>
            </p:cNvPr>
            <p:cNvSpPr/>
            <p:nvPr/>
          </p:nvSpPr>
          <p:spPr>
            <a:xfrm>
              <a:off x="0" y="0"/>
              <a:ext cx="4476824" cy="2167467"/>
            </a:xfrm>
            <a:custGeom>
              <a:avLst/>
              <a:gdLst/>
              <a:ahLst/>
              <a:cxnLst/>
              <a:rect l="l" t="t" r="r" b="b"/>
              <a:pathLst>
                <a:path w="4476824" h="2167467">
                  <a:moveTo>
                    <a:pt x="19585" y="0"/>
                  </a:moveTo>
                  <a:lnTo>
                    <a:pt x="4457239" y="0"/>
                  </a:lnTo>
                  <a:cubicBezTo>
                    <a:pt x="4462433" y="0"/>
                    <a:pt x="4467415" y="2063"/>
                    <a:pt x="4471088" y="5736"/>
                  </a:cubicBezTo>
                  <a:cubicBezTo>
                    <a:pt x="4474761" y="9409"/>
                    <a:pt x="4476824" y="14391"/>
                    <a:pt x="4476824" y="19585"/>
                  </a:cubicBezTo>
                  <a:lnTo>
                    <a:pt x="4476824" y="2147882"/>
                  </a:lnTo>
                  <a:cubicBezTo>
                    <a:pt x="4476824" y="2158698"/>
                    <a:pt x="4468056" y="2167467"/>
                    <a:pt x="4457239" y="2167467"/>
                  </a:cubicBezTo>
                  <a:lnTo>
                    <a:pt x="19585" y="2167467"/>
                  </a:lnTo>
                  <a:cubicBezTo>
                    <a:pt x="14391" y="2167467"/>
                    <a:pt x="9409" y="2165403"/>
                    <a:pt x="5736" y="2161730"/>
                  </a:cubicBezTo>
                  <a:cubicBezTo>
                    <a:pt x="2063" y="2158058"/>
                    <a:pt x="0" y="2153076"/>
                    <a:pt x="0" y="2147882"/>
                  </a:cubicBezTo>
                  <a:lnTo>
                    <a:pt x="0" y="19585"/>
                  </a:lnTo>
                  <a:cubicBezTo>
                    <a:pt x="0" y="8768"/>
                    <a:pt x="8768" y="0"/>
                    <a:pt x="19585" y="0"/>
                  </a:cubicBezTo>
                  <a:close/>
                </a:path>
              </a:pathLst>
            </a:custGeom>
            <a:solidFill>
              <a:srgbClr val="395D91"/>
            </a:solidFill>
          </p:spPr>
          <p:txBody>
            <a:bodyPr/>
            <a:lstStyle/>
            <a:p>
              <a:endParaRPr lang="it-DE"/>
            </a:p>
          </p:txBody>
        </p:sp>
        <p:sp>
          <p:nvSpPr>
            <p:cNvPr id="5" name="TextBox 5">
              <a:extLst>
                <a:ext uri="{FF2B5EF4-FFF2-40B4-BE49-F238E27FC236}">
                  <a16:creationId xmlns:a16="http://schemas.microsoft.com/office/drawing/2014/main" id="{831349AB-A371-D5BA-7E1D-C7023E8CF3FB}"/>
                </a:ext>
              </a:extLst>
            </p:cNvPr>
            <p:cNvSpPr txBox="1"/>
            <p:nvPr/>
          </p:nvSpPr>
          <p:spPr>
            <a:xfrm>
              <a:off x="0" y="-47625"/>
              <a:ext cx="4476824" cy="2215092"/>
            </a:xfrm>
            <a:prstGeom prst="rect">
              <a:avLst/>
            </a:prstGeom>
          </p:spPr>
          <p:txBody>
            <a:bodyPr lIns="50800" tIns="50800" rIns="50800" bIns="50800" rtlCol="0" anchor="ctr"/>
            <a:lstStyle/>
            <a:p>
              <a:pPr algn="ctr">
                <a:lnSpc>
                  <a:spcPts val="2659"/>
                </a:lnSpc>
              </a:pPr>
              <a:endParaRPr dirty="0"/>
            </a:p>
          </p:txBody>
        </p:sp>
      </p:grpSp>
      <p:sp>
        <p:nvSpPr>
          <p:cNvPr id="6" name="Freeform 6">
            <a:extLst>
              <a:ext uri="{FF2B5EF4-FFF2-40B4-BE49-F238E27FC236}">
                <a16:creationId xmlns:a16="http://schemas.microsoft.com/office/drawing/2014/main" id="{701B69B8-868D-5B18-E765-2B96D10A528A}"/>
              </a:ext>
            </a:extLst>
          </p:cNvPr>
          <p:cNvSpPr/>
          <p:nvPr/>
        </p:nvSpPr>
        <p:spPr>
          <a:xfrm rot="-2700000">
            <a:off x="12542618" y="1487169"/>
            <a:ext cx="11641929" cy="11641929"/>
          </a:xfrm>
          <a:custGeom>
            <a:avLst/>
            <a:gdLst/>
            <a:ahLst/>
            <a:cxnLst/>
            <a:rect l="l" t="t" r="r" b="b"/>
            <a:pathLst>
              <a:path w="11641929" h="11641929">
                <a:moveTo>
                  <a:pt x="0" y="0"/>
                </a:moveTo>
                <a:lnTo>
                  <a:pt x="11641929" y="0"/>
                </a:lnTo>
                <a:lnTo>
                  <a:pt x="11641929" y="11641929"/>
                </a:lnTo>
                <a:lnTo>
                  <a:pt x="0" y="11641929"/>
                </a:lnTo>
                <a:lnTo>
                  <a:pt x="0" y="0"/>
                </a:lnTo>
                <a:close/>
              </a:path>
            </a:pathLst>
          </a:custGeom>
          <a:blipFill>
            <a:blip r:embed="rId3">
              <a:alphaModFix amt="6999"/>
            </a:blip>
            <a:stretch>
              <a:fillRect/>
            </a:stretch>
          </a:blipFill>
        </p:spPr>
        <p:txBody>
          <a:bodyPr/>
          <a:lstStyle/>
          <a:p>
            <a:endParaRPr lang="it-DE"/>
          </a:p>
        </p:txBody>
      </p:sp>
      <p:grpSp>
        <p:nvGrpSpPr>
          <p:cNvPr id="7" name="Group 7">
            <a:extLst>
              <a:ext uri="{FF2B5EF4-FFF2-40B4-BE49-F238E27FC236}">
                <a16:creationId xmlns:a16="http://schemas.microsoft.com/office/drawing/2014/main" id="{9A7C54A8-5DD9-A5D5-3D1A-D7448A281659}"/>
              </a:ext>
            </a:extLst>
          </p:cNvPr>
          <p:cNvGrpSpPr/>
          <p:nvPr/>
        </p:nvGrpSpPr>
        <p:grpSpPr>
          <a:xfrm rot="-2700000">
            <a:off x="12874035" y="1818586"/>
            <a:ext cx="10863149" cy="10863149"/>
            <a:chOff x="0" y="0"/>
            <a:chExt cx="2041549" cy="2041549"/>
          </a:xfrm>
        </p:grpSpPr>
        <p:sp>
          <p:nvSpPr>
            <p:cNvPr id="8" name="Freeform 8">
              <a:extLst>
                <a:ext uri="{FF2B5EF4-FFF2-40B4-BE49-F238E27FC236}">
                  <a16:creationId xmlns:a16="http://schemas.microsoft.com/office/drawing/2014/main" id="{302614D2-6A68-6E40-3389-EF4725BB5101}"/>
                </a:ext>
              </a:extLst>
            </p:cNvPr>
            <p:cNvSpPr/>
            <p:nvPr/>
          </p:nvSpPr>
          <p:spPr>
            <a:xfrm>
              <a:off x="0" y="0"/>
              <a:ext cx="2041549" cy="2041549"/>
            </a:xfrm>
            <a:custGeom>
              <a:avLst/>
              <a:gdLst/>
              <a:ahLst/>
              <a:cxnLst/>
              <a:rect l="l" t="t" r="r" b="b"/>
              <a:pathLst>
                <a:path w="2041549" h="2041549">
                  <a:moveTo>
                    <a:pt x="71268" y="0"/>
                  </a:moveTo>
                  <a:lnTo>
                    <a:pt x="1970282" y="0"/>
                  </a:lnTo>
                  <a:cubicBezTo>
                    <a:pt x="1989183" y="0"/>
                    <a:pt x="2007310" y="7509"/>
                    <a:pt x="2020675" y="20874"/>
                  </a:cubicBezTo>
                  <a:cubicBezTo>
                    <a:pt x="2034041" y="34239"/>
                    <a:pt x="2041549" y="52366"/>
                    <a:pt x="2041549" y="71268"/>
                  </a:cubicBezTo>
                  <a:lnTo>
                    <a:pt x="2041549" y="1970282"/>
                  </a:lnTo>
                  <a:cubicBezTo>
                    <a:pt x="2041549" y="2009642"/>
                    <a:pt x="2009642" y="2041549"/>
                    <a:pt x="1970282" y="2041549"/>
                  </a:cubicBezTo>
                  <a:lnTo>
                    <a:pt x="71268" y="2041549"/>
                  </a:lnTo>
                  <a:cubicBezTo>
                    <a:pt x="31908" y="2041549"/>
                    <a:pt x="0" y="2009642"/>
                    <a:pt x="0" y="1970282"/>
                  </a:cubicBezTo>
                  <a:lnTo>
                    <a:pt x="0" y="71268"/>
                  </a:lnTo>
                  <a:cubicBezTo>
                    <a:pt x="0" y="31908"/>
                    <a:pt x="31908" y="0"/>
                    <a:pt x="71268" y="0"/>
                  </a:cubicBezTo>
                  <a:close/>
                </a:path>
              </a:pathLst>
            </a:custGeom>
            <a:solidFill>
              <a:srgbClr val="FFFFFF"/>
            </a:solidFill>
          </p:spPr>
          <p:txBody>
            <a:bodyPr/>
            <a:lstStyle/>
            <a:p>
              <a:endParaRPr lang="it-DE"/>
            </a:p>
          </p:txBody>
        </p:sp>
        <p:sp>
          <p:nvSpPr>
            <p:cNvPr id="9" name="TextBox 9">
              <a:extLst>
                <a:ext uri="{FF2B5EF4-FFF2-40B4-BE49-F238E27FC236}">
                  <a16:creationId xmlns:a16="http://schemas.microsoft.com/office/drawing/2014/main" id="{8EF6C571-8B66-A0CD-1283-02AAA3087421}"/>
                </a:ext>
              </a:extLst>
            </p:cNvPr>
            <p:cNvSpPr txBox="1"/>
            <p:nvPr/>
          </p:nvSpPr>
          <p:spPr>
            <a:xfrm>
              <a:off x="0" y="-47625"/>
              <a:ext cx="2041549" cy="2089174"/>
            </a:xfrm>
            <a:prstGeom prst="rect">
              <a:avLst/>
            </a:prstGeom>
          </p:spPr>
          <p:txBody>
            <a:bodyPr lIns="50800" tIns="50800" rIns="50800" bIns="50800" rtlCol="0" anchor="ctr"/>
            <a:lstStyle/>
            <a:p>
              <a:pPr algn="ctr">
                <a:lnSpc>
                  <a:spcPts val="2659"/>
                </a:lnSpc>
                <a:spcBef>
                  <a:spcPct val="0"/>
                </a:spcBef>
              </a:pPr>
              <a:endParaRPr dirty="0"/>
            </a:p>
          </p:txBody>
        </p:sp>
      </p:grpSp>
      <p:sp>
        <p:nvSpPr>
          <p:cNvPr id="10" name="TextBox 10">
            <a:extLst>
              <a:ext uri="{FF2B5EF4-FFF2-40B4-BE49-F238E27FC236}">
                <a16:creationId xmlns:a16="http://schemas.microsoft.com/office/drawing/2014/main" id="{2EC95492-C825-60B1-EFA3-074871C30A8D}"/>
              </a:ext>
            </a:extLst>
          </p:cNvPr>
          <p:cNvSpPr txBox="1"/>
          <p:nvPr/>
        </p:nvSpPr>
        <p:spPr>
          <a:xfrm>
            <a:off x="1992588" y="1445644"/>
            <a:ext cx="12790212" cy="1023229"/>
          </a:xfrm>
          <a:prstGeom prst="rect">
            <a:avLst/>
          </a:prstGeom>
        </p:spPr>
        <p:txBody>
          <a:bodyPr wrap="square" lIns="0" tIns="0" rIns="0" bIns="0" rtlCol="0" anchor="t">
            <a:spAutoFit/>
          </a:bodyPr>
          <a:lstStyle/>
          <a:p>
            <a:pPr algn="l">
              <a:lnSpc>
                <a:spcPts val="8450"/>
              </a:lnSpc>
            </a:pPr>
            <a:r>
              <a:rPr lang="en-US" sz="6500" dirty="0">
                <a:solidFill>
                  <a:srgbClr val="CAE4FC"/>
                </a:solidFill>
                <a:latin typeface="Big John PRO Bold"/>
                <a:ea typeface="Big John PRO Bold"/>
                <a:cs typeface="Big John PRO Bold"/>
                <a:sym typeface="Big John PRO Bold"/>
              </a:rPr>
              <a:t>Before Time — Eternal Decree</a:t>
            </a:r>
          </a:p>
        </p:txBody>
      </p:sp>
      <p:sp>
        <p:nvSpPr>
          <p:cNvPr id="11" name="TextBox 11">
            <a:extLst>
              <a:ext uri="{FF2B5EF4-FFF2-40B4-BE49-F238E27FC236}">
                <a16:creationId xmlns:a16="http://schemas.microsoft.com/office/drawing/2014/main" id="{5C74BC7D-AE63-631D-B82E-FFC384050F87}"/>
              </a:ext>
            </a:extLst>
          </p:cNvPr>
          <p:cNvSpPr txBox="1"/>
          <p:nvPr/>
        </p:nvSpPr>
        <p:spPr>
          <a:xfrm>
            <a:off x="1992588" y="2757169"/>
            <a:ext cx="10428012" cy="4256678"/>
          </a:xfrm>
          <a:prstGeom prst="rect">
            <a:avLst/>
          </a:prstGeom>
        </p:spPr>
        <p:txBody>
          <a:bodyPr wrap="square" lIns="0" tIns="0" rIns="0" bIns="0" rtlCol="0" anchor="t">
            <a:spAutoFit/>
          </a:bodyPr>
          <a:lstStyle/>
          <a:p>
            <a:pPr marL="742950" indent="-742950" algn="just">
              <a:lnSpc>
                <a:spcPts val="5599"/>
              </a:lnSpc>
              <a:spcBef>
                <a:spcPct val="0"/>
              </a:spcBef>
              <a:buAutoNum type="arabicPeriod"/>
            </a:pPr>
            <a:r>
              <a:rPr lang="en-US" sz="3999" dirty="0">
                <a:solidFill>
                  <a:srgbClr val="F7FBFF"/>
                </a:solidFill>
                <a:latin typeface="Gilroy"/>
                <a:ea typeface="Gilroy"/>
                <a:cs typeface="Gilroy"/>
                <a:sym typeface="Gilroy"/>
              </a:rPr>
              <a:t>Eternal Will — 1 Cor 2:7</a:t>
            </a:r>
          </a:p>
          <a:p>
            <a:pPr marL="742950" indent="-742950" algn="just">
              <a:lnSpc>
                <a:spcPts val="5599"/>
              </a:lnSpc>
              <a:spcBef>
                <a:spcPct val="0"/>
              </a:spcBef>
              <a:buAutoNum type="arabicPeriod"/>
            </a:pPr>
            <a:r>
              <a:rPr lang="en-US" sz="3999" dirty="0">
                <a:solidFill>
                  <a:srgbClr val="F7FBFF"/>
                </a:solidFill>
                <a:latin typeface="Gilroy"/>
                <a:ea typeface="Gilroy"/>
                <a:cs typeface="Gilroy"/>
                <a:sym typeface="Gilroy"/>
              </a:rPr>
              <a:t>Sovereign Will — Daniel 4:24–25, 35</a:t>
            </a:r>
          </a:p>
          <a:p>
            <a:pPr marL="742950" indent="-742950" algn="just">
              <a:lnSpc>
                <a:spcPts val="5599"/>
              </a:lnSpc>
              <a:spcBef>
                <a:spcPct val="0"/>
              </a:spcBef>
              <a:buAutoNum type="arabicPeriod"/>
            </a:pPr>
            <a:r>
              <a:rPr lang="en-US" sz="3999" dirty="0">
                <a:solidFill>
                  <a:srgbClr val="F7FBFF"/>
                </a:solidFill>
                <a:latin typeface="Gilroy"/>
                <a:ea typeface="Gilroy"/>
                <a:cs typeface="Gilroy"/>
                <a:sym typeface="Gilroy"/>
              </a:rPr>
              <a:t>Infallible Will — Isa 46:8–11</a:t>
            </a:r>
          </a:p>
          <a:p>
            <a:pPr marL="742950" indent="-742950" algn="just">
              <a:lnSpc>
                <a:spcPts val="5599"/>
              </a:lnSpc>
              <a:spcBef>
                <a:spcPct val="0"/>
              </a:spcBef>
              <a:buAutoNum type="arabicPeriod"/>
            </a:pPr>
            <a:r>
              <a:rPr lang="en-US" sz="3999" dirty="0">
                <a:solidFill>
                  <a:srgbClr val="F7FBFF"/>
                </a:solidFill>
                <a:latin typeface="Gilroy"/>
                <a:ea typeface="Gilroy"/>
                <a:cs typeface="Gilroy"/>
                <a:sym typeface="Gilroy"/>
              </a:rPr>
              <a:t>Immutable Will — Job 23:13–14</a:t>
            </a:r>
          </a:p>
          <a:p>
            <a:pPr marL="742950" indent="-742950" algn="just">
              <a:lnSpc>
                <a:spcPts val="5599"/>
              </a:lnSpc>
              <a:spcBef>
                <a:spcPct val="0"/>
              </a:spcBef>
              <a:buAutoNum type="arabicPeriod"/>
            </a:pPr>
            <a:r>
              <a:rPr lang="en-US" sz="3999" dirty="0">
                <a:solidFill>
                  <a:srgbClr val="F7FBFF"/>
                </a:solidFill>
                <a:latin typeface="Gilroy"/>
                <a:ea typeface="Gilroy"/>
                <a:cs typeface="Gilroy"/>
                <a:sym typeface="Gilroy"/>
              </a:rPr>
              <a:t>Unconditional Will </a:t>
            </a:r>
          </a:p>
          <a:p>
            <a:pPr marL="742950" indent="-742950" algn="just">
              <a:lnSpc>
                <a:spcPts val="5599"/>
              </a:lnSpc>
              <a:spcBef>
                <a:spcPct val="0"/>
              </a:spcBef>
              <a:buAutoNum type="arabicPeriod"/>
            </a:pPr>
            <a:r>
              <a:rPr lang="en-US" sz="3999" dirty="0">
                <a:solidFill>
                  <a:srgbClr val="F7FBFF"/>
                </a:solidFill>
                <a:latin typeface="Gilroy"/>
                <a:ea typeface="Gilroy"/>
                <a:cs typeface="Gilroy"/>
                <a:sym typeface="Gilroy"/>
              </a:rPr>
              <a:t>Specific Will — Lk 22:22</a:t>
            </a:r>
          </a:p>
        </p:txBody>
      </p:sp>
    </p:spTree>
    <p:extLst>
      <p:ext uri="{BB962C8B-B14F-4D97-AF65-F5344CB8AC3E}">
        <p14:creationId xmlns:p14="http://schemas.microsoft.com/office/powerpoint/2010/main" val="210865554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3ABC158-AAE5-AD05-1890-7A52B676980F}"/>
            </a:ext>
          </a:extLst>
        </p:cNvPr>
        <p:cNvGrpSpPr/>
        <p:nvPr/>
      </p:nvGrpSpPr>
      <p:grpSpPr>
        <a:xfrm>
          <a:off x="0" y="0"/>
          <a:ext cx="0" cy="0"/>
          <a:chOff x="0" y="0"/>
          <a:chExt cx="0" cy="0"/>
        </a:xfrm>
      </p:grpSpPr>
      <p:sp>
        <p:nvSpPr>
          <p:cNvPr id="2" name="Freeform 2">
            <a:extLst>
              <a:ext uri="{FF2B5EF4-FFF2-40B4-BE49-F238E27FC236}">
                <a16:creationId xmlns:a16="http://schemas.microsoft.com/office/drawing/2014/main" id="{EBFF2DD3-861E-ED1C-5F26-264988B56B8E}"/>
              </a:ext>
            </a:extLst>
          </p:cNvPr>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t="-9333" b="-9333"/>
            </a:stretch>
          </a:blipFill>
        </p:spPr>
        <p:txBody>
          <a:bodyPr/>
          <a:lstStyle/>
          <a:p>
            <a:endParaRPr lang="it-DE"/>
          </a:p>
        </p:txBody>
      </p:sp>
      <p:grpSp>
        <p:nvGrpSpPr>
          <p:cNvPr id="3" name="Group 3">
            <a:extLst>
              <a:ext uri="{FF2B5EF4-FFF2-40B4-BE49-F238E27FC236}">
                <a16:creationId xmlns:a16="http://schemas.microsoft.com/office/drawing/2014/main" id="{5888EA67-F537-B456-2413-B88461177305}"/>
              </a:ext>
            </a:extLst>
          </p:cNvPr>
          <p:cNvGrpSpPr/>
          <p:nvPr/>
        </p:nvGrpSpPr>
        <p:grpSpPr>
          <a:xfrm>
            <a:off x="1028700" y="1028700"/>
            <a:ext cx="16997941" cy="8229600"/>
            <a:chOff x="0" y="0"/>
            <a:chExt cx="4476824" cy="2167467"/>
          </a:xfrm>
        </p:grpSpPr>
        <p:sp>
          <p:nvSpPr>
            <p:cNvPr id="4" name="Freeform 4">
              <a:extLst>
                <a:ext uri="{FF2B5EF4-FFF2-40B4-BE49-F238E27FC236}">
                  <a16:creationId xmlns:a16="http://schemas.microsoft.com/office/drawing/2014/main" id="{AE5071CD-B151-414E-EAD7-46B65F0544A7}"/>
                </a:ext>
              </a:extLst>
            </p:cNvPr>
            <p:cNvSpPr/>
            <p:nvPr/>
          </p:nvSpPr>
          <p:spPr>
            <a:xfrm>
              <a:off x="0" y="0"/>
              <a:ext cx="4476824" cy="2167467"/>
            </a:xfrm>
            <a:custGeom>
              <a:avLst/>
              <a:gdLst/>
              <a:ahLst/>
              <a:cxnLst/>
              <a:rect l="l" t="t" r="r" b="b"/>
              <a:pathLst>
                <a:path w="4476824" h="2167467">
                  <a:moveTo>
                    <a:pt x="19585" y="0"/>
                  </a:moveTo>
                  <a:lnTo>
                    <a:pt x="4457239" y="0"/>
                  </a:lnTo>
                  <a:cubicBezTo>
                    <a:pt x="4462433" y="0"/>
                    <a:pt x="4467415" y="2063"/>
                    <a:pt x="4471088" y="5736"/>
                  </a:cubicBezTo>
                  <a:cubicBezTo>
                    <a:pt x="4474761" y="9409"/>
                    <a:pt x="4476824" y="14391"/>
                    <a:pt x="4476824" y="19585"/>
                  </a:cubicBezTo>
                  <a:lnTo>
                    <a:pt x="4476824" y="2147882"/>
                  </a:lnTo>
                  <a:cubicBezTo>
                    <a:pt x="4476824" y="2158698"/>
                    <a:pt x="4468056" y="2167467"/>
                    <a:pt x="4457239" y="2167467"/>
                  </a:cubicBezTo>
                  <a:lnTo>
                    <a:pt x="19585" y="2167467"/>
                  </a:lnTo>
                  <a:cubicBezTo>
                    <a:pt x="14391" y="2167467"/>
                    <a:pt x="9409" y="2165403"/>
                    <a:pt x="5736" y="2161730"/>
                  </a:cubicBezTo>
                  <a:cubicBezTo>
                    <a:pt x="2063" y="2158058"/>
                    <a:pt x="0" y="2153076"/>
                    <a:pt x="0" y="2147882"/>
                  </a:cubicBezTo>
                  <a:lnTo>
                    <a:pt x="0" y="19585"/>
                  </a:lnTo>
                  <a:cubicBezTo>
                    <a:pt x="0" y="8768"/>
                    <a:pt x="8768" y="0"/>
                    <a:pt x="19585" y="0"/>
                  </a:cubicBezTo>
                  <a:close/>
                </a:path>
              </a:pathLst>
            </a:custGeom>
            <a:solidFill>
              <a:srgbClr val="395D91"/>
            </a:solidFill>
          </p:spPr>
          <p:txBody>
            <a:bodyPr/>
            <a:lstStyle/>
            <a:p>
              <a:endParaRPr lang="it-DE"/>
            </a:p>
          </p:txBody>
        </p:sp>
        <p:sp>
          <p:nvSpPr>
            <p:cNvPr id="5" name="TextBox 5">
              <a:extLst>
                <a:ext uri="{FF2B5EF4-FFF2-40B4-BE49-F238E27FC236}">
                  <a16:creationId xmlns:a16="http://schemas.microsoft.com/office/drawing/2014/main" id="{B037DAD9-FA53-DC05-01BE-8D1DC1085AF7}"/>
                </a:ext>
              </a:extLst>
            </p:cNvPr>
            <p:cNvSpPr txBox="1"/>
            <p:nvPr/>
          </p:nvSpPr>
          <p:spPr>
            <a:xfrm>
              <a:off x="0" y="-47625"/>
              <a:ext cx="4476824" cy="2215092"/>
            </a:xfrm>
            <a:prstGeom prst="rect">
              <a:avLst/>
            </a:prstGeom>
          </p:spPr>
          <p:txBody>
            <a:bodyPr lIns="50800" tIns="50800" rIns="50800" bIns="50800" rtlCol="0" anchor="ctr"/>
            <a:lstStyle/>
            <a:p>
              <a:pPr algn="ctr">
                <a:lnSpc>
                  <a:spcPts val="2659"/>
                </a:lnSpc>
              </a:pPr>
              <a:endParaRPr dirty="0"/>
            </a:p>
          </p:txBody>
        </p:sp>
      </p:grpSp>
      <p:sp>
        <p:nvSpPr>
          <p:cNvPr id="6" name="Freeform 6">
            <a:extLst>
              <a:ext uri="{FF2B5EF4-FFF2-40B4-BE49-F238E27FC236}">
                <a16:creationId xmlns:a16="http://schemas.microsoft.com/office/drawing/2014/main" id="{2DD6F5ED-E37D-9171-4D20-C09EF41FB1E5}"/>
              </a:ext>
            </a:extLst>
          </p:cNvPr>
          <p:cNvSpPr/>
          <p:nvPr/>
        </p:nvSpPr>
        <p:spPr>
          <a:xfrm rot="-2700000">
            <a:off x="12542618" y="1487169"/>
            <a:ext cx="11641929" cy="11641929"/>
          </a:xfrm>
          <a:custGeom>
            <a:avLst/>
            <a:gdLst/>
            <a:ahLst/>
            <a:cxnLst/>
            <a:rect l="l" t="t" r="r" b="b"/>
            <a:pathLst>
              <a:path w="11641929" h="11641929">
                <a:moveTo>
                  <a:pt x="0" y="0"/>
                </a:moveTo>
                <a:lnTo>
                  <a:pt x="11641929" y="0"/>
                </a:lnTo>
                <a:lnTo>
                  <a:pt x="11641929" y="11641929"/>
                </a:lnTo>
                <a:lnTo>
                  <a:pt x="0" y="11641929"/>
                </a:lnTo>
                <a:lnTo>
                  <a:pt x="0" y="0"/>
                </a:lnTo>
                <a:close/>
              </a:path>
            </a:pathLst>
          </a:custGeom>
          <a:blipFill>
            <a:blip r:embed="rId3">
              <a:alphaModFix amt="6999"/>
            </a:blip>
            <a:stretch>
              <a:fillRect/>
            </a:stretch>
          </a:blipFill>
        </p:spPr>
        <p:txBody>
          <a:bodyPr/>
          <a:lstStyle/>
          <a:p>
            <a:endParaRPr lang="it-DE"/>
          </a:p>
        </p:txBody>
      </p:sp>
      <p:grpSp>
        <p:nvGrpSpPr>
          <p:cNvPr id="7" name="Group 7">
            <a:extLst>
              <a:ext uri="{FF2B5EF4-FFF2-40B4-BE49-F238E27FC236}">
                <a16:creationId xmlns:a16="http://schemas.microsoft.com/office/drawing/2014/main" id="{684D2538-A256-F312-E1AD-8E4A8284667B}"/>
              </a:ext>
            </a:extLst>
          </p:cNvPr>
          <p:cNvGrpSpPr/>
          <p:nvPr/>
        </p:nvGrpSpPr>
        <p:grpSpPr>
          <a:xfrm rot="-2700000">
            <a:off x="12874035" y="1818586"/>
            <a:ext cx="10863149" cy="10863149"/>
            <a:chOff x="0" y="0"/>
            <a:chExt cx="2041549" cy="2041549"/>
          </a:xfrm>
        </p:grpSpPr>
        <p:sp>
          <p:nvSpPr>
            <p:cNvPr id="8" name="Freeform 8">
              <a:extLst>
                <a:ext uri="{FF2B5EF4-FFF2-40B4-BE49-F238E27FC236}">
                  <a16:creationId xmlns:a16="http://schemas.microsoft.com/office/drawing/2014/main" id="{F40364A6-D0FF-B859-7BC3-7E90101F169B}"/>
                </a:ext>
              </a:extLst>
            </p:cNvPr>
            <p:cNvSpPr/>
            <p:nvPr/>
          </p:nvSpPr>
          <p:spPr>
            <a:xfrm>
              <a:off x="0" y="0"/>
              <a:ext cx="2041549" cy="2041549"/>
            </a:xfrm>
            <a:custGeom>
              <a:avLst/>
              <a:gdLst/>
              <a:ahLst/>
              <a:cxnLst/>
              <a:rect l="l" t="t" r="r" b="b"/>
              <a:pathLst>
                <a:path w="2041549" h="2041549">
                  <a:moveTo>
                    <a:pt x="71268" y="0"/>
                  </a:moveTo>
                  <a:lnTo>
                    <a:pt x="1970282" y="0"/>
                  </a:lnTo>
                  <a:cubicBezTo>
                    <a:pt x="1989183" y="0"/>
                    <a:pt x="2007310" y="7509"/>
                    <a:pt x="2020675" y="20874"/>
                  </a:cubicBezTo>
                  <a:cubicBezTo>
                    <a:pt x="2034041" y="34239"/>
                    <a:pt x="2041549" y="52366"/>
                    <a:pt x="2041549" y="71268"/>
                  </a:cubicBezTo>
                  <a:lnTo>
                    <a:pt x="2041549" y="1970282"/>
                  </a:lnTo>
                  <a:cubicBezTo>
                    <a:pt x="2041549" y="2009642"/>
                    <a:pt x="2009642" y="2041549"/>
                    <a:pt x="1970282" y="2041549"/>
                  </a:cubicBezTo>
                  <a:lnTo>
                    <a:pt x="71268" y="2041549"/>
                  </a:lnTo>
                  <a:cubicBezTo>
                    <a:pt x="31908" y="2041549"/>
                    <a:pt x="0" y="2009642"/>
                    <a:pt x="0" y="1970282"/>
                  </a:cubicBezTo>
                  <a:lnTo>
                    <a:pt x="0" y="71268"/>
                  </a:lnTo>
                  <a:cubicBezTo>
                    <a:pt x="0" y="31908"/>
                    <a:pt x="31908" y="0"/>
                    <a:pt x="71268" y="0"/>
                  </a:cubicBezTo>
                  <a:close/>
                </a:path>
              </a:pathLst>
            </a:custGeom>
            <a:solidFill>
              <a:srgbClr val="FFFFFF"/>
            </a:solidFill>
          </p:spPr>
          <p:txBody>
            <a:bodyPr/>
            <a:lstStyle/>
            <a:p>
              <a:endParaRPr lang="it-DE"/>
            </a:p>
          </p:txBody>
        </p:sp>
        <p:sp>
          <p:nvSpPr>
            <p:cNvPr id="9" name="TextBox 9">
              <a:extLst>
                <a:ext uri="{FF2B5EF4-FFF2-40B4-BE49-F238E27FC236}">
                  <a16:creationId xmlns:a16="http://schemas.microsoft.com/office/drawing/2014/main" id="{E35A49B1-BCDC-9EF7-0009-19555EC8BE5D}"/>
                </a:ext>
              </a:extLst>
            </p:cNvPr>
            <p:cNvSpPr txBox="1"/>
            <p:nvPr/>
          </p:nvSpPr>
          <p:spPr>
            <a:xfrm>
              <a:off x="0" y="-47625"/>
              <a:ext cx="2041549" cy="2089174"/>
            </a:xfrm>
            <a:prstGeom prst="rect">
              <a:avLst/>
            </a:prstGeom>
          </p:spPr>
          <p:txBody>
            <a:bodyPr lIns="50800" tIns="50800" rIns="50800" bIns="50800" rtlCol="0" anchor="ctr"/>
            <a:lstStyle/>
            <a:p>
              <a:pPr algn="ctr">
                <a:lnSpc>
                  <a:spcPts val="2659"/>
                </a:lnSpc>
                <a:spcBef>
                  <a:spcPct val="0"/>
                </a:spcBef>
              </a:pPr>
              <a:endParaRPr dirty="0"/>
            </a:p>
          </p:txBody>
        </p:sp>
      </p:grpSp>
      <p:sp>
        <p:nvSpPr>
          <p:cNvPr id="10" name="TextBox 10">
            <a:extLst>
              <a:ext uri="{FF2B5EF4-FFF2-40B4-BE49-F238E27FC236}">
                <a16:creationId xmlns:a16="http://schemas.microsoft.com/office/drawing/2014/main" id="{15238063-35A1-7CF5-41AB-A56A14FD4201}"/>
              </a:ext>
            </a:extLst>
          </p:cNvPr>
          <p:cNvSpPr txBox="1"/>
          <p:nvPr/>
        </p:nvSpPr>
        <p:spPr>
          <a:xfrm>
            <a:off x="1992588" y="1445644"/>
            <a:ext cx="12790212" cy="1023229"/>
          </a:xfrm>
          <a:prstGeom prst="rect">
            <a:avLst/>
          </a:prstGeom>
        </p:spPr>
        <p:txBody>
          <a:bodyPr wrap="square" lIns="0" tIns="0" rIns="0" bIns="0" rtlCol="0" anchor="t">
            <a:spAutoFit/>
          </a:bodyPr>
          <a:lstStyle/>
          <a:p>
            <a:pPr algn="l">
              <a:lnSpc>
                <a:spcPts val="8450"/>
              </a:lnSpc>
            </a:pPr>
            <a:r>
              <a:rPr lang="en-US" sz="6500" dirty="0">
                <a:solidFill>
                  <a:srgbClr val="CAE4FC"/>
                </a:solidFill>
                <a:latin typeface="Big John PRO Bold"/>
                <a:ea typeface="Big John PRO Bold"/>
                <a:cs typeface="Big John PRO Bold"/>
                <a:sym typeface="Big John PRO Bold"/>
              </a:rPr>
              <a:t>Before Time — Eternal Decree</a:t>
            </a:r>
          </a:p>
        </p:txBody>
      </p:sp>
      <p:sp>
        <p:nvSpPr>
          <p:cNvPr id="11" name="TextBox 11">
            <a:extLst>
              <a:ext uri="{FF2B5EF4-FFF2-40B4-BE49-F238E27FC236}">
                <a16:creationId xmlns:a16="http://schemas.microsoft.com/office/drawing/2014/main" id="{205C4118-9F99-6E49-B2C1-BB1965C00FD1}"/>
              </a:ext>
            </a:extLst>
          </p:cNvPr>
          <p:cNvSpPr txBox="1"/>
          <p:nvPr/>
        </p:nvSpPr>
        <p:spPr>
          <a:xfrm>
            <a:off x="1992588" y="2757169"/>
            <a:ext cx="10428012" cy="4974823"/>
          </a:xfrm>
          <a:prstGeom prst="rect">
            <a:avLst/>
          </a:prstGeom>
        </p:spPr>
        <p:txBody>
          <a:bodyPr wrap="square" lIns="0" tIns="0" rIns="0" bIns="0" rtlCol="0" anchor="t">
            <a:spAutoFit/>
          </a:bodyPr>
          <a:lstStyle/>
          <a:p>
            <a:pPr marL="742950" indent="-742950" algn="just">
              <a:lnSpc>
                <a:spcPts val="5599"/>
              </a:lnSpc>
              <a:spcBef>
                <a:spcPct val="0"/>
              </a:spcBef>
              <a:buAutoNum type="arabicPeriod"/>
            </a:pPr>
            <a:r>
              <a:rPr lang="en-US" sz="3999" dirty="0">
                <a:solidFill>
                  <a:srgbClr val="F7FBFF"/>
                </a:solidFill>
                <a:latin typeface="Gilroy"/>
                <a:ea typeface="Gilroy"/>
                <a:cs typeface="Gilroy"/>
                <a:sym typeface="Gilroy"/>
              </a:rPr>
              <a:t>Eternal Will — 1 Cor 2:7</a:t>
            </a:r>
          </a:p>
          <a:p>
            <a:pPr marL="742950" indent="-742950" algn="just">
              <a:lnSpc>
                <a:spcPts val="5599"/>
              </a:lnSpc>
              <a:spcBef>
                <a:spcPct val="0"/>
              </a:spcBef>
              <a:buAutoNum type="arabicPeriod"/>
            </a:pPr>
            <a:r>
              <a:rPr lang="en-US" sz="3999" dirty="0">
                <a:solidFill>
                  <a:srgbClr val="F7FBFF"/>
                </a:solidFill>
                <a:latin typeface="Gilroy"/>
                <a:ea typeface="Gilroy"/>
                <a:cs typeface="Gilroy"/>
                <a:sym typeface="Gilroy"/>
              </a:rPr>
              <a:t>Sovereign Will — Daniel 4:24–25, 35</a:t>
            </a:r>
          </a:p>
          <a:p>
            <a:pPr marL="742950" indent="-742950" algn="just">
              <a:lnSpc>
                <a:spcPts val="5599"/>
              </a:lnSpc>
              <a:spcBef>
                <a:spcPct val="0"/>
              </a:spcBef>
              <a:buAutoNum type="arabicPeriod"/>
            </a:pPr>
            <a:r>
              <a:rPr lang="en-US" sz="3999" dirty="0">
                <a:solidFill>
                  <a:srgbClr val="F7FBFF"/>
                </a:solidFill>
                <a:latin typeface="Gilroy"/>
                <a:ea typeface="Gilroy"/>
                <a:cs typeface="Gilroy"/>
                <a:sym typeface="Gilroy"/>
              </a:rPr>
              <a:t>Infallible Will — Isa 46:8–11</a:t>
            </a:r>
          </a:p>
          <a:p>
            <a:pPr marL="742950" indent="-742950" algn="just">
              <a:lnSpc>
                <a:spcPts val="5599"/>
              </a:lnSpc>
              <a:spcBef>
                <a:spcPct val="0"/>
              </a:spcBef>
              <a:buAutoNum type="arabicPeriod"/>
            </a:pPr>
            <a:r>
              <a:rPr lang="en-US" sz="3999" dirty="0">
                <a:solidFill>
                  <a:srgbClr val="F7FBFF"/>
                </a:solidFill>
                <a:latin typeface="Gilroy"/>
                <a:ea typeface="Gilroy"/>
                <a:cs typeface="Gilroy"/>
                <a:sym typeface="Gilroy"/>
              </a:rPr>
              <a:t>Immutable Will — Job 23:13–14</a:t>
            </a:r>
          </a:p>
          <a:p>
            <a:pPr marL="742950" indent="-742950" algn="just">
              <a:lnSpc>
                <a:spcPts val="5599"/>
              </a:lnSpc>
              <a:spcBef>
                <a:spcPct val="0"/>
              </a:spcBef>
              <a:buAutoNum type="arabicPeriod"/>
            </a:pPr>
            <a:r>
              <a:rPr lang="en-US" sz="3999" dirty="0">
                <a:solidFill>
                  <a:srgbClr val="F7FBFF"/>
                </a:solidFill>
                <a:latin typeface="Gilroy"/>
                <a:ea typeface="Gilroy"/>
                <a:cs typeface="Gilroy"/>
                <a:sym typeface="Gilroy"/>
              </a:rPr>
              <a:t>Unconditional Will </a:t>
            </a:r>
          </a:p>
          <a:p>
            <a:pPr marL="742950" indent="-742950" algn="just">
              <a:lnSpc>
                <a:spcPts val="5599"/>
              </a:lnSpc>
              <a:spcBef>
                <a:spcPct val="0"/>
              </a:spcBef>
              <a:buAutoNum type="arabicPeriod"/>
            </a:pPr>
            <a:r>
              <a:rPr lang="en-US" sz="3999" dirty="0">
                <a:solidFill>
                  <a:srgbClr val="F7FBFF"/>
                </a:solidFill>
                <a:latin typeface="Gilroy"/>
                <a:ea typeface="Gilroy"/>
                <a:cs typeface="Gilroy"/>
                <a:sym typeface="Gilroy"/>
              </a:rPr>
              <a:t>Specific Will — Lk 22:22</a:t>
            </a:r>
          </a:p>
          <a:p>
            <a:pPr marL="742950" indent="-742950" algn="just">
              <a:lnSpc>
                <a:spcPts val="5599"/>
              </a:lnSpc>
              <a:spcBef>
                <a:spcPct val="0"/>
              </a:spcBef>
              <a:buAutoNum type="arabicPeriod"/>
            </a:pPr>
            <a:r>
              <a:rPr lang="en-US" sz="3999" dirty="0">
                <a:solidFill>
                  <a:srgbClr val="F7FBFF"/>
                </a:solidFill>
                <a:latin typeface="Gilroy"/>
                <a:ea typeface="Gilroy"/>
                <a:cs typeface="Gilroy"/>
                <a:sym typeface="Gilroy"/>
              </a:rPr>
              <a:t>Comprehensive Will</a:t>
            </a:r>
          </a:p>
        </p:txBody>
      </p:sp>
    </p:spTree>
    <p:extLst>
      <p:ext uri="{BB962C8B-B14F-4D97-AF65-F5344CB8AC3E}">
        <p14:creationId xmlns:p14="http://schemas.microsoft.com/office/powerpoint/2010/main" val="245970180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E6F2B19-647F-F1F1-EF05-E7AF82428838}"/>
            </a:ext>
          </a:extLst>
        </p:cNvPr>
        <p:cNvGrpSpPr/>
        <p:nvPr/>
      </p:nvGrpSpPr>
      <p:grpSpPr>
        <a:xfrm>
          <a:off x="0" y="0"/>
          <a:ext cx="0" cy="0"/>
          <a:chOff x="0" y="0"/>
          <a:chExt cx="0" cy="0"/>
        </a:xfrm>
      </p:grpSpPr>
      <p:sp>
        <p:nvSpPr>
          <p:cNvPr id="2" name="Freeform 2">
            <a:extLst>
              <a:ext uri="{FF2B5EF4-FFF2-40B4-BE49-F238E27FC236}">
                <a16:creationId xmlns:a16="http://schemas.microsoft.com/office/drawing/2014/main" id="{CFE87D4B-17E2-4502-BB64-EA9A49875A3F}"/>
              </a:ext>
            </a:extLst>
          </p:cNvPr>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t="-9333" b="-9333"/>
            </a:stretch>
          </a:blipFill>
        </p:spPr>
        <p:txBody>
          <a:bodyPr/>
          <a:lstStyle/>
          <a:p>
            <a:endParaRPr lang="it-DE"/>
          </a:p>
        </p:txBody>
      </p:sp>
      <p:grpSp>
        <p:nvGrpSpPr>
          <p:cNvPr id="3" name="Group 3">
            <a:extLst>
              <a:ext uri="{FF2B5EF4-FFF2-40B4-BE49-F238E27FC236}">
                <a16:creationId xmlns:a16="http://schemas.microsoft.com/office/drawing/2014/main" id="{F2D51F1C-EC46-B6F1-9D50-7E917715F6C2}"/>
              </a:ext>
            </a:extLst>
          </p:cNvPr>
          <p:cNvGrpSpPr/>
          <p:nvPr/>
        </p:nvGrpSpPr>
        <p:grpSpPr>
          <a:xfrm>
            <a:off x="1028700" y="1028700"/>
            <a:ext cx="16997941" cy="8229600"/>
            <a:chOff x="0" y="0"/>
            <a:chExt cx="4476824" cy="2167467"/>
          </a:xfrm>
        </p:grpSpPr>
        <p:sp>
          <p:nvSpPr>
            <p:cNvPr id="4" name="Freeform 4">
              <a:extLst>
                <a:ext uri="{FF2B5EF4-FFF2-40B4-BE49-F238E27FC236}">
                  <a16:creationId xmlns:a16="http://schemas.microsoft.com/office/drawing/2014/main" id="{400394CC-9CE5-A1A1-AA98-B4FE27D7FD17}"/>
                </a:ext>
              </a:extLst>
            </p:cNvPr>
            <p:cNvSpPr/>
            <p:nvPr/>
          </p:nvSpPr>
          <p:spPr>
            <a:xfrm>
              <a:off x="0" y="0"/>
              <a:ext cx="4476824" cy="2167467"/>
            </a:xfrm>
            <a:custGeom>
              <a:avLst/>
              <a:gdLst/>
              <a:ahLst/>
              <a:cxnLst/>
              <a:rect l="l" t="t" r="r" b="b"/>
              <a:pathLst>
                <a:path w="4476824" h="2167467">
                  <a:moveTo>
                    <a:pt x="19585" y="0"/>
                  </a:moveTo>
                  <a:lnTo>
                    <a:pt x="4457239" y="0"/>
                  </a:lnTo>
                  <a:cubicBezTo>
                    <a:pt x="4462433" y="0"/>
                    <a:pt x="4467415" y="2063"/>
                    <a:pt x="4471088" y="5736"/>
                  </a:cubicBezTo>
                  <a:cubicBezTo>
                    <a:pt x="4474761" y="9409"/>
                    <a:pt x="4476824" y="14391"/>
                    <a:pt x="4476824" y="19585"/>
                  </a:cubicBezTo>
                  <a:lnTo>
                    <a:pt x="4476824" y="2147882"/>
                  </a:lnTo>
                  <a:cubicBezTo>
                    <a:pt x="4476824" y="2158698"/>
                    <a:pt x="4468056" y="2167467"/>
                    <a:pt x="4457239" y="2167467"/>
                  </a:cubicBezTo>
                  <a:lnTo>
                    <a:pt x="19585" y="2167467"/>
                  </a:lnTo>
                  <a:cubicBezTo>
                    <a:pt x="14391" y="2167467"/>
                    <a:pt x="9409" y="2165403"/>
                    <a:pt x="5736" y="2161730"/>
                  </a:cubicBezTo>
                  <a:cubicBezTo>
                    <a:pt x="2063" y="2158058"/>
                    <a:pt x="0" y="2153076"/>
                    <a:pt x="0" y="2147882"/>
                  </a:cubicBezTo>
                  <a:lnTo>
                    <a:pt x="0" y="19585"/>
                  </a:lnTo>
                  <a:cubicBezTo>
                    <a:pt x="0" y="8768"/>
                    <a:pt x="8768" y="0"/>
                    <a:pt x="19585" y="0"/>
                  </a:cubicBezTo>
                  <a:close/>
                </a:path>
              </a:pathLst>
            </a:custGeom>
            <a:solidFill>
              <a:srgbClr val="395D91"/>
            </a:solidFill>
          </p:spPr>
          <p:txBody>
            <a:bodyPr/>
            <a:lstStyle/>
            <a:p>
              <a:endParaRPr lang="it-DE"/>
            </a:p>
          </p:txBody>
        </p:sp>
        <p:sp>
          <p:nvSpPr>
            <p:cNvPr id="5" name="TextBox 5">
              <a:extLst>
                <a:ext uri="{FF2B5EF4-FFF2-40B4-BE49-F238E27FC236}">
                  <a16:creationId xmlns:a16="http://schemas.microsoft.com/office/drawing/2014/main" id="{7CF88EB5-4BA8-2FA6-05A5-3A1FF83C66E0}"/>
                </a:ext>
              </a:extLst>
            </p:cNvPr>
            <p:cNvSpPr txBox="1"/>
            <p:nvPr/>
          </p:nvSpPr>
          <p:spPr>
            <a:xfrm>
              <a:off x="0" y="-47625"/>
              <a:ext cx="4476824" cy="2215092"/>
            </a:xfrm>
            <a:prstGeom prst="rect">
              <a:avLst/>
            </a:prstGeom>
          </p:spPr>
          <p:txBody>
            <a:bodyPr lIns="50800" tIns="50800" rIns="50800" bIns="50800" rtlCol="0" anchor="ctr"/>
            <a:lstStyle/>
            <a:p>
              <a:pPr algn="ctr">
                <a:lnSpc>
                  <a:spcPts val="2659"/>
                </a:lnSpc>
              </a:pPr>
              <a:endParaRPr dirty="0"/>
            </a:p>
          </p:txBody>
        </p:sp>
      </p:grpSp>
      <p:sp>
        <p:nvSpPr>
          <p:cNvPr id="6" name="Freeform 6">
            <a:extLst>
              <a:ext uri="{FF2B5EF4-FFF2-40B4-BE49-F238E27FC236}">
                <a16:creationId xmlns:a16="http://schemas.microsoft.com/office/drawing/2014/main" id="{B284ECC2-59E4-6DE9-EC93-8AC9AA7113D9}"/>
              </a:ext>
            </a:extLst>
          </p:cNvPr>
          <p:cNvSpPr/>
          <p:nvPr/>
        </p:nvSpPr>
        <p:spPr>
          <a:xfrm rot="-2700000">
            <a:off x="12542618" y="1487169"/>
            <a:ext cx="11641929" cy="11641929"/>
          </a:xfrm>
          <a:custGeom>
            <a:avLst/>
            <a:gdLst/>
            <a:ahLst/>
            <a:cxnLst/>
            <a:rect l="l" t="t" r="r" b="b"/>
            <a:pathLst>
              <a:path w="11641929" h="11641929">
                <a:moveTo>
                  <a:pt x="0" y="0"/>
                </a:moveTo>
                <a:lnTo>
                  <a:pt x="11641929" y="0"/>
                </a:lnTo>
                <a:lnTo>
                  <a:pt x="11641929" y="11641929"/>
                </a:lnTo>
                <a:lnTo>
                  <a:pt x="0" y="11641929"/>
                </a:lnTo>
                <a:lnTo>
                  <a:pt x="0" y="0"/>
                </a:lnTo>
                <a:close/>
              </a:path>
            </a:pathLst>
          </a:custGeom>
          <a:blipFill>
            <a:blip r:embed="rId3">
              <a:alphaModFix amt="6999"/>
            </a:blip>
            <a:stretch>
              <a:fillRect/>
            </a:stretch>
          </a:blipFill>
        </p:spPr>
        <p:txBody>
          <a:bodyPr/>
          <a:lstStyle/>
          <a:p>
            <a:endParaRPr lang="it-DE"/>
          </a:p>
        </p:txBody>
      </p:sp>
      <p:grpSp>
        <p:nvGrpSpPr>
          <p:cNvPr id="7" name="Group 7">
            <a:extLst>
              <a:ext uri="{FF2B5EF4-FFF2-40B4-BE49-F238E27FC236}">
                <a16:creationId xmlns:a16="http://schemas.microsoft.com/office/drawing/2014/main" id="{28AF44C7-B8EF-8EAE-D0BD-94E9DDE18506}"/>
              </a:ext>
            </a:extLst>
          </p:cNvPr>
          <p:cNvGrpSpPr/>
          <p:nvPr/>
        </p:nvGrpSpPr>
        <p:grpSpPr>
          <a:xfrm rot="-2700000">
            <a:off x="12874035" y="1818586"/>
            <a:ext cx="10863149" cy="10863149"/>
            <a:chOff x="0" y="0"/>
            <a:chExt cx="2041549" cy="2041549"/>
          </a:xfrm>
        </p:grpSpPr>
        <p:sp>
          <p:nvSpPr>
            <p:cNvPr id="8" name="Freeform 8">
              <a:extLst>
                <a:ext uri="{FF2B5EF4-FFF2-40B4-BE49-F238E27FC236}">
                  <a16:creationId xmlns:a16="http://schemas.microsoft.com/office/drawing/2014/main" id="{F7BA4B79-3E69-5EB4-BAFE-B3888ABD3236}"/>
                </a:ext>
              </a:extLst>
            </p:cNvPr>
            <p:cNvSpPr/>
            <p:nvPr/>
          </p:nvSpPr>
          <p:spPr>
            <a:xfrm>
              <a:off x="0" y="0"/>
              <a:ext cx="2041549" cy="2041549"/>
            </a:xfrm>
            <a:custGeom>
              <a:avLst/>
              <a:gdLst/>
              <a:ahLst/>
              <a:cxnLst/>
              <a:rect l="l" t="t" r="r" b="b"/>
              <a:pathLst>
                <a:path w="2041549" h="2041549">
                  <a:moveTo>
                    <a:pt x="71268" y="0"/>
                  </a:moveTo>
                  <a:lnTo>
                    <a:pt x="1970282" y="0"/>
                  </a:lnTo>
                  <a:cubicBezTo>
                    <a:pt x="1989183" y="0"/>
                    <a:pt x="2007310" y="7509"/>
                    <a:pt x="2020675" y="20874"/>
                  </a:cubicBezTo>
                  <a:cubicBezTo>
                    <a:pt x="2034041" y="34239"/>
                    <a:pt x="2041549" y="52366"/>
                    <a:pt x="2041549" y="71268"/>
                  </a:cubicBezTo>
                  <a:lnTo>
                    <a:pt x="2041549" y="1970282"/>
                  </a:lnTo>
                  <a:cubicBezTo>
                    <a:pt x="2041549" y="2009642"/>
                    <a:pt x="2009642" y="2041549"/>
                    <a:pt x="1970282" y="2041549"/>
                  </a:cubicBezTo>
                  <a:lnTo>
                    <a:pt x="71268" y="2041549"/>
                  </a:lnTo>
                  <a:cubicBezTo>
                    <a:pt x="31908" y="2041549"/>
                    <a:pt x="0" y="2009642"/>
                    <a:pt x="0" y="1970282"/>
                  </a:cubicBezTo>
                  <a:lnTo>
                    <a:pt x="0" y="71268"/>
                  </a:lnTo>
                  <a:cubicBezTo>
                    <a:pt x="0" y="31908"/>
                    <a:pt x="31908" y="0"/>
                    <a:pt x="71268" y="0"/>
                  </a:cubicBezTo>
                  <a:close/>
                </a:path>
              </a:pathLst>
            </a:custGeom>
            <a:solidFill>
              <a:srgbClr val="FFFFFF"/>
            </a:solidFill>
          </p:spPr>
          <p:txBody>
            <a:bodyPr/>
            <a:lstStyle/>
            <a:p>
              <a:endParaRPr lang="it-DE"/>
            </a:p>
          </p:txBody>
        </p:sp>
        <p:sp>
          <p:nvSpPr>
            <p:cNvPr id="9" name="TextBox 9">
              <a:extLst>
                <a:ext uri="{FF2B5EF4-FFF2-40B4-BE49-F238E27FC236}">
                  <a16:creationId xmlns:a16="http://schemas.microsoft.com/office/drawing/2014/main" id="{34BA02D6-6157-02BB-78B2-8297DBCCED9A}"/>
                </a:ext>
              </a:extLst>
            </p:cNvPr>
            <p:cNvSpPr txBox="1"/>
            <p:nvPr/>
          </p:nvSpPr>
          <p:spPr>
            <a:xfrm>
              <a:off x="0" y="-47625"/>
              <a:ext cx="2041549" cy="2089174"/>
            </a:xfrm>
            <a:prstGeom prst="rect">
              <a:avLst/>
            </a:prstGeom>
          </p:spPr>
          <p:txBody>
            <a:bodyPr lIns="50800" tIns="50800" rIns="50800" bIns="50800" rtlCol="0" anchor="ctr"/>
            <a:lstStyle/>
            <a:p>
              <a:pPr algn="ctr">
                <a:lnSpc>
                  <a:spcPts val="2659"/>
                </a:lnSpc>
                <a:spcBef>
                  <a:spcPct val="0"/>
                </a:spcBef>
              </a:pPr>
              <a:endParaRPr dirty="0"/>
            </a:p>
          </p:txBody>
        </p:sp>
      </p:grpSp>
      <p:sp>
        <p:nvSpPr>
          <p:cNvPr id="10" name="TextBox 10">
            <a:extLst>
              <a:ext uri="{FF2B5EF4-FFF2-40B4-BE49-F238E27FC236}">
                <a16:creationId xmlns:a16="http://schemas.microsoft.com/office/drawing/2014/main" id="{33A5D601-4419-3A49-41FE-B57193F70DA1}"/>
              </a:ext>
            </a:extLst>
          </p:cNvPr>
          <p:cNvSpPr txBox="1"/>
          <p:nvPr/>
        </p:nvSpPr>
        <p:spPr>
          <a:xfrm>
            <a:off x="1992588" y="1445644"/>
            <a:ext cx="12790212" cy="1023229"/>
          </a:xfrm>
          <a:prstGeom prst="rect">
            <a:avLst/>
          </a:prstGeom>
        </p:spPr>
        <p:txBody>
          <a:bodyPr wrap="square" lIns="0" tIns="0" rIns="0" bIns="0" rtlCol="0" anchor="t">
            <a:spAutoFit/>
          </a:bodyPr>
          <a:lstStyle/>
          <a:p>
            <a:pPr algn="l">
              <a:lnSpc>
                <a:spcPts val="8450"/>
              </a:lnSpc>
            </a:pPr>
            <a:r>
              <a:rPr lang="en-US" sz="6500" dirty="0">
                <a:solidFill>
                  <a:srgbClr val="CAE4FC"/>
                </a:solidFill>
                <a:latin typeface="Big John PRO Bold"/>
                <a:ea typeface="Big John PRO Bold"/>
                <a:cs typeface="Big John PRO Bold"/>
                <a:sym typeface="Big John PRO Bold"/>
              </a:rPr>
              <a:t>Before Time — Eternal Decree</a:t>
            </a:r>
          </a:p>
        </p:txBody>
      </p:sp>
      <p:sp>
        <p:nvSpPr>
          <p:cNvPr id="11" name="TextBox 11">
            <a:extLst>
              <a:ext uri="{FF2B5EF4-FFF2-40B4-BE49-F238E27FC236}">
                <a16:creationId xmlns:a16="http://schemas.microsoft.com/office/drawing/2014/main" id="{F9015962-8047-9023-95E3-97DA5D5BB07D}"/>
              </a:ext>
            </a:extLst>
          </p:cNvPr>
          <p:cNvSpPr txBox="1"/>
          <p:nvPr/>
        </p:nvSpPr>
        <p:spPr>
          <a:xfrm>
            <a:off x="1992588" y="2757169"/>
            <a:ext cx="10428012" cy="5692969"/>
          </a:xfrm>
          <a:prstGeom prst="rect">
            <a:avLst/>
          </a:prstGeom>
        </p:spPr>
        <p:txBody>
          <a:bodyPr wrap="square" lIns="0" tIns="0" rIns="0" bIns="0" rtlCol="0" anchor="t">
            <a:spAutoFit/>
          </a:bodyPr>
          <a:lstStyle/>
          <a:p>
            <a:pPr marL="742950" indent="-742950" algn="just">
              <a:lnSpc>
                <a:spcPts val="5599"/>
              </a:lnSpc>
              <a:spcBef>
                <a:spcPct val="0"/>
              </a:spcBef>
              <a:buAutoNum type="arabicPeriod"/>
            </a:pPr>
            <a:r>
              <a:rPr lang="en-US" sz="3999" dirty="0">
                <a:solidFill>
                  <a:srgbClr val="F7FBFF"/>
                </a:solidFill>
                <a:latin typeface="Gilroy"/>
                <a:ea typeface="Gilroy"/>
                <a:cs typeface="Gilroy"/>
                <a:sym typeface="Gilroy"/>
              </a:rPr>
              <a:t>Eternal Will — 1 Cor 2:7</a:t>
            </a:r>
          </a:p>
          <a:p>
            <a:pPr marL="742950" indent="-742950" algn="just">
              <a:lnSpc>
                <a:spcPts val="5599"/>
              </a:lnSpc>
              <a:spcBef>
                <a:spcPct val="0"/>
              </a:spcBef>
              <a:buAutoNum type="arabicPeriod"/>
            </a:pPr>
            <a:r>
              <a:rPr lang="en-US" sz="3999" dirty="0">
                <a:solidFill>
                  <a:srgbClr val="F7FBFF"/>
                </a:solidFill>
                <a:latin typeface="Gilroy"/>
                <a:ea typeface="Gilroy"/>
                <a:cs typeface="Gilroy"/>
                <a:sym typeface="Gilroy"/>
              </a:rPr>
              <a:t>Sovereign Will — Daniel 4:24–25, 35</a:t>
            </a:r>
          </a:p>
          <a:p>
            <a:pPr marL="742950" indent="-742950" algn="just">
              <a:lnSpc>
                <a:spcPts val="5599"/>
              </a:lnSpc>
              <a:spcBef>
                <a:spcPct val="0"/>
              </a:spcBef>
              <a:buAutoNum type="arabicPeriod"/>
            </a:pPr>
            <a:r>
              <a:rPr lang="en-US" sz="3999" dirty="0">
                <a:solidFill>
                  <a:srgbClr val="F7FBFF"/>
                </a:solidFill>
                <a:latin typeface="Gilroy"/>
                <a:ea typeface="Gilroy"/>
                <a:cs typeface="Gilroy"/>
                <a:sym typeface="Gilroy"/>
              </a:rPr>
              <a:t>Infallible Will — Isa 46:8–11</a:t>
            </a:r>
          </a:p>
          <a:p>
            <a:pPr marL="742950" indent="-742950" algn="just">
              <a:lnSpc>
                <a:spcPts val="5599"/>
              </a:lnSpc>
              <a:spcBef>
                <a:spcPct val="0"/>
              </a:spcBef>
              <a:buAutoNum type="arabicPeriod"/>
            </a:pPr>
            <a:r>
              <a:rPr lang="en-US" sz="3999" dirty="0">
                <a:solidFill>
                  <a:srgbClr val="F7FBFF"/>
                </a:solidFill>
                <a:latin typeface="Gilroy"/>
                <a:ea typeface="Gilroy"/>
                <a:cs typeface="Gilroy"/>
                <a:sym typeface="Gilroy"/>
              </a:rPr>
              <a:t>Immutable Will — Job 23:13–14</a:t>
            </a:r>
          </a:p>
          <a:p>
            <a:pPr marL="742950" indent="-742950" algn="just">
              <a:lnSpc>
                <a:spcPts val="5599"/>
              </a:lnSpc>
              <a:spcBef>
                <a:spcPct val="0"/>
              </a:spcBef>
              <a:buAutoNum type="arabicPeriod"/>
            </a:pPr>
            <a:r>
              <a:rPr lang="en-US" sz="3999" dirty="0">
                <a:solidFill>
                  <a:srgbClr val="F7FBFF"/>
                </a:solidFill>
                <a:latin typeface="Gilroy"/>
                <a:ea typeface="Gilroy"/>
                <a:cs typeface="Gilroy"/>
                <a:sym typeface="Gilroy"/>
              </a:rPr>
              <a:t>Unconditional Will </a:t>
            </a:r>
          </a:p>
          <a:p>
            <a:pPr marL="742950" indent="-742950" algn="just">
              <a:lnSpc>
                <a:spcPts val="5599"/>
              </a:lnSpc>
              <a:spcBef>
                <a:spcPct val="0"/>
              </a:spcBef>
              <a:buAutoNum type="arabicPeriod"/>
            </a:pPr>
            <a:r>
              <a:rPr lang="en-US" sz="3999" dirty="0">
                <a:solidFill>
                  <a:srgbClr val="F7FBFF"/>
                </a:solidFill>
                <a:latin typeface="Gilroy"/>
                <a:ea typeface="Gilroy"/>
                <a:cs typeface="Gilroy"/>
                <a:sym typeface="Gilroy"/>
              </a:rPr>
              <a:t>Specific Will — Lk 22:22</a:t>
            </a:r>
          </a:p>
          <a:p>
            <a:pPr marL="742950" indent="-742950" algn="just">
              <a:lnSpc>
                <a:spcPts val="5599"/>
              </a:lnSpc>
              <a:spcBef>
                <a:spcPct val="0"/>
              </a:spcBef>
              <a:buAutoNum type="arabicPeriod"/>
            </a:pPr>
            <a:r>
              <a:rPr lang="en-US" sz="3999" dirty="0">
                <a:solidFill>
                  <a:srgbClr val="F7FBFF"/>
                </a:solidFill>
                <a:latin typeface="Gilroy"/>
                <a:ea typeface="Gilroy"/>
                <a:cs typeface="Gilroy"/>
                <a:sym typeface="Gilroy"/>
              </a:rPr>
              <a:t>Comprehensive Will</a:t>
            </a:r>
          </a:p>
          <a:p>
            <a:pPr marL="742950" indent="-742950" algn="just">
              <a:lnSpc>
                <a:spcPts val="5599"/>
              </a:lnSpc>
              <a:spcBef>
                <a:spcPct val="0"/>
              </a:spcBef>
              <a:buAutoNum type="arabicPeriod"/>
            </a:pPr>
            <a:r>
              <a:rPr lang="en-US" sz="3999" dirty="0">
                <a:solidFill>
                  <a:srgbClr val="F7FBFF"/>
                </a:solidFill>
                <a:latin typeface="Gilroy"/>
                <a:ea typeface="Gilroy"/>
                <a:cs typeface="Gilroy"/>
                <a:sym typeface="Gilroy"/>
              </a:rPr>
              <a:t>Mysterious Will — Rom 11:33–34</a:t>
            </a:r>
          </a:p>
        </p:txBody>
      </p:sp>
    </p:spTree>
    <p:extLst>
      <p:ext uri="{BB962C8B-B14F-4D97-AF65-F5344CB8AC3E}">
        <p14:creationId xmlns:p14="http://schemas.microsoft.com/office/powerpoint/2010/main" val="277157369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EF687C3-732E-6144-30F6-BD80FB5DC51E}"/>
            </a:ext>
          </a:extLst>
        </p:cNvPr>
        <p:cNvGrpSpPr/>
        <p:nvPr/>
      </p:nvGrpSpPr>
      <p:grpSpPr>
        <a:xfrm>
          <a:off x="0" y="0"/>
          <a:ext cx="0" cy="0"/>
          <a:chOff x="0" y="0"/>
          <a:chExt cx="0" cy="0"/>
        </a:xfrm>
      </p:grpSpPr>
      <p:sp>
        <p:nvSpPr>
          <p:cNvPr id="2" name="Freeform 2">
            <a:extLst>
              <a:ext uri="{FF2B5EF4-FFF2-40B4-BE49-F238E27FC236}">
                <a16:creationId xmlns:a16="http://schemas.microsoft.com/office/drawing/2014/main" id="{8A433D9B-FC16-ADA3-D62A-C80897A2CFD9}"/>
              </a:ext>
            </a:extLst>
          </p:cNvPr>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t="-9333" b="-9333"/>
            </a:stretch>
          </a:blipFill>
        </p:spPr>
        <p:txBody>
          <a:bodyPr/>
          <a:lstStyle/>
          <a:p>
            <a:endParaRPr lang="it-DE"/>
          </a:p>
        </p:txBody>
      </p:sp>
      <p:grpSp>
        <p:nvGrpSpPr>
          <p:cNvPr id="3" name="Group 3">
            <a:extLst>
              <a:ext uri="{FF2B5EF4-FFF2-40B4-BE49-F238E27FC236}">
                <a16:creationId xmlns:a16="http://schemas.microsoft.com/office/drawing/2014/main" id="{407711C8-FD03-8EE9-338B-64D055BA952B}"/>
              </a:ext>
            </a:extLst>
          </p:cNvPr>
          <p:cNvGrpSpPr/>
          <p:nvPr/>
        </p:nvGrpSpPr>
        <p:grpSpPr>
          <a:xfrm>
            <a:off x="1028700" y="1028700"/>
            <a:ext cx="16997941" cy="8229600"/>
            <a:chOff x="0" y="0"/>
            <a:chExt cx="4476824" cy="2167467"/>
          </a:xfrm>
        </p:grpSpPr>
        <p:sp>
          <p:nvSpPr>
            <p:cNvPr id="4" name="Freeform 4">
              <a:extLst>
                <a:ext uri="{FF2B5EF4-FFF2-40B4-BE49-F238E27FC236}">
                  <a16:creationId xmlns:a16="http://schemas.microsoft.com/office/drawing/2014/main" id="{00B0379D-D475-F7F1-0FA0-CF5381595A7E}"/>
                </a:ext>
              </a:extLst>
            </p:cNvPr>
            <p:cNvSpPr/>
            <p:nvPr/>
          </p:nvSpPr>
          <p:spPr>
            <a:xfrm>
              <a:off x="0" y="0"/>
              <a:ext cx="4476824" cy="2167467"/>
            </a:xfrm>
            <a:custGeom>
              <a:avLst/>
              <a:gdLst/>
              <a:ahLst/>
              <a:cxnLst/>
              <a:rect l="l" t="t" r="r" b="b"/>
              <a:pathLst>
                <a:path w="4476824" h="2167467">
                  <a:moveTo>
                    <a:pt x="19585" y="0"/>
                  </a:moveTo>
                  <a:lnTo>
                    <a:pt x="4457239" y="0"/>
                  </a:lnTo>
                  <a:cubicBezTo>
                    <a:pt x="4462433" y="0"/>
                    <a:pt x="4467415" y="2063"/>
                    <a:pt x="4471088" y="5736"/>
                  </a:cubicBezTo>
                  <a:cubicBezTo>
                    <a:pt x="4474761" y="9409"/>
                    <a:pt x="4476824" y="14391"/>
                    <a:pt x="4476824" y="19585"/>
                  </a:cubicBezTo>
                  <a:lnTo>
                    <a:pt x="4476824" y="2147882"/>
                  </a:lnTo>
                  <a:cubicBezTo>
                    <a:pt x="4476824" y="2158698"/>
                    <a:pt x="4468056" y="2167467"/>
                    <a:pt x="4457239" y="2167467"/>
                  </a:cubicBezTo>
                  <a:lnTo>
                    <a:pt x="19585" y="2167467"/>
                  </a:lnTo>
                  <a:cubicBezTo>
                    <a:pt x="14391" y="2167467"/>
                    <a:pt x="9409" y="2165403"/>
                    <a:pt x="5736" y="2161730"/>
                  </a:cubicBezTo>
                  <a:cubicBezTo>
                    <a:pt x="2063" y="2158058"/>
                    <a:pt x="0" y="2153076"/>
                    <a:pt x="0" y="2147882"/>
                  </a:cubicBezTo>
                  <a:lnTo>
                    <a:pt x="0" y="19585"/>
                  </a:lnTo>
                  <a:cubicBezTo>
                    <a:pt x="0" y="8768"/>
                    <a:pt x="8768" y="0"/>
                    <a:pt x="19585" y="0"/>
                  </a:cubicBezTo>
                  <a:close/>
                </a:path>
              </a:pathLst>
            </a:custGeom>
            <a:solidFill>
              <a:srgbClr val="395D91"/>
            </a:solidFill>
          </p:spPr>
          <p:txBody>
            <a:bodyPr/>
            <a:lstStyle/>
            <a:p>
              <a:endParaRPr lang="it-DE"/>
            </a:p>
          </p:txBody>
        </p:sp>
        <p:sp>
          <p:nvSpPr>
            <p:cNvPr id="5" name="TextBox 5">
              <a:extLst>
                <a:ext uri="{FF2B5EF4-FFF2-40B4-BE49-F238E27FC236}">
                  <a16:creationId xmlns:a16="http://schemas.microsoft.com/office/drawing/2014/main" id="{4F7F1CD0-0BC8-B5F4-FEC2-5B196026725C}"/>
                </a:ext>
              </a:extLst>
            </p:cNvPr>
            <p:cNvSpPr txBox="1"/>
            <p:nvPr/>
          </p:nvSpPr>
          <p:spPr>
            <a:xfrm>
              <a:off x="0" y="-47625"/>
              <a:ext cx="4476824" cy="2215092"/>
            </a:xfrm>
            <a:prstGeom prst="rect">
              <a:avLst/>
            </a:prstGeom>
          </p:spPr>
          <p:txBody>
            <a:bodyPr lIns="50800" tIns="50800" rIns="50800" bIns="50800" rtlCol="0" anchor="ctr"/>
            <a:lstStyle/>
            <a:p>
              <a:pPr algn="ctr">
                <a:lnSpc>
                  <a:spcPts val="2659"/>
                </a:lnSpc>
              </a:pPr>
              <a:endParaRPr dirty="0"/>
            </a:p>
          </p:txBody>
        </p:sp>
      </p:grpSp>
      <p:sp>
        <p:nvSpPr>
          <p:cNvPr id="6" name="Freeform 6">
            <a:extLst>
              <a:ext uri="{FF2B5EF4-FFF2-40B4-BE49-F238E27FC236}">
                <a16:creationId xmlns:a16="http://schemas.microsoft.com/office/drawing/2014/main" id="{5D155251-73C2-6C6B-F3E8-BA0665149219}"/>
              </a:ext>
            </a:extLst>
          </p:cNvPr>
          <p:cNvSpPr/>
          <p:nvPr/>
        </p:nvSpPr>
        <p:spPr>
          <a:xfrm rot="-2700000">
            <a:off x="12542618" y="1487169"/>
            <a:ext cx="11641929" cy="11641929"/>
          </a:xfrm>
          <a:custGeom>
            <a:avLst/>
            <a:gdLst/>
            <a:ahLst/>
            <a:cxnLst/>
            <a:rect l="l" t="t" r="r" b="b"/>
            <a:pathLst>
              <a:path w="11641929" h="11641929">
                <a:moveTo>
                  <a:pt x="0" y="0"/>
                </a:moveTo>
                <a:lnTo>
                  <a:pt x="11641929" y="0"/>
                </a:lnTo>
                <a:lnTo>
                  <a:pt x="11641929" y="11641929"/>
                </a:lnTo>
                <a:lnTo>
                  <a:pt x="0" y="11641929"/>
                </a:lnTo>
                <a:lnTo>
                  <a:pt x="0" y="0"/>
                </a:lnTo>
                <a:close/>
              </a:path>
            </a:pathLst>
          </a:custGeom>
          <a:blipFill>
            <a:blip r:embed="rId3">
              <a:alphaModFix amt="6999"/>
            </a:blip>
            <a:stretch>
              <a:fillRect/>
            </a:stretch>
          </a:blipFill>
        </p:spPr>
        <p:txBody>
          <a:bodyPr/>
          <a:lstStyle/>
          <a:p>
            <a:endParaRPr lang="it-DE"/>
          </a:p>
        </p:txBody>
      </p:sp>
      <p:grpSp>
        <p:nvGrpSpPr>
          <p:cNvPr id="7" name="Group 7">
            <a:extLst>
              <a:ext uri="{FF2B5EF4-FFF2-40B4-BE49-F238E27FC236}">
                <a16:creationId xmlns:a16="http://schemas.microsoft.com/office/drawing/2014/main" id="{DE0D0985-40B4-A384-80F0-89FFB9EE62BB}"/>
              </a:ext>
            </a:extLst>
          </p:cNvPr>
          <p:cNvGrpSpPr/>
          <p:nvPr/>
        </p:nvGrpSpPr>
        <p:grpSpPr>
          <a:xfrm rot="-2700000">
            <a:off x="12874035" y="1818586"/>
            <a:ext cx="10863149" cy="10863149"/>
            <a:chOff x="0" y="0"/>
            <a:chExt cx="2041549" cy="2041549"/>
          </a:xfrm>
        </p:grpSpPr>
        <p:sp>
          <p:nvSpPr>
            <p:cNvPr id="8" name="Freeform 8">
              <a:extLst>
                <a:ext uri="{FF2B5EF4-FFF2-40B4-BE49-F238E27FC236}">
                  <a16:creationId xmlns:a16="http://schemas.microsoft.com/office/drawing/2014/main" id="{B398191A-A0EB-79A7-7887-2E8402764C47}"/>
                </a:ext>
              </a:extLst>
            </p:cNvPr>
            <p:cNvSpPr/>
            <p:nvPr/>
          </p:nvSpPr>
          <p:spPr>
            <a:xfrm>
              <a:off x="0" y="0"/>
              <a:ext cx="2041549" cy="2041549"/>
            </a:xfrm>
            <a:custGeom>
              <a:avLst/>
              <a:gdLst/>
              <a:ahLst/>
              <a:cxnLst/>
              <a:rect l="l" t="t" r="r" b="b"/>
              <a:pathLst>
                <a:path w="2041549" h="2041549">
                  <a:moveTo>
                    <a:pt x="71268" y="0"/>
                  </a:moveTo>
                  <a:lnTo>
                    <a:pt x="1970282" y="0"/>
                  </a:lnTo>
                  <a:cubicBezTo>
                    <a:pt x="1989183" y="0"/>
                    <a:pt x="2007310" y="7509"/>
                    <a:pt x="2020675" y="20874"/>
                  </a:cubicBezTo>
                  <a:cubicBezTo>
                    <a:pt x="2034041" y="34239"/>
                    <a:pt x="2041549" y="52366"/>
                    <a:pt x="2041549" y="71268"/>
                  </a:cubicBezTo>
                  <a:lnTo>
                    <a:pt x="2041549" y="1970282"/>
                  </a:lnTo>
                  <a:cubicBezTo>
                    <a:pt x="2041549" y="2009642"/>
                    <a:pt x="2009642" y="2041549"/>
                    <a:pt x="1970282" y="2041549"/>
                  </a:cubicBezTo>
                  <a:lnTo>
                    <a:pt x="71268" y="2041549"/>
                  </a:lnTo>
                  <a:cubicBezTo>
                    <a:pt x="31908" y="2041549"/>
                    <a:pt x="0" y="2009642"/>
                    <a:pt x="0" y="1970282"/>
                  </a:cubicBezTo>
                  <a:lnTo>
                    <a:pt x="0" y="71268"/>
                  </a:lnTo>
                  <a:cubicBezTo>
                    <a:pt x="0" y="31908"/>
                    <a:pt x="31908" y="0"/>
                    <a:pt x="71268" y="0"/>
                  </a:cubicBezTo>
                  <a:close/>
                </a:path>
              </a:pathLst>
            </a:custGeom>
            <a:solidFill>
              <a:srgbClr val="FFFFFF"/>
            </a:solidFill>
          </p:spPr>
          <p:txBody>
            <a:bodyPr/>
            <a:lstStyle/>
            <a:p>
              <a:endParaRPr lang="it-DE"/>
            </a:p>
          </p:txBody>
        </p:sp>
        <p:sp>
          <p:nvSpPr>
            <p:cNvPr id="9" name="TextBox 9">
              <a:extLst>
                <a:ext uri="{FF2B5EF4-FFF2-40B4-BE49-F238E27FC236}">
                  <a16:creationId xmlns:a16="http://schemas.microsoft.com/office/drawing/2014/main" id="{56858858-2AB6-02A0-003E-3D8CDA02A4E6}"/>
                </a:ext>
              </a:extLst>
            </p:cNvPr>
            <p:cNvSpPr txBox="1"/>
            <p:nvPr/>
          </p:nvSpPr>
          <p:spPr>
            <a:xfrm>
              <a:off x="0" y="-47625"/>
              <a:ext cx="2041549" cy="2089174"/>
            </a:xfrm>
            <a:prstGeom prst="rect">
              <a:avLst/>
            </a:prstGeom>
          </p:spPr>
          <p:txBody>
            <a:bodyPr lIns="50800" tIns="50800" rIns="50800" bIns="50800" rtlCol="0" anchor="ctr"/>
            <a:lstStyle/>
            <a:p>
              <a:pPr algn="ctr">
                <a:lnSpc>
                  <a:spcPts val="2659"/>
                </a:lnSpc>
                <a:spcBef>
                  <a:spcPct val="0"/>
                </a:spcBef>
              </a:pPr>
              <a:endParaRPr dirty="0"/>
            </a:p>
          </p:txBody>
        </p:sp>
      </p:grpSp>
      <p:sp>
        <p:nvSpPr>
          <p:cNvPr id="10" name="TextBox 10">
            <a:extLst>
              <a:ext uri="{FF2B5EF4-FFF2-40B4-BE49-F238E27FC236}">
                <a16:creationId xmlns:a16="http://schemas.microsoft.com/office/drawing/2014/main" id="{53F7D5B0-2060-B776-1ED2-04A0C0CB1F0D}"/>
              </a:ext>
            </a:extLst>
          </p:cNvPr>
          <p:cNvSpPr txBox="1"/>
          <p:nvPr/>
        </p:nvSpPr>
        <p:spPr>
          <a:xfrm>
            <a:off x="1992588" y="1445644"/>
            <a:ext cx="12790212" cy="1023229"/>
          </a:xfrm>
          <a:prstGeom prst="rect">
            <a:avLst/>
          </a:prstGeom>
        </p:spPr>
        <p:txBody>
          <a:bodyPr wrap="square" lIns="0" tIns="0" rIns="0" bIns="0" rtlCol="0" anchor="t">
            <a:spAutoFit/>
          </a:bodyPr>
          <a:lstStyle/>
          <a:p>
            <a:pPr algn="l">
              <a:lnSpc>
                <a:spcPts val="8450"/>
              </a:lnSpc>
            </a:pPr>
            <a:r>
              <a:rPr lang="en-US" sz="6500" dirty="0">
                <a:solidFill>
                  <a:srgbClr val="CAE4FC"/>
                </a:solidFill>
                <a:latin typeface="Big John PRO Bold"/>
                <a:ea typeface="Big John PRO Bold"/>
                <a:cs typeface="Big John PRO Bold"/>
                <a:sym typeface="Big John PRO Bold"/>
              </a:rPr>
              <a:t>Before Time — Eternal Decree</a:t>
            </a:r>
          </a:p>
        </p:txBody>
      </p:sp>
      <p:sp>
        <p:nvSpPr>
          <p:cNvPr id="11" name="TextBox 11">
            <a:extLst>
              <a:ext uri="{FF2B5EF4-FFF2-40B4-BE49-F238E27FC236}">
                <a16:creationId xmlns:a16="http://schemas.microsoft.com/office/drawing/2014/main" id="{65D220A6-72B1-1D00-28C0-92D0EB690C3F}"/>
              </a:ext>
            </a:extLst>
          </p:cNvPr>
          <p:cNvSpPr txBox="1"/>
          <p:nvPr/>
        </p:nvSpPr>
        <p:spPr>
          <a:xfrm>
            <a:off x="1992588" y="2757169"/>
            <a:ext cx="10428012" cy="1384097"/>
          </a:xfrm>
          <a:prstGeom prst="rect">
            <a:avLst/>
          </a:prstGeom>
        </p:spPr>
        <p:txBody>
          <a:bodyPr wrap="square" lIns="0" tIns="0" rIns="0" bIns="0" rtlCol="0" anchor="t">
            <a:spAutoFit/>
          </a:bodyPr>
          <a:lstStyle/>
          <a:p>
            <a:pPr algn="just">
              <a:lnSpc>
                <a:spcPts val="5599"/>
              </a:lnSpc>
              <a:spcBef>
                <a:spcPct val="0"/>
              </a:spcBef>
            </a:pPr>
            <a:r>
              <a:rPr lang="en-US" sz="3999" dirty="0">
                <a:solidFill>
                  <a:srgbClr val="F7FBFF"/>
                </a:solidFill>
                <a:latin typeface="Gilroy"/>
                <a:ea typeface="Gilroy"/>
                <a:cs typeface="Gilroy"/>
                <a:sym typeface="Gilroy"/>
              </a:rPr>
              <a:t>9. Good Will — Romans 8:28–30</a:t>
            </a:r>
          </a:p>
          <a:p>
            <a:pPr algn="just">
              <a:lnSpc>
                <a:spcPts val="5599"/>
              </a:lnSpc>
              <a:spcBef>
                <a:spcPct val="0"/>
              </a:spcBef>
            </a:pPr>
            <a:endParaRPr lang="en-US" sz="3999" dirty="0">
              <a:solidFill>
                <a:srgbClr val="F7FBFF"/>
              </a:solidFill>
              <a:latin typeface="Gilroy"/>
              <a:ea typeface="Gilroy"/>
              <a:cs typeface="Gilroy"/>
              <a:sym typeface="Gilroy"/>
            </a:endParaRPr>
          </a:p>
        </p:txBody>
      </p:sp>
    </p:spTree>
    <p:extLst>
      <p:ext uri="{BB962C8B-B14F-4D97-AF65-F5344CB8AC3E}">
        <p14:creationId xmlns:p14="http://schemas.microsoft.com/office/powerpoint/2010/main" val="392222726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EE464A0-4E76-029C-AE56-F57D973AD4A1}"/>
            </a:ext>
          </a:extLst>
        </p:cNvPr>
        <p:cNvGrpSpPr/>
        <p:nvPr/>
      </p:nvGrpSpPr>
      <p:grpSpPr>
        <a:xfrm>
          <a:off x="0" y="0"/>
          <a:ext cx="0" cy="0"/>
          <a:chOff x="0" y="0"/>
          <a:chExt cx="0" cy="0"/>
        </a:xfrm>
      </p:grpSpPr>
      <p:sp>
        <p:nvSpPr>
          <p:cNvPr id="2" name="Freeform 2">
            <a:extLst>
              <a:ext uri="{FF2B5EF4-FFF2-40B4-BE49-F238E27FC236}">
                <a16:creationId xmlns:a16="http://schemas.microsoft.com/office/drawing/2014/main" id="{5EA40B16-E193-9F66-5681-104FCF7ADFA3}"/>
              </a:ext>
            </a:extLst>
          </p:cNvPr>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t="-9333" b="-9333"/>
            </a:stretch>
          </a:blipFill>
        </p:spPr>
        <p:txBody>
          <a:bodyPr/>
          <a:lstStyle/>
          <a:p>
            <a:endParaRPr lang="it-DE"/>
          </a:p>
        </p:txBody>
      </p:sp>
      <p:grpSp>
        <p:nvGrpSpPr>
          <p:cNvPr id="3" name="Group 3">
            <a:extLst>
              <a:ext uri="{FF2B5EF4-FFF2-40B4-BE49-F238E27FC236}">
                <a16:creationId xmlns:a16="http://schemas.microsoft.com/office/drawing/2014/main" id="{13982164-18C9-B8D2-2574-35E9683C5AFF}"/>
              </a:ext>
            </a:extLst>
          </p:cNvPr>
          <p:cNvGrpSpPr/>
          <p:nvPr/>
        </p:nvGrpSpPr>
        <p:grpSpPr>
          <a:xfrm>
            <a:off x="1028700" y="1028700"/>
            <a:ext cx="16997941" cy="8229600"/>
            <a:chOff x="0" y="0"/>
            <a:chExt cx="4476824" cy="2167467"/>
          </a:xfrm>
        </p:grpSpPr>
        <p:sp>
          <p:nvSpPr>
            <p:cNvPr id="4" name="Freeform 4">
              <a:extLst>
                <a:ext uri="{FF2B5EF4-FFF2-40B4-BE49-F238E27FC236}">
                  <a16:creationId xmlns:a16="http://schemas.microsoft.com/office/drawing/2014/main" id="{9BBDD0C2-5A20-D8A5-6B77-E8BA0A6F5E1D}"/>
                </a:ext>
              </a:extLst>
            </p:cNvPr>
            <p:cNvSpPr/>
            <p:nvPr/>
          </p:nvSpPr>
          <p:spPr>
            <a:xfrm>
              <a:off x="0" y="0"/>
              <a:ext cx="4476824" cy="2167467"/>
            </a:xfrm>
            <a:custGeom>
              <a:avLst/>
              <a:gdLst/>
              <a:ahLst/>
              <a:cxnLst/>
              <a:rect l="l" t="t" r="r" b="b"/>
              <a:pathLst>
                <a:path w="4476824" h="2167467">
                  <a:moveTo>
                    <a:pt x="19585" y="0"/>
                  </a:moveTo>
                  <a:lnTo>
                    <a:pt x="4457239" y="0"/>
                  </a:lnTo>
                  <a:cubicBezTo>
                    <a:pt x="4462433" y="0"/>
                    <a:pt x="4467415" y="2063"/>
                    <a:pt x="4471088" y="5736"/>
                  </a:cubicBezTo>
                  <a:cubicBezTo>
                    <a:pt x="4474761" y="9409"/>
                    <a:pt x="4476824" y="14391"/>
                    <a:pt x="4476824" y="19585"/>
                  </a:cubicBezTo>
                  <a:lnTo>
                    <a:pt x="4476824" y="2147882"/>
                  </a:lnTo>
                  <a:cubicBezTo>
                    <a:pt x="4476824" y="2158698"/>
                    <a:pt x="4468056" y="2167467"/>
                    <a:pt x="4457239" y="2167467"/>
                  </a:cubicBezTo>
                  <a:lnTo>
                    <a:pt x="19585" y="2167467"/>
                  </a:lnTo>
                  <a:cubicBezTo>
                    <a:pt x="14391" y="2167467"/>
                    <a:pt x="9409" y="2165403"/>
                    <a:pt x="5736" y="2161730"/>
                  </a:cubicBezTo>
                  <a:cubicBezTo>
                    <a:pt x="2063" y="2158058"/>
                    <a:pt x="0" y="2153076"/>
                    <a:pt x="0" y="2147882"/>
                  </a:cubicBezTo>
                  <a:lnTo>
                    <a:pt x="0" y="19585"/>
                  </a:lnTo>
                  <a:cubicBezTo>
                    <a:pt x="0" y="8768"/>
                    <a:pt x="8768" y="0"/>
                    <a:pt x="19585" y="0"/>
                  </a:cubicBezTo>
                  <a:close/>
                </a:path>
              </a:pathLst>
            </a:custGeom>
            <a:solidFill>
              <a:srgbClr val="395D91"/>
            </a:solidFill>
          </p:spPr>
          <p:txBody>
            <a:bodyPr/>
            <a:lstStyle/>
            <a:p>
              <a:endParaRPr lang="it-DE"/>
            </a:p>
          </p:txBody>
        </p:sp>
        <p:sp>
          <p:nvSpPr>
            <p:cNvPr id="5" name="TextBox 5">
              <a:extLst>
                <a:ext uri="{FF2B5EF4-FFF2-40B4-BE49-F238E27FC236}">
                  <a16:creationId xmlns:a16="http://schemas.microsoft.com/office/drawing/2014/main" id="{33226397-336F-0909-81F8-769225CA70A6}"/>
                </a:ext>
              </a:extLst>
            </p:cNvPr>
            <p:cNvSpPr txBox="1"/>
            <p:nvPr/>
          </p:nvSpPr>
          <p:spPr>
            <a:xfrm>
              <a:off x="0" y="-47625"/>
              <a:ext cx="4476824" cy="2215092"/>
            </a:xfrm>
            <a:prstGeom prst="rect">
              <a:avLst/>
            </a:prstGeom>
          </p:spPr>
          <p:txBody>
            <a:bodyPr lIns="50800" tIns="50800" rIns="50800" bIns="50800" rtlCol="0" anchor="ctr"/>
            <a:lstStyle/>
            <a:p>
              <a:pPr algn="ctr">
                <a:lnSpc>
                  <a:spcPts val="2659"/>
                </a:lnSpc>
              </a:pPr>
              <a:endParaRPr dirty="0"/>
            </a:p>
          </p:txBody>
        </p:sp>
      </p:grpSp>
      <p:sp>
        <p:nvSpPr>
          <p:cNvPr id="6" name="Freeform 6">
            <a:extLst>
              <a:ext uri="{FF2B5EF4-FFF2-40B4-BE49-F238E27FC236}">
                <a16:creationId xmlns:a16="http://schemas.microsoft.com/office/drawing/2014/main" id="{E9C14CDB-B045-77E6-DBE1-F0B4E458A86C}"/>
              </a:ext>
            </a:extLst>
          </p:cNvPr>
          <p:cNvSpPr/>
          <p:nvPr/>
        </p:nvSpPr>
        <p:spPr>
          <a:xfrm rot="-2700000">
            <a:off x="12542618" y="1487169"/>
            <a:ext cx="11641929" cy="11641929"/>
          </a:xfrm>
          <a:custGeom>
            <a:avLst/>
            <a:gdLst/>
            <a:ahLst/>
            <a:cxnLst/>
            <a:rect l="l" t="t" r="r" b="b"/>
            <a:pathLst>
              <a:path w="11641929" h="11641929">
                <a:moveTo>
                  <a:pt x="0" y="0"/>
                </a:moveTo>
                <a:lnTo>
                  <a:pt x="11641929" y="0"/>
                </a:lnTo>
                <a:lnTo>
                  <a:pt x="11641929" y="11641929"/>
                </a:lnTo>
                <a:lnTo>
                  <a:pt x="0" y="11641929"/>
                </a:lnTo>
                <a:lnTo>
                  <a:pt x="0" y="0"/>
                </a:lnTo>
                <a:close/>
              </a:path>
            </a:pathLst>
          </a:custGeom>
          <a:blipFill>
            <a:blip r:embed="rId3">
              <a:alphaModFix amt="6999"/>
            </a:blip>
            <a:stretch>
              <a:fillRect/>
            </a:stretch>
          </a:blipFill>
        </p:spPr>
        <p:txBody>
          <a:bodyPr/>
          <a:lstStyle/>
          <a:p>
            <a:endParaRPr lang="it-DE"/>
          </a:p>
        </p:txBody>
      </p:sp>
      <p:grpSp>
        <p:nvGrpSpPr>
          <p:cNvPr id="7" name="Group 7">
            <a:extLst>
              <a:ext uri="{FF2B5EF4-FFF2-40B4-BE49-F238E27FC236}">
                <a16:creationId xmlns:a16="http://schemas.microsoft.com/office/drawing/2014/main" id="{89748FAD-2EA8-CC38-1557-E40F3A4D2903}"/>
              </a:ext>
            </a:extLst>
          </p:cNvPr>
          <p:cNvGrpSpPr/>
          <p:nvPr/>
        </p:nvGrpSpPr>
        <p:grpSpPr>
          <a:xfrm rot="-2700000">
            <a:off x="12874035" y="1818586"/>
            <a:ext cx="10863149" cy="10863149"/>
            <a:chOff x="0" y="0"/>
            <a:chExt cx="2041549" cy="2041549"/>
          </a:xfrm>
        </p:grpSpPr>
        <p:sp>
          <p:nvSpPr>
            <p:cNvPr id="8" name="Freeform 8">
              <a:extLst>
                <a:ext uri="{FF2B5EF4-FFF2-40B4-BE49-F238E27FC236}">
                  <a16:creationId xmlns:a16="http://schemas.microsoft.com/office/drawing/2014/main" id="{9933D8EE-58CE-75C5-D9AB-E0D36DF3D761}"/>
                </a:ext>
              </a:extLst>
            </p:cNvPr>
            <p:cNvSpPr/>
            <p:nvPr/>
          </p:nvSpPr>
          <p:spPr>
            <a:xfrm>
              <a:off x="0" y="0"/>
              <a:ext cx="2041549" cy="2041549"/>
            </a:xfrm>
            <a:custGeom>
              <a:avLst/>
              <a:gdLst/>
              <a:ahLst/>
              <a:cxnLst/>
              <a:rect l="l" t="t" r="r" b="b"/>
              <a:pathLst>
                <a:path w="2041549" h="2041549">
                  <a:moveTo>
                    <a:pt x="71268" y="0"/>
                  </a:moveTo>
                  <a:lnTo>
                    <a:pt x="1970282" y="0"/>
                  </a:lnTo>
                  <a:cubicBezTo>
                    <a:pt x="1989183" y="0"/>
                    <a:pt x="2007310" y="7509"/>
                    <a:pt x="2020675" y="20874"/>
                  </a:cubicBezTo>
                  <a:cubicBezTo>
                    <a:pt x="2034041" y="34239"/>
                    <a:pt x="2041549" y="52366"/>
                    <a:pt x="2041549" y="71268"/>
                  </a:cubicBezTo>
                  <a:lnTo>
                    <a:pt x="2041549" y="1970282"/>
                  </a:lnTo>
                  <a:cubicBezTo>
                    <a:pt x="2041549" y="2009642"/>
                    <a:pt x="2009642" y="2041549"/>
                    <a:pt x="1970282" y="2041549"/>
                  </a:cubicBezTo>
                  <a:lnTo>
                    <a:pt x="71268" y="2041549"/>
                  </a:lnTo>
                  <a:cubicBezTo>
                    <a:pt x="31908" y="2041549"/>
                    <a:pt x="0" y="2009642"/>
                    <a:pt x="0" y="1970282"/>
                  </a:cubicBezTo>
                  <a:lnTo>
                    <a:pt x="0" y="71268"/>
                  </a:lnTo>
                  <a:cubicBezTo>
                    <a:pt x="0" y="31908"/>
                    <a:pt x="31908" y="0"/>
                    <a:pt x="71268" y="0"/>
                  </a:cubicBezTo>
                  <a:close/>
                </a:path>
              </a:pathLst>
            </a:custGeom>
            <a:solidFill>
              <a:srgbClr val="FFFFFF"/>
            </a:solidFill>
          </p:spPr>
          <p:txBody>
            <a:bodyPr/>
            <a:lstStyle/>
            <a:p>
              <a:endParaRPr lang="it-DE"/>
            </a:p>
          </p:txBody>
        </p:sp>
        <p:sp>
          <p:nvSpPr>
            <p:cNvPr id="9" name="TextBox 9">
              <a:extLst>
                <a:ext uri="{FF2B5EF4-FFF2-40B4-BE49-F238E27FC236}">
                  <a16:creationId xmlns:a16="http://schemas.microsoft.com/office/drawing/2014/main" id="{FA255209-CE08-2801-9B1C-38C9BF73A5C8}"/>
                </a:ext>
              </a:extLst>
            </p:cNvPr>
            <p:cNvSpPr txBox="1"/>
            <p:nvPr/>
          </p:nvSpPr>
          <p:spPr>
            <a:xfrm>
              <a:off x="0" y="-47625"/>
              <a:ext cx="2041549" cy="2089174"/>
            </a:xfrm>
            <a:prstGeom prst="rect">
              <a:avLst/>
            </a:prstGeom>
          </p:spPr>
          <p:txBody>
            <a:bodyPr lIns="50800" tIns="50800" rIns="50800" bIns="50800" rtlCol="0" anchor="ctr"/>
            <a:lstStyle/>
            <a:p>
              <a:pPr algn="ctr">
                <a:lnSpc>
                  <a:spcPts val="2659"/>
                </a:lnSpc>
                <a:spcBef>
                  <a:spcPct val="0"/>
                </a:spcBef>
              </a:pPr>
              <a:endParaRPr dirty="0"/>
            </a:p>
          </p:txBody>
        </p:sp>
      </p:grpSp>
      <p:sp>
        <p:nvSpPr>
          <p:cNvPr id="10" name="TextBox 10">
            <a:extLst>
              <a:ext uri="{FF2B5EF4-FFF2-40B4-BE49-F238E27FC236}">
                <a16:creationId xmlns:a16="http://schemas.microsoft.com/office/drawing/2014/main" id="{344CF729-76F9-15E1-6BCD-A994D91ED331}"/>
              </a:ext>
            </a:extLst>
          </p:cNvPr>
          <p:cNvSpPr txBox="1"/>
          <p:nvPr/>
        </p:nvSpPr>
        <p:spPr>
          <a:xfrm>
            <a:off x="1992588" y="1445644"/>
            <a:ext cx="12790212" cy="1023229"/>
          </a:xfrm>
          <a:prstGeom prst="rect">
            <a:avLst/>
          </a:prstGeom>
        </p:spPr>
        <p:txBody>
          <a:bodyPr wrap="square" lIns="0" tIns="0" rIns="0" bIns="0" rtlCol="0" anchor="t">
            <a:spAutoFit/>
          </a:bodyPr>
          <a:lstStyle/>
          <a:p>
            <a:pPr algn="l">
              <a:lnSpc>
                <a:spcPts val="8450"/>
              </a:lnSpc>
            </a:pPr>
            <a:r>
              <a:rPr lang="en-US" sz="6500" dirty="0">
                <a:solidFill>
                  <a:srgbClr val="CAE4FC"/>
                </a:solidFill>
                <a:latin typeface="Big John PRO Bold"/>
                <a:ea typeface="Big John PRO Bold"/>
                <a:cs typeface="Big John PRO Bold"/>
                <a:sym typeface="Big John PRO Bold"/>
              </a:rPr>
              <a:t>Before Time — Eternal Decree</a:t>
            </a:r>
          </a:p>
        </p:txBody>
      </p:sp>
      <p:sp>
        <p:nvSpPr>
          <p:cNvPr id="11" name="TextBox 11">
            <a:extLst>
              <a:ext uri="{FF2B5EF4-FFF2-40B4-BE49-F238E27FC236}">
                <a16:creationId xmlns:a16="http://schemas.microsoft.com/office/drawing/2014/main" id="{33B45454-C7A7-5822-D559-55A11FF211AD}"/>
              </a:ext>
            </a:extLst>
          </p:cNvPr>
          <p:cNvSpPr txBox="1"/>
          <p:nvPr/>
        </p:nvSpPr>
        <p:spPr>
          <a:xfrm>
            <a:off x="1992588" y="2757169"/>
            <a:ext cx="10428012" cy="2102242"/>
          </a:xfrm>
          <a:prstGeom prst="rect">
            <a:avLst/>
          </a:prstGeom>
        </p:spPr>
        <p:txBody>
          <a:bodyPr wrap="square" lIns="0" tIns="0" rIns="0" bIns="0" rtlCol="0" anchor="t">
            <a:spAutoFit/>
          </a:bodyPr>
          <a:lstStyle/>
          <a:p>
            <a:pPr algn="just">
              <a:lnSpc>
                <a:spcPts val="5599"/>
              </a:lnSpc>
              <a:spcBef>
                <a:spcPct val="0"/>
              </a:spcBef>
            </a:pPr>
            <a:r>
              <a:rPr lang="en-US" sz="3999" dirty="0">
                <a:solidFill>
                  <a:srgbClr val="F7FBFF"/>
                </a:solidFill>
                <a:latin typeface="Gilroy"/>
                <a:ea typeface="Gilroy"/>
                <a:cs typeface="Gilroy"/>
                <a:sym typeface="Gilroy"/>
              </a:rPr>
              <a:t>9. Good Will — Romans 8:28–30</a:t>
            </a:r>
          </a:p>
          <a:p>
            <a:pPr algn="just">
              <a:lnSpc>
                <a:spcPts val="5599"/>
              </a:lnSpc>
              <a:spcBef>
                <a:spcPct val="0"/>
              </a:spcBef>
            </a:pPr>
            <a:r>
              <a:rPr lang="en-US" sz="3999" dirty="0">
                <a:solidFill>
                  <a:srgbClr val="F7FBFF"/>
                </a:solidFill>
                <a:latin typeface="Gilroy"/>
                <a:ea typeface="Gilroy"/>
                <a:cs typeface="Gilroy"/>
                <a:sym typeface="Gilroy"/>
              </a:rPr>
              <a:t>10. Wise Will</a:t>
            </a:r>
          </a:p>
          <a:p>
            <a:pPr algn="just">
              <a:lnSpc>
                <a:spcPts val="5599"/>
              </a:lnSpc>
              <a:spcBef>
                <a:spcPct val="0"/>
              </a:spcBef>
            </a:pPr>
            <a:endParaRPr lang="en-US" sz="3999" dirty="0">
              <a:solidFill>
                <a:srgbClr val="F7FBFF"/>
              </a:solidFill>
              <a:latin typeface="Gilroy"/>
              <a:ea typeface="Gilroy"/>
              <a:cs typeface="Gilroy"/>
              <a:sym typeface="Gilroy"/>
            </a:endParaRPr>
          </a:p>
        </p:txBody>
      </p:sp>
    </p:spTree>
    <p:extLst>
      <p:ext uri="{BB962C8B-B14F-4D97-AF65-F5344CB8AC3E}">
        <p14:creationId xmlns:p14="http://schemas.microsoft.com/office/powerpoint/2010/main" val="144772260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8E177E1-AFD4-6961-64A9-14CE5D1F5DD8}"/>
            </a:ext>
          </a:extLst>
        </p:cNvPr>
        <p:cNvGrpSpPr/>
        <p:nvPr/>
      </p:nvGrpSpPr>
      <p:grpSpPr>
        <a:xfrm>
          <a:off x="0" y="0"/>
          <a:ext cx="0" cy="0"/>
          <a:chOff x="0" y="0"/>
          <a:chExt cx="0" cy="0"/>
        </a:xfrm>
      </p:grpSpPr>
      <p:sp>
        <p:nvSpPr>
          <p:cNvPr id="2" name="Freeform 2">
            <a:extLst>
              <a:ext uri="{FF2B5EF4-FFF2-40B4-BE49-F238E27FC236}">
                <a16:creationId xmlns:a16="http://schemas.microsoft.com/office/drawing/2014/main" id="{FDB69CC5-D99D-A9C3-0607-7FAAA01FC5C6}"/>
              </a:ext>
            </a:extLst>
          </p:cNvPr>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t="-9333" b="-9333"/>
            </a:stretch>
          </a:blipFill>
        </p:spPr>
        <p:txBody>
          <a:bodyPr/>
          <a:lstStyle/>
          <a:p>
            <a:endParaRPr lang="it-DE"/>
          </a:p>
        </p:txBody>
      </p:sp>
      <p:grpSp>
        <p:nvGrpSpPr>
          <p:cNvPr id="3" name="Group 3">
            <a:extLst>
              <a:ext uri="{FF2B5EF4-FFF2-40B4-BE49-F238E27FC236}">
                <a16:creationId xmlns:a16="http://schemas.microsoft.com/office/drawing/2014/main" id="{01BE07CE-1B5E-73A1-7652-DB005057E389}"/>
              </a:ext>
            </a:extLst>
          </p:cNvPr>
          <p:cNvGrpSpPr/>
          <p:nvPr/>
        </p:nvGrpSpPr>
        <p:grpSpPr>
          <a:xfrm>
            <a:off x="1028700" y="1028700"/>
            <a:ext cx="16997941" cy="8229600"/>
            <a:chOff x="0" y="0"/>
            <a:chExt cx="4476824" cy="2167467"/>
          </a:xfrm>
        </p:grpSpPr>
        <p:sp>
          <p:nvSpPr>
            <p:cNvPr id="4" name="Freeform 4">
              <a:extLst>
                <a:ext uri="{FF2B5EF4-FFF2-40B4-BE49-F238E27FC236}">
                  <a16:creationId xmlns:a16="http://schemas.microsoft.com/office/drawing/2014/main" id="{C252EDEC-7B3F-055D-A1FD-2B4224CE10EA}"/>
                </a:ext>
              </a:extLst>
            </p:cNvPr>
            <p:cNvSpPr/>
            <p:nvPr/>
          </p:nvSpPr>
          <p:spPr>
            <a:xfrm>
              <a:off x="0" y="0"/>
              <a:ext cx="4476824" cy="2167467"/>
            </a:xfrm>
            <a:custGeom>
              <a:avLst/>
              <a:gdLst/>
              <a:ahLst/>
              <a:cxnLst/>
              <a:rect l="l" t="t" r="r" b="b"/>
              <a:pathLst>
                <a:path w="4476824" h="2167467">
                  <a:moveTo>
                    <a:pt x="19585" y="0"/>
                  </a:moveTo>
                  <a:lnTo>
                    <a:pt x="4457239" y="0"/>
                  </a:lnTo>
                  <a:cubicBezTo>
                    <a:pt x="4462433" y="0"/>
                    <a:pt x="4467415" y="2063"/>
                    <a:pt x="4471088" y="5736"/>
                  </a:cubicBezTo>
                  <a:cubicBezTo>
                    <a:pt x="4474761" y="9409"/>
                    <a:pt x="4476824" y="14391"/>
                    <a:pt x="4476824" y="19585"/>
                  </a:cubicBezTo>
                  <a:lnTo>
                    <a:pt x="4476824" y="2147882"/>
                  </a:lnTo>
                  <a:cubicBezTo>
                    <a:pt x="4476824" y="2158698"/>
                    <a:pt x="4468056" y="2167467"/>
                    <a:pt x="4457239" y="2167467"/>
                  </a:cubicBezTo>
                  <a:lnTo>
                    <a:pt x="19585" y="2167467"/>
                  </a:lnTo>
                  <a:cubicBezTo>
                    <a:pt x="14391" y="2167467"/>
                    <a:pt x="9409" y="2165403"/>
                    <a:pt x="5736" y="2161730"/>
                  </a:cubicBezTo>
                  <a:cubicBezTo>
                    <a:pt x="2063" y="2158058"/>
                    <a:pt x="0" y="2153076"/>
                    <a:pt x="0" y="2147882"/>
                  </a:cubicBezTo>
                  <a:lnTo>
                    <a:pt x="0" y="19585"/>
                  </a:lnTo>
                  <a:cubicBezTo>
                    <a:pt x="0" y="8768"/>
                    <a:pt x="8768" y="0"/>
                    <a:pt x="19585" y="0"/>
                  </a:cubicBezTo>
                  <a:close/>
                </a:path>
              </a:pathLst>
            </a:custGeom>
            <a:solidFill>
              <a:srgbClr val="395D91"/>
            </a:solidFill>
          </p:spPr>
          <p:txBody>
            <a:bodyPr/>
            <a:lstStyle/>
            <a:p>
              <a:endParaRPr lang="it-DE"/>
            </a:p>
          </p:txBody>
        </p:sp>
        <p:sp>
          <p:nvSpPr>
            <p:cNvPr id="5" name="TextBox 5">
              <a:extLst>
                <a:ext uri="{FF2B5EF4-FFF2-40B4-BE49-F238E27FC236}">
                  <a16:creationId xmlns:a16="http://schemas.microsoft.com/office/drawing/2014/main" id="{CD4F0B85-E4F1-4070-1B58-484D943B351F}"/>
                </a:ext>
              </a:extLst>
            </p:cNvPr>
            <p:cNvSpPr txBox="1"/>
            <p:nvPr/>
          </p:nvSpPr>
          <p:spPr>
            <a:xfrm>
              <a:off x="0" y="-47625"/>
              <a:ext cx="4476824" cy="2215092"/>
            </a:xfrm>
            <a:prstGeom prst="rect">
              <a:avLst/>
            </a:prstGeom>
          </p:spPr>
          <p:txBody>
            <a:bodyPr lIns="50800" tIns="50800" rIns="50800" bIns="50800" rtlCol="0" anchor="ctr"/>
            <a:lstStyle/>
            <a:p>
              <a:pPr algn="ctr">
                <a:lnSpc>
                  <a:spcPts val="2659"/>
                </a:lnSpc>
              </a:pPr>
              <a:endParaRPr dirty="0"/>
            </a:p>
          </p:txBody>
        </p:sp>
      </p:grpSp>
      <p:sp>
        <p:nvSpPr>
          <p:cNvPr id="6" name="Freeform 6">
            <a:extLst>
              <a:ext uri="{FF2B5EF4-FFF2-40B4-BE49-F238E27FC236}">
                <a16:creationId xmlns:a16="http://schemas.microsoft.com/office/drawing/2014/main" id="{174A0CCB-214B-CC1F-CC03-D46B2B71EA55}"/>
              </a:ext>
            </a:extLst>
          </p:cNvPr>
          <p:cNvSpPr/>
          <p:nvPr/>
        </p:nvSpPr>
        <p:spPr>
          <a:xfrm rot="-2700000">
            <a:off x="12542618" y="1487169"/>
            <a:ext cx="11641929" cy="11641929"/>
          </a:xfrm>
          <a:custGeom>
            <a:avLst/>
            <a:gdLst/>
            <a:ahLst/>
            <a:cxnLst/>
            <a:rect l="l" t="t" r="r" b="b"/>
            <a:pathLst>
              <a:path w="11641929" h="11641929">
                <a:moveTo>
                  <a:pt x="0" y="0"/>
                </a:moveTo>
                <a:lnTo>
                  <a:pt x="11641929" y="0"/>
                </a:lnTo>
                <a:lnTo>
                  <a:pt x="11641929" y="11641929"/>
                </a:lnTo>
                <a:lnTo>
                  <a:pt x="0" y="11641929"/>
                </a:lnTo>
                <a:lnTo>
                  <a:pt x="0" y="0"/>
                </a:lnTo>
                <a:close/>
              </a:path>
            </a:pathLst>
          </a:custGeom>
          <a:blipFill>
            <a:blip r:embed="rId3">
              <a:alphaModFix amt="6999"/>
            </a:blip>
            <a:stretch>
              <a:fillRect/>
            </a:stretch>
          </a:blipFill>
        </p:spPr>
        <p:txBody>
          <a:bodyPr/>
          <a:lstStyle/>
          <a:p>
            <a:endParaRPr lang="it-DE"/>
          </a:p>
        </p:txBody>
      </p:sp>
      <p:grpSp>
        <p:nvGrpSpPr>
          <p:cNvPr id="7" name="Group 7">
            <a:extLst>
              <a:ext uri="{FF2B5EF4-FFF2-40B4-BE49-F238E27FC236}">
                <a16:creationId xmlns:a16="http://schemas.microsoft.com/office/drawing/2014/main" id="{63B13E95-453A-F15D-92B1-881C94F0E955}"/>
              </a:ext>
            </a:extLst>
          </p:cNvPr>
          <p:cNvGrpSpPr/>
          <p:nvPr/>
        </p:nvGrpSpPr>
        <p:grpSpPr>
          <a:xfrm rot="-2700000">
            <a:off x="12874035" y="1818586"/>
            <a:ext cx="10863149" cy="10863149"/>
            <a:chOff x="0" y="0"/>
            <a:chExt cx="2041549" cy="2041549"/>
          </a:xfrm>
        </p:grpSpPr>
        <p:sp>
          <p:nvSpPr>
            <p:cNvPr id="8" name="Freeform 8">
              <a:extLst>
                <a:ext uri="{FF2B5EF4-FFF2-40B4-BE49-F238E27FC236}">
                  <a16:creationId xmlns:a16="http://schemas.microsoft.com/office/drawing/2014/main" id="{EEA48F54-28A5-954F-C266-D313F479223D}"/>
                </a:ext>
              </a:extLst>
            </p:cNvPr>
            <p:cNvSpPr/>
            <p:nvPr/>
          </p:nvSpPr>
          <p:spPr>
            <a:xfrm>
              <a:off x="0" y="0"/>
              <a:ext cx="2041549" cy="2041549"/>
            </a:xfrm>
            <a:custGeom>
              <a:avLst/>
              <a:gdLst/>
              <a:ahLst/>
              <a:cxnLst/>
              <a:rect l="l" t="t" r="r" b="b"/>
              <a:pathLst>
                <a:path w="2041549" h="2041549">
                  <a:moveTo>
                    <a:pt x="71268" y="0"/>
                  </a:moveTo>
                  <a:lnTo>
                    <a:pt x="1970282" y="0"/>
                  </a:lnTo>
                  <a:cubicBezTo>
                    <a:pt x="1989183" y="0"/>
                    <a:pt x="2007310" y="7509"/>
                    <a:pt x="2020675" y="20874"/>
                  </a:cubicBezTo>
                  <a:cubicBezTo>
                    <a:pt x="2034041" y="34239"/>
                    <a:pt x="2041549" y="52366"/>
                    <a:pt x="2041549" y="71268"/>
                  </a:cubicBezTo>
                  <a:lnTo>
                    <a:pt x="2041549" y="1970282"/>
                  </a:lnTo>
                  <a:cubicBezTo>
                    <a:pt x="2041549" y="2009642"/>
                    <a:pt x="2009642" y="2041549"/>
                    <a:pt x="1970282" y="2041549"/>
                  </a:cubicBezTo>
                  <a:lnTo>
                    <a:pt x="71268" y="2041549"/>
                  </a:lnTo>
                  <a:cubicBezTo>
                    <a:pt x="31908" y="2041549"/>
                    <a:pt x="0" y="2009642"/>
                    <a:pt x="0" y="1970282"/>
                  </a:cubicBezTo>
                  <a:lnTo>
                    <a:pt x="0" y="71268"/>
                  </a:lnTo>
                  <a:cubicBezTo>
                    <a:pt x="0" y="31908"/>
                    <a:pt x="31908" y="0"/>
                    <a:pt x="71268" y="0"/>
                  </a:cubicBezTo>
                  <a:close/>
                </a:path>
              </a:pathLst>
            </a:custGeom>
            <a:solidFill>
              <a:srgbClr val="FFFFFF"/>
            </a:solidFill>
          </p:spPr>
          <p:txBody>
            <a:bodyPr/>
            <a:lstStyle/>
            <a:p>
              <a:endParaRPr lang="it-DE"/>
            </a:p>
          </p:txBody>
        </p:sp>
        <p:sp>
          <p:nvSpPr>
            <p:cNvPr id="9" name="TextBox 9">
              <a:extLst>
                <a:ext uri="{FF2B5EF4-FFF2-40B4-BE49-F238E27FC236}">
                  <a16:creationId xmlns:a16="http://schemas.microsoft.com/office/drawing/2014/main" id="{37844845-5F4C-D646-5610-1965E9419F1B}"/>
                </a:ext>
              </a:extLst>
            </p:cNvPr>
            <p:cNvSpPr txBox="1"/>
            <p:nvPr/>
          </p:nvSpPr>
          <p:spPr>
            <a:xfrm>
              <a:off x="0" y="-47625"/>
              <a:ext cx="2041549" cy="2089174"/>
            </a:xfrm>
            <a:prstGeom prst="rect">
              <a:avLst/>
            </a:prstGeom>
          </p:spPr>
          <p:txBody>
            <a:bodyPr lIns="50800" tIns="50800" rIns="50800" bIns="50800" rtlCol="0" anchor="ctr"/>
            <a:lstStyle/>
            <a:p>
              <a:pPr algn="ctr">
                <a:lnSpc>
                  <a:spcPts val="2659"/>
                </a:lnSpc>
                <a:spcBef>
                  <a:spcPct val="0"/>
                </a:spcBef>
              </a:pPr>
              <a:endParaRPr dirty="0"/>
            </a:p>
          </p:txBody>
        </p:sp>
      </p:grpSp>
      <p:sp>
        <p:nvSpPr>
          <p:cNvPr id="10" name="TextBox 10">
            <a:extLst>
              <a:ext uri="{FF2B5EF4-FFF2-40B4-BE49-F238E27FC236}">
                <a16:creationId xmlns:a16="http://schemas.microsoft.com/office/drawing/2014/main" id="{8373B6B7-81E2-820E-F12D-0FE8479B6685}"/>
              </a:ext>
            </a:extLst>
          </p:cNvPr>
          <p:cNvSpPr txBox="1"/>
          <p:nvPr/>
        </p:nvSpPr>
        <p:spPr>
          <a:xfrm>
            <a:off x="1992588" y="1445644"/>
            <a:ext cx="12790212" cy="1023229"/>
          </a:xfrm>
          <a:prstGeom prst="rect">
            <a:avLst/>
          </a:prstGeom>
        </p:spPr>
        <p:txBody>
          <a:bodyPr wrap="square" lIns="0" tIns="0" rIns="0" bIns="0" rtlCol="0" anchor="t">
            <a:spAutoFit/>
          </a:bodyPr>
          <a:lstStyle/>
          <a:p>
            <a:pPr algn="l">
              <a:lnSpc>
                <a:spcPts val="8450"/>
              </a:lnSpc>
            </a:pPr>
            <a:r>
              <a:rPr lang="en-US" sz="6500" dirty="0">
                <a:solidFill>
                  <a:srgbClr val="CAE4FC"/>
                </a:solidFill>
                <a:latin typeface="Big John PRO Bold"/>
                <a:ea typeface="Big John PRO Bold"/>
                <a:cs typeface="Big John PRO Bold"/>
                <a:sym typeface="Big John PRO Bold"/>
              </a:rPr>
              <a:t>Before Time — Eternal Decree</a:t>
            </a:r>
          </a:p>
        </p:txBody>
      </p:sp>
      <p:sp>
        <p:nvSpPr>
          <p:cNvPr id="11" name="TextBox 11">
            <a:extLst>
              <a:ext uri="{FF2B5EF4-FFF2-40B4-BE49-F238E27FC236}">
                <a16:creationId xmlns:a16="http://schemas.microsoft.com/office/drawing/2014/main" id="{F7DBA516-33A2-2C51-1439-14318F405508}"/>
              </a:ext>
            </a:extLst>
          </p:cNvPr>
          <p:cNvSpPr txBox="1"/>
          <p:nvPr/>
        </p:nvSpPr>
        <p:spPr>
          <a:xfrm>
            <a:off x="1992588" y="2757169"/>
            <a:ext cx="10428012" cy="2820387"/>
          </a:xfrm>
          <a:prstGeom prst="rect">
            <a:avLst/>
          </a:prstGeom>
        </p:spPr>
        <p:txBody>
          <a:bodyPr wrap="square" lIns="0" tIns="0" rIns="0" bIns="0" rtlCol="0" anchor="t">
            <a:spAutoFit/>
          </a:bodyPr>
          <a:lstStyle/>
          <a:p>
            <a:pPr algn="just">
              <a:lnSpc>
                <a:spcPts val="5599"/>
              </a:lnSpc>
              <a:spcBef>
                <a:spcPct val="0"/>
              </a:spcBef>
            </a:pPr>
            <a:r>
              <a:rPr lang="en-US" sz="3999" dirty="0">
                <a:solidFill>
                  <a:srgbClr val="F7FBFF"/>
                </a:solidFill>
                <a:latin typeface="Gilroy"/>
                <a:ea typeface="Gilroy"/>
                <a:cs typeface="Gilroy"/>
                <a:sym typeface="Gilroy"/>
              </a:rPr>
              <a:t>9. Good Will — Romans 8:28–30</a:t>
            </a:r>
          </a:p>
          <a:p>
            <a:pPr algn="just">
              <a:lnSpc>
                <a:spcPts val="5599"/>
              </a:lnSpc>
              <a:spcBef>
                <a:spcPct val="0"/>
              </a:spcBef>
            </a:pPr>
            <a:r>
              <a:rPr lang="en-US" sz="3999" dirty="0">
                <a:solidFill>
                  <a:srgbClr val="F7FBFF"/>
                </a:solidFill>
                <a:latin typeface="Gilroy"/>
                <a:ea typeface="Gilroy"/>
                <a:cs typeface="Gilroy"/>
                <a:sym typeface="Gilroy"/>
              </a:rPr>
              <a:t>10. Wise Will</a:t>
            </a:r>
          </a:p>
          <a:p>
            <a:pPr algn="just">
              <a:lnSpc>
                <a:spcPts val="5599"/>
              </a:lnSpc>
              <a:spcBef>
                <a:spcPct val="0"/>
              </a:spcBef>
            </a:pPr>
            <a:r>
              <a:rPr lang="en-US" sz="3999" dirty="0">
                <a:solidFill>
                  <a:srgbClr val="F7FBFF"/>
                </a:solidFill>
                <a:latin typeface="Gilroy"/>
                <a:ea typeface="Gilroy"/>
                <a:cs typeface="Gilroy"/>
                <a:sym typeface="Gilroy"/>
              </a:rPr>
              <a:t>11. Christ-Centred Will — Acts 4:27–28</a:t>
            </a:r>
          </a:p>
          <a:p>
            <a:pPr algn="just">
              <a:lnSpc>
                <a:spcPts val="5599"/>
              </a:lnSpc>
              <a:spcBef>
                <a:spcPct val="0"/>
              </a:spcBef>
            </a:pPr>
            <a:endParaRPr lang="en-US" sz="3999" dirty="0">
              <a:solidFill>
                <a:srgbClr val="F7FBFF"/>
              </a:solidFill>
              <a:latin typeface="Gilroy"/>
              <a:ea typeface="Gilroy"/>
              <a:cs typeface="Gilroy"/>
              <a:sym typeface="Gilroy"/>
            </a:endParaRPr>
          </a:p>
        </p:txBody>
      </p:sp>
    </p:spTree>
    <p:extLst>
      <p:ext uri="{BB962C8B-B14F-4D97-AF65-F5344CB8AC3E}">
        <p14:creationId xmlns:p14="http://schemas.microsoft.com/office/powerpoint/2010/main" val="376255085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06966E1-0603-7C3E-009F-D8F8DAD36EEC}"/>
            </a:ext>
          </a:extLst>
        </p:cNvPr>
        <p:cNvGrpSpPr/>
        <p:nvPr/>
      </p:nvGrpSpPr>
      <p:grpSpPr>
        <a:xfrm>
          <a:off x="0" y="0"/>
          <a:ext cx="0" cy="0"/>
          <a:chOff x="0" y="0"/>
          <a:chExt cx="0" cy="0"/>
        </a:xfrm>
      </p:grpSpPr>
      <p:sp>
        <p:nvSpPr>
          <p:cNvPr id="2" name="Freeform 2">
            <a:extLst>
              <a:ext uri="{FF2B5EF4-FFF2-40B4-BE49-F238E27FC236}">
                <a16:creationId xmlns:a16="http://schemas.microsoft.com/office/drawing/2014/main" id="{903CACB4-AD26-A24C-B3DD-9FB667FDD375}"/>
              </a:ext>
            </a:extLst>
          </p:cNvPr>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t="-9333" b="-9333"/>
            </a:stretch>
          </a:blipFill>
        </p:spPr>
        <p:txBody>
          <a:bodyPr/>
          <a:lstStyle/>
          <a:p>
            <a:endParaRPr lang="it-DE"/>
          </a:p>
        </p:txBody>
      </p:sp>
      <p:grpSp>
        <p:nvGrpSpPr>
          <p:cNvPr id="3" name="Group 3">
            <a:extLst>
              <a:ext uri="{FF2B5EF4-FFF2-40B4-BE49-F238E27FC236}">
                <a16:creationId xmlns:a16="http://schemas.microsoft.com/office/drawing/2014/main" id="{4087EE18-3358-F260-0818-6A4054554101}"/>
              </a:ext>
            </a:extLst>
          </p:cNvPr>
          <p:cNvGrpSpPr/>
          <p:nvPr/>
        </p:nvGrpSpPr>
        <p:grpSpPr>
          <a:xfrm>
            <a:off x="1028700" y="1028700"/>
            <a:ext cx="16997941" cy="8229600"/>
            <a:chOff x="0" y="0"/>
            <a:chExt cx="4476824" cy="2167467"/>
          </a:xfrm>
        </p:grpSpPr>
        <p:sp>
          <p:nvSpPr>
            <p:cNvPr id="4" name="Freeform 4">
              <a:extLst>
                <a:ext uri="{FF2B5EF4-FFF2-40B4-BE49-F238E27FC236}">
                  <a16:creationId xmlns:a16="http://schemas.microsoft.com/office/drawing/2014/main" id="{0E872AE8-EDCE-EBA1-054B-4A52133B0684}"/>
                </a:ext>
              </a:extLst>
            </p:cNvPr>
            <p:cNvSpPr/>
            <p:nvPr/>
          </p:nvSpPr>
          <p:spPr>
            <a:xfrm>
              <a:off x="0" y="0"/>
              <a:ext cx="4476824" cy="2167467"/>
            </a:xfrm>
            <a:custGeom>
              <a:avLst/>
              <a:gdLst/>
              <a:ahLst/>
              <a:cxnLst/>
              <a:rect l="l" t="t" r="r" b="b"/>
              <a:pathLst>
                <a:path w="4476824" h="2167467">
                  <a:moveTo>
                    <a:pt x="19585" y="0"/>
                  </a:moveTo>
                  <a:lnTo>
                    <a:pt x="4457239" y="0"/>
                  </a:lnTo>
                  <a:cubicBezTo>
                    <a:pt x="4462433" y="0"/>
                    <a:pt x="4467415" y="2063"/>
                    <a:pt x="4471088" y="5736"/>
                  </a:cubicBezTo>
                  <a:cubicBezTo>
                    <a:pt x="4474761" y="9409"/>
                    <a:pt x="4476824" y="14391"/>
                    <a:pt x="4476824" y="19585"/>
                  </a:cubicBezTo>
                  <a:lnTo>
                    <a:pt x="4476824" y="2147882"/>
                  </a:lnTo>
                  <a:cubicBezTo>
                    <a:pt x="4476824" y="2158698"/>
                    <a:pt x="4468056" y="2167467"/>
                    <a:pt x="4457239" y="2167467"/>
                  </a:cubicBezTo>
                  <a:lnTo>
                    <a:pt x="19585" y="2167467"/>
                  </a:lnTo>
                  <a:cubicBezTo>
                    <a:pt x="14391" y="2167467"/>
                    <a:pt x="9409" y="2165403"/>
                    <a:pt x="5736" y="2161730"/>
                  </a:cubicBezTo>
                  <a:cubicBezTo>
                    <a:pt x="2063" y="2158058"/>
                    <a:pt x="0" y="2153076"/>
                    <a:pt x="0" y="2147882"/>
                  </a:cubicBezTo>
                  <a:lnTo>
                    <a:pt x="0" y="19585"/>
                  </a:lnTo>
                  <a:cubicBezTo>
                    <a:pt x="0" y="8768"/>
                    <a:pt x="8768" y="0"/>
                    <a:pt x="19585" y="0"/>
                  </a:cubicBezTo>
                  <a:close/>
                </a:path>
              </a:pathLst>
            </a:custGeom>
            <a:solidFill>
              <a:srgbClr val="395D91"/>
            </a:solidFill>
          </p:spPr>
          <p:txBody>
            <a:bodyPr/>
            <a:lstStyle/>
            <a:p>
              <a:endParaRPr lang="it-DE"/>
            </a:p>
          </p:txBody>
        </p:sp>
        <p:sp>
          <p:nvSpPr>
            <p:cNvPr id="5" name="TextBox 5">
              <a:extLst>
                <a:ext uri="{FF2B5EF4-FFF2-40B4-BE49-F238E27FC236}">
                  <a16:creationId xmlns:a16="http://schemas.microsoft.com/office/drawing/2014/main" id="{716C69EB-0DB6-550C-453E-1B03642929E0}"/>
                </a:ext>
              </a:extLst>
            </p:cNvPr>
            <p:cNvSpPr txBox="1"/>
            <p:nvPr/>
          </p:nvSpPr>
          <p:spPr>
            <a:xfrm>
              <a:off x="0" y="-47625"/>
              <a:ext cx="4476824" cy="2215092"/>
            </a:xfrm>
            <a:prstGeom prst="rect">
              <a:avLst/>
            </a:prstGeom>
          </p:spPr>
          <p:txBody>
            <a:bodyPr lIns="50800" tIns="50800" rIns="50800" bIns="50800" rtlCol="0" anchor="ctr"/>
            <a:lstStyle/>
            <a:p>
              <a:pPr algn="ctr">
                <a:lnSpc>
                  <a:spcPts val="2659"/>
                </a:lnSpc>
              </a:pPr>
              <a:endParaRPr dirty="0"/>
            </a:p>
          </p:txBody>
        </p:sp>
      </p:grpSp>
      <p:sp>
        <p:nvSpPr>
          <p:cNvPr id="6" name="Freeform 6">
            <a:extLst>
              <a:ext uri="{FF2B5EF4-FFF2-40B4-BE49-F238E27FC236}">
                <a16:creationId xmlns:a16="http://schemas.microsoft.com/office/drawing/2014/main" id="{F6F28FFE-0F33-882C-175D-A5B71571F868}"/>
              </a:ext>
            </a:extLst>
          </p:cNvPr>
          <p:cNvSpPr/>
          <p:nvPr/>
        </p:nvSpPr>
        <p:spPr>
          <a:xfrm rot="-2700000">
            <a:off x="12542618" y="1487169"/>
            <a:ext cx="11641929" cy="11641929"/>
          </a:xfrm>
          <a:custGeom>
            <a:avLst/>
            <a:gdLst/>
            <a:ahLst/>
            <a:cxnLst/>
            <a:rect l="l" t="t" r="r" b="b"/>
            <a:pathLst>
              <a:path w="11641929" h="11641929">
                <a:moveTo>
                  <a:pt x="0" y="0"/>
                </a:moveTo>
                <a:lnTo>
                  <a:pt x="11641929" y="0"/>
                </a:lnTo>
                <a:lnTo>
                  <a:pt x="11641929" y="11641929"/>
                </a:lnTo>
                <a:lnTo>
                  <a:pt x="0" y="11641929"/>
                </a:lnTo>
                <a:lnTo>
                  <a:pt x="0" y="0"/>
                </a:lnTo>
                <a:close/>
              </a:path>
            </a:pathLst>
          </a:custGeom>
          <a:blipFill>
            <a:blip r:embed="rId3">
              <a:alphaModFix amt="6999"/>
            </a:blip>
            <a:stretch>
              <a:fillRect/>
            </a:stretch>
          </a:blipFill>
        </p:spPr>
        <p:txBody>
          <a:bodyPr/>
          <a:lstStyle/>
          <a:p>
            <a:endParaRPr lang="it-DE"/>
          </a:p>
        </p:txBody>
      </p:sp>
      <p:grpSp>
        <p:nvGrpSpPr>
          <p:cNvPr id="7" name="Group 7">
            <a:extLst>
              <a:ext uri="{FF2B5EF4-FFF2-40B4-BE49-F238E27FC236}">
                <a16:creationId xmlns:a16="http://schemas.microsoft.com/office/drawing/2014/main" id="{EF330D81-CB71-4E00-0872-9953EFBFE3ED}"/>
              </a:ext>
            </a:extLst>
          </p:cNvPr>
          <p:cNvGrpSpPr/>
          <p:nvPr/>
        </p:nvGrpSpPr>
        <p:grpSpPr>
          <a:xfrm rot="-2700000">
            <a:off x="12874035" y="1818586"/>
            <a:ext cx="10863149" cy="10863149"/>
            <a:chOff x="0" y="0"/>
            <a:chExt cx="2041549" cy="2041549"/>
          </a:xfrm>
        </p:grpSpPr>
        <p:sp>
          <p:nvSpPr>
            <p:cNvPr id="8" name="Freeform 8">
              <a:extLst>
                <a:ext uri="{FF2B5EF4-FFF2-40B4-BE49-F238E27FC236}">
                  <a16:creationId xmlns:a16="http://schemas.microsoft.com/office/drawing/2014/main" id="{115A70D8-8602-1413-5031-D8594D2B350C}"/>
                </a:ext>
              </a:extLst>
            </p:cNvPr>
            <p:cNvSpPr/>
            <p:nvPr/>
          </p:nvSpPr>
          <p:spPr>
            <a:xfrm>
              <a:off x="0" y="0"/>
              <a:ext cx="2041549" cy="2041549"/>
            </a:xfrm>
            <a:custGeom>
              <a:avLst/>
              <a:gdLst/>
              <a:ahLst/>
              <a:cxnLst/>
              <a:rect l="l" t="t" r="r" b="b"/>
              <a:pathLst>
                <a:path w="2041549" h="2041549">
                  <a:moveTo>
                    <a:pt x="71268" y="0"/>
                  </a:moveTo>
                  <a:lnTo>
                    <a:pt x="1970282" y="0"/>
                  </a:lnTo>
                  <a:cubicBezTo>
                    <a:pt x="1989183" y="0"/>
                    <a:pt x="2007310" y="7509"/>
                    <a:pt x="2020675" y="20874"/>
                  </a:cubicBezTo>
                  <a:cubicBezTo>
                    <a:pt x="2034041" y="34239"/>
                    <a:pt x="2041549" y="52366"/>
                    <a:pt x="2041549" y="71268"/>
                  </a:cubicBezTo>
                  <a:lnTo>
                    <a:pt x="2041549" y="1970282"/>
                  </a:lnTo>
                  <a:cubicBezTo>
                    <a:pt x="2041549" y="2009642"/>
                    <a:pt x="2009642" y="2041549"/>
                    <a:pt x="1970282" y="2041549"/>
                  </a:cubicBezTo>
                  <a:lnTo>
                    <a:pt x="71268" y="2041549"/>
                  </a:lnTo>
                  <a:cubicBezTo>
                    <a:pt x="31908" y="2041549"/>
                    <a:pt x="0" y="2009642"/>
                    <a:pt x="0" y="1970282"/>
                  </a:cubicBezTo>
                  <a:lnTo>
                    <a:pt x="0" y="71268"/>
                  </a:lnTo>
                  <a:cubicBezTo>
                    <a:pt x="0" y="31908"/>
                    <a:pt x="31908" y="0"/>
                    <a:pt x="71268" y="0"/>
                  </a:cubicBezTo>
                  <a:close/>
                </a:path>
              </a:pathLst>
            </a:custGeom>
            <a:solidFill>
              <a:srgbClr val="FFFFFF"/>
            </a:solidFill>
          </p:spPr>
          <p:txBody>
            <a:bodyPr/>
            <a:lstStyle/>
            <a:p>
              <a:endParaRPr lang="it-DE"/>
            </a:p>
          </p:txBody>
        </p:sp>
        <p:sp>
          <p:nvSpPr>
            <p:cNvPr id="9" name="TextBox 9">
              <a:extLst>
                <a:ext uri="{FF2B5EF4-FFF2-40B4-BE49-F238E27FC236}">
                  <a16:creationId xmlns:a16="http://schemas.microsoft.com/office/drawing/2014/main" id="{FCF0EF40-9F77-5FF8-E08F-385A7C073C22}"/>
                </a:ext>
              </a:extLst>
            </p:cNvPr>
            <p:cNvSpPr txBox="1"/>
            <p:nvPr/>
          </p:nvSpPr>
          <p:spPr>
            <a:xfrm>
              <a:off x="0" y="-47625"/>
              <a:ext cx="2041549" cy="2089174"/>
            </a:xfrm>
            <a:prstGeom prst="rect">
              <a:avLst/>
            </a:prstGeom>
          </p:spPr>
          <p:txBody>
            <a:bodyPr lIns="50800" tIns="50800" rIns="50800" bIns="50800" rtlCol="0" anchor="ctr"/>
            <a:lstStyle/>
            <a:p>
              <a:pPr algn="ctr">
                <a:lnSpc>
                  <a:spcPts val="2659"/>
                </a:lnSpc>
                <a:spcBef>
                  <a:spcPct val="0"/>
                </a:spcBef>
              </a:pPr>
              <a:endParaRPr dirty="0"/>
            </a:p>
          </p:txBody>
        </p:sp>
      </p:grpSp>
      <p:sp>
        <p:nvSpPr>
          <p:cNvPr id="10" name="TextBox 10">
            <a:extLst>
              <a:ext uri="{FF2B5EF4-FFF2-40B4-BE49-F238E27FC236}">
                <a16:creationId xmlns:a16="http://schemas.microsoft.com/office/drawing/2014/main" id="{1A417E8C-2396-BE37-6C17-65456DD0086F}"/>
              </a:ext>
            </a:extLst>
          </p:cNvPr>
          <p:cNvSpPr txBox="1"/>
          <p:nvPr/>
        </p:nvSpPr>
        <p:spPr>
          <a:xfrm>
            <a:off x="1992588" y="1445644"/>
            <a:ext cx="12790212" cy="1023229"/>
          </a:xfrm>
          <a:prstGeom prst="rect">
            <a:avLst/>
          </a:prstGeom>
        </p:spPr>
        <p:txBody>
          <a:bodyPr wrap="square" lIns="0" tIns="0" rIns="0" bIns="0" rtlCol="0" anchor="t">
            <a:spAutoFit/>
          </a:bodyPr>
          <a:lstStyle/>
          <a:p>
            <a:pPr algn="l">
              <a:lnSpc>
                <a:spcPts val="8450"/>
              </a:lnSpc>
            </a:pPr>
            <a:r>
              <a:rPr lang="en-US" sz="6500" dirty="0">
                <a:solidFill>
                  <a:srgbClr val="CAE4FC"/>
                </a:solidFill>
                <a:latin typeface="Big John PRO Bold"/>
                <a:ea typeface="Big John PRO Bold"/>
                <a:cs typeface="Big John PRO Bold"/>
                <a:sym typeface="Big John PRO Bold"/>
              </a:rPr>
              <a:t>Before Time — Eternal Decree</a:t>
            </a:r>
          </a:p>
        </p:txBody>
      </p:sp>
      <p:sp>
        <p:nvSpPr>
          <p:cNvPr id="11" name="TextBox 11">
            <a:extLst>
              <a:ext uri="{FF2B5EF4-FFF2-40B4-BE49-F238E27FC236}">
                <a16:creationId xmlns:a16="http://schemas.microsoft.com/office/drawing/2014/main" id="{30C1F0A9-C6A8-17B0-4D33-12D81485F433}"/>
              </a:ext>
            </a:extLst>
          </p:cNvPr>
          <p:cNvSpPr txBox="1"/>
          <p:nvPr/>
        </p:nvSpPr>
        <p:spPr>
          <a:xfrm>
            <a:off x="1992588" y="2757169"/>
            <a:ext cx="10428012" cy="2820387"/>
          </a:xfrm>
          <a:prstGeom prst="rect">
            <a:avLst/>
          </a:prstGeom>
        </p:spPr>
        <p:txBody>
          <a:bodyPr wrap="square" lIns="0" tIns="0" rIns="0" bIns="0" rtlCol="0" anchor="t">
            <a:spAutoFit/>
          </a:bodyPr>
          <a:lstStyle/>
          <a:p>
            <a:pPr algn="just">
              <a:lnSpc>
                <a:spcPts val="5599"/>
              </a:lnSpc>
              <a:spcBef>
                <a:spcPct val="0"/>
              </a:spcBef>
            </a:pPr>
            <a:r>
              <a:rPr lang="en-US" sz="3999" dirty="0">
                <a:solidFill>
                  <a:srgbClr val="F7FBFF"/>
                </a:solidFill>
                <a:latin typeface="Gilroy"/>
                <a:ea typeface="Gilroy"/>
                <a:cs typeface="Gilroy"/>
                <a:sym typeface="Gilroy"/>
              </a:rPr>
              <a:t>9. Good Will — Romans 8:28–30</a:t>
            </a:r>
          </a:p>
          <a:p>
            <a:pPr algn="just">
              <a:lnSpc>
                <a:spcPts val="5599"/>
              </a:lnSpc>
              <a:spcBef>
                <a:spcPct val="0"/>
              </a:spcBef>
            </a:pPr>
            <a:r>
              <a:rPr lang="en-US" sz="3999" dirty="0">
                <a:solidFill>
                  <a:srgbClr val="F7FBFF"/>
                </a:solidFill>
                <a:latin typeface="Gilroy"/>
                <a:ea typeface="Gilroy"/>
                <a:cs typeface="Gilroy"/>
                <a:sym typeface="Gilroy"/>
              </a:rPr>
              <a:t>10. Wise Will</a:t>
            </a:r>
          </a:p>
          <a:p>
            <a:pPr algn="just">
              <a:lnSpc>
                <a:spcPts val="5599"/>
              </a:lnSpc>
              <a:spcBef>
                <a:spcPct val="0"/>
              </a:spcBef>
            </a:pPr>
            <a:r>
              <a:rPr lang="en-US" sz="3999" dirty="0">
                <a:solidFill>
                  <a:srgbClr val="F7FBFF"/>
                </a:solidFill>
                <a:latin typeface="Gilroy"/>
                <a:ea typeface="Gilroy"/>
                <a:cs typeface="Gilroy"/>
                <a:sym typeface="Gilroy"/>
              </a:rPr>
              <a:t>11. Christ-Centred Will — Acts 4:27–28</a:t>
            </a:r>
          </a:p>
          <a:p>
            <a:pPr algn="just">
              <a:lnSpc>
                <a:spcPts val="5599"/>
              </a:lnSpc>
              <a:spcBef>
                <a:spcPct val="0"/>
              </a:spcBef>
            </a:pPr>
            <a:r>
              <a:rPr lang="en-US" sz="3999" dirty="0">
                <a:solidFill>
                  <a:srgbClr val="F7FBFF"/>
                </a:solidFill>
                <a:latin typeface="Gilroy"/>
                <a:ea typeface="Gilroy"/>
                <a:cs typeface="Gilroy"/>
                <a:sym typeface="Gilroy"/>
              </a:rPr>
              <a:t>12. God-Glorifying Will — Psalm 145:10</a:t>
            </a:r>
          </a:p>
        </p:txBody>
      </p:sp>
    </p:spTree>
    <p:extLst>
      <p:ext uri="{BB962C8B-B14F-4D97-AF65-F5344CB8AC3E}">
        <p14:creationId xmlns:p14="http://schemas.microsoft.com/office/powerpoint/2010/main" val="183247894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1C2B917-3421-9F96-0D8D-5B378DC97A90}"/>
            </a:ext>
          </a:extLst>
        </p:cNvPr>
        <p:cNvGrpSpPr/>
        <p:nvPr/>
      </p:nvGrpSpPr>
      <p:grpSpPr>
        <a:xfrm>
          <a:off x="0" y="0"/>
          <a:ext cx="0" cy="0"/>
          <a:chOff x="0" y="0"/>
          <a:chExt cx="0" cy="0"/>
        </a:xfrm>
      </p:grpSpPr>
      <p:sp>
        <p:nvSpPr>
          <p:cNvPr id="2" name="Freeform 2">
            <a:extLst>
              <a:ext uri="{FF2B5EF4-FFF2-40B4-BE49-F238E27FC236}">
                <a16:creationId xmlns:a16="http://schemas.microsoft.com/office/drawing/2014/main" id="{6FC6EEDD-E446-01EB-6933-7E47C80020C0}"/>
              </a:ext>
            </a:extLst>
          </p:cNvPr>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t="-9333" b="-9333"/>
            </a:stretch>
          </a:blipFill>
        </p:spPr>
        <p:txBody>
          <a:bodyPr/>
          <a:lstStyle/>
          <a:p>
            <a:endParaRPr lang="it-DE"/>
          </a:p>
        </p:txBody>
      </p:sp>
      <p:sp>
        <p:nvSpPr>
          <p:cNvPr id="3" name="Freeform 3">
            <a:extLst>
              <a:ext uri="{FF2B5EF4-FFF2-40B4-BE49-F238E27FC236}">
                <a16:creationId xmlns:a16="http://schemas.microsoft.com/office/drawing/2014/main" id="{A558D903-A548-B975-6BAE-034054D5C39C}"/>
              </a:ext>
            </a:extLst>
          </p:cNvPr>
          <p:cNvSpPr/>
          <p:nvPr/>
        </p:nvSpPr>
        <p:spPr>
          <a:xfrm rot="-8100000">
            <a:off x="4234948" y="-677465"/>
            <a:ext cx="11641929" cy="11641929"/>
          </a:xfrm>
          <a:custGeom>
            <a:avLst/>
            <a:gdLst/>
            <a:ahLst/>
            <a:cxnLst/>
            <a:rect l="l" t="t" r="r" b="b"/>
            <a:pathLst>
              <a:path w="11641929" h="11641929">
                <a:moveTo>
                  <a:pt x="0" y="0"/>
                </a:moveTo>
                <a:lnTo>
                  <a:pt x="11641930" y="0"/>
                </a:lnTo>
                <a:lnTo>
                  <a:pt x="11641930" y="11641930"/>
                </a:lnTo>
                <a:lnTo>
                  <a:pt x="0" y="11641930"/>
                </a:lnTo>
                <a:lnTo>
                  <a:pt x="0" y="0"/>
                </a:lnTo>
                <a:close/>
              </a:path>
            </a:pathLst>
          </a:custGeom>
          <a:blipFill>
            <a:blip r:embed="rId3">
              <a:alphaModFix amt="8999"/>
            </a:blip>
            <a:stretch>
              <a:fillRect/>
            </a:stretch>
          </a:blipFill>
        </p:spPr>
        <p:txBody>
          <a:bodyPr/>
          <a:lstStyle/>
          <a:p>
            <a:endParaRPr lang="it-DE"/>
          </a:p>
        </p:txBody>
      </p:sp>
      <p:sp>
        <p:nvSpPr>
          <p:cNvPr id="4" name="Freeform 4">
            <a:extLst>
              <a:ext uri="{FF2B5EF4-FFF2-40B4-BE49-F238E27FC236}">
                <a16:creationId xmlns:a16="http://schemas.microsoft.com/office/drawing/2014/main" id="{2AD4C493-AF30-E04C-0C67-875533E0A031}"/>
              </a:ext>
            </a:extLst>
          </p:cNvPr>
          <p:cNvSpPr/>
          <p:nvPr/>
        </p:nvSpPr>
        <p:spPr>
          <a:xfrm rot="-8100000">
            <a:off x="2411122" y="-677465"/>
            <a:ext cx="11641929" cy="11641929"/>
          </a:xfrm>
          <a:custGeom>
            <a:avLst/>
            <a:gdLst/>
            <a:ahLst/>
            <a:cxnLst/>
            <a:rect l="l" t="t" r="r" b="b"/>
            <a:pathLst>
              <a:path w="11641929" h="11641929">
                <a:moveTo>
                  <a:pt x="0" y="0"/>
                </a:moveTo>
                <a:lnTo>
                  <a:pt x="11641930" y="0"/>
                </a:lnTo>
                <a:lnTo>
                  <a:pt x="11641930" y="11641930"/>
                </a:lnTo>
                <a:lnTo>
                  <a:pt x="0" y="11641930"/>
                </a:lnTo>
                <a:lnTo>
                  <a:pt x="0" y="0"/>
                </a:lnTo>
                <a:close/>
              </a:path>
            </a:pathLst>
          </a:custGeom>
          <a:blipFill>
            <a:blip r:embed="rId3">
              <a:alphaModFix amt="8999"/>
            </a:blip>
            <a:stretch>
              <a:fillRect/>
            </a:stretch>
          </a:blipFill>
        </p:spPr>
        <p:txBody>
          <a:bodyPr/>
          <a:lstStyle/>
          <a:p>
            <a:endParaRPr lang="it-DE"/>
          </a:p>
        </p:txBody>
      </p:sp>
      <p:grpSp>
        <p:nvGrpSpPr>
          <p:cNvPr id="5" name="Group 5">
            <a:extLst>
              <a:ext uri="{FF2B5EF4-FFF2-40B4-BE49-F238E27FC236}">
                <a16:creationId xmlns:a16="http://schemas.microsoft.com/office/drawing/2014/main" id="{BE9165C2-3847-6A81-466C-CD2001D51794}"/>
              </a:ext>
            </a:extLst>
          </p:cNvPr>
          <p:cNvGrpSpPr/>
          <p:nvPr/>
        </p:nvGrpSpPr>
        <p:grpSpPr>
          <a:xfrm rot="-8100000">
            <a:off x="2800513" y="-288074"/>
            <a:ext cx="10863149" cy="10863149"/>
            <a:chOff x="0" y="0"/>
            <a:chExt cx="2041549" cy="2041549"/>
          </a:xfrm>
        </p:grpSpPr>
        <p:sp>
          <p:nvSpPr>
            <p:cNvPr id="6" name="Freeform 6">
              <a:extLst>
                <a:ext uri="{FF2B5EF4-FFF2-40B4-BE49-F238E27FC236}">
                  <a16:creationId xmlns:a16="http://schemas.microsoft.com/office/drawing/2014/main" id="{0CDFDED8-AEC8-93E6-EB95-11925052C906}"/>
                </a:ext>
              </a:extLst>
            </p:cNvPr>
            <p:cNvSpPr/>
            <p:nvPr/>
          </p:nvSpPr>
          <p:spPr>
            <a:xfrm>
              <a:off x="0" y="0"/>
              <a:ext cx="2041549" cy="2041549"/>
            </a:xfrm>
            <a:custGeom>
              <a:avLst/>
              <a:gdLst/>
              <a:ahLst/>
              <a:cxnLst/>
              <a:rect l="l" t="t" r="r" b="b"/>
              <a:pathLst>
                <a:path w="2041549" h="2041549">
                  <a:moveTo>
                    <a:pt x="71268" y="0"/>
                  </a:moveTo>
                  <a:lnTo>
                    <a:pt x="1970282" y="0"/>
                  </a:lnTo>
                  <a:cubicBezTo>
                    <a:pt x="1989183" y="0"/>
                    <a:pt x="2007310" y="7509"/>
                    <a:pt x="2020675" y="20874"/>
                  </a:cubicBezTo>
                  <a:cubicBezTo>
                    <a:pt x="2034041" y="34239"/>
                    <a:pt x="2041549" y="52366"/>
                    <a:pt x="2041549" y="71268"/>
                  </a:cubicBezTo>
                  <a:lnTo>
                    <a:pt x="2041549" y="1970282"/>
                  </a:lnTo>
                  <a:cubicBezTo>
                    <a:pt x="2041549" y="2009642"/>
                    <a:pt x="2009642" y="2041549"/>
                    <a:pt x="1970282" y="2041549"/>
                  </a:cubicBezTo>
                  <a:lnTo>
                    <a:pt x="71268" y="2041549"/>
                  </a:lnTo>
                  <a:cubicBezTo>
                    <a:pt x="31908" y="2041549"/>
                    <a:pt x="0" y="2009642"/>
                    <a:pt x="0" y="1970282"/>
                  </a:cubicBezTo>
                  <a:lnTo>
                    <a:pt x="0" y="71268"/>
                  </a:lnTo>
                  <a:cubicBezTo>
                    <a:pt x="0" y="31908"/>
                    <a:pt x="31908" y="0"/>
                    <a:pt x="71268" y="0"/>
                  </a:cubicBezTo>
                  <a:close/>
                </a:path>
              </a:pathLst>
            </a:custGeom>
            <a:solidFill>
              <a:srgbClr val="FFFFFF"/>
            </a:solidFill>
          </p:spPr>
          <p:txBody>
            <a:bodyPr/>
            <a:lstStyle/>
            <a:p>
              <a:endParaRPr lang="it-DE"/>
            </a:p>
          </p:txBody>
        </p:sp>
        <p:sp>
          <p:nvSpPr>
            <p:cNvPr id="7" name="TextBox 7">
              <a:extLst>
                <a:ext uri="{FF2B5EF4-FFF2-40B4-BE49-F238E27FC236}">
                  <a16:creationId xmlns:a16="http://schemas.microsoft.com/office/drawing/2014/main" id="{0982CC5B-1DF6-8141-15E6-B0149C4D6F48}"/>
                </a:ext>
              </a:extLst>
            </p:cNvPr>
            <p:cNvSpPr txBox="1"/>
            <p:nvPr/>
          </p:nvSpPr>
          <p:spPr>
            <a:xfrm>
              <a:off x="0" y="-47625"/>
              <a:ext cx="2041549" cy="2089174"/>
            </a:xfrm>
            <a:prstGeom prst="rect">
              <a:avLst/>
            </a:prstGeom>
          </p:spPr>
          <p:txBody>
            <a:bodyPr lIns="50800" tIns="50800" rIns="50800" bIns="50800" rtlCol="0" anchor="ctr"/>
            <a:lstStyle/>
            <a:p>
              <a:pPr algn="ctr">
                <a:lnSpc>
                  <a:spcPts val="2659"/>
                </a:lnSpc>
                <a:spcBef>
                  <a:spcPct val="0"/>
                </a:spcBef>
              </a:pPr>
              <a:endParaRPr dirty="0"/>
            </a:p>
          </p:txBody>
        </p:sp>
      </p:grpSp>
      <p:grpSp>
        <p:nvGrpSpPr>
          <p:cNvPr id="8" name="Group 8">
            <a:extLst>
              <a:ext uri="{FF2B5EF4-FFF2-40B4-BE49-F238E27FC236}">
                <a16:creationId xmlns:a16="http://schemas.microsoft.com/office/drawing/2014/main" id="{8D8D2172-F0D3-8C81-9BAA-3E6A6DA67CDA}"/>
              </a:ext>
            </a:extLst>
          </p:cNvPr>
          <p:cNvGrpSpPr/>
          <p:nvPr/>
        </p:nvGrpSpPr>
        <p:grpSpPr>
          <a:xfrm rot="-8100000">
            <a:off x="4624339" y="-288074"/>
            <a:ext cx="10863149" cy="10863149"/>
            <a:chOff x="0" y="0"/>
            <a:chExt cx="2041549" cy="2041549"/>
          </a:xfrm>
        </p:grpSpPr>
        <p:sp>
          <p:nvSpPr>
            <p:cNvPr id="9" name="Freeform 9">
              <a:extLst>
                <a:ext uri="{FF2B5EF4-FFF2-40B4-BE49-F238E27FC236}">
                  <a16:creationId xmlns:a16="http://schemas.microsoft.com/office/drawing/2014/main" id="{36698955-D207-F4EB-CDAD-F422208C144C}"/>
                </a:ext>
              </a:extLst>
            </p:cNvPr>
            <p:cNvSpPr/>
            <p:nvPr/>
          </p:nvSpPr>
          <p:spPr>
            <a:xfrm>
              <a:off x="0" y="0"/>
              <a:ext cx="2041549" cy="2041549"/>
            </a:xfrm>
            <a:custGeom>
              <a:avLst/>
              <a:gdLst/>
              <a:ahLst/>
              <a:cxnLst/>
              <a:rect l="l" t="t" r="r" b="b"/>
              <a:pathLst>
                <a:path w="2041549" h="2041549">
                  <a:moveTo>
                    <a:pt x="71268" y="0"/>
                  </a:moveTo>
                  <a:lnTo>
                    <a:pt x="1970282" y="0"/>
                  </a:lnTo>
                  <a:cubicBezTo>
                    <a:pt x="1989183" y="0"/>
                    <a:pt x="2007310" y="7509"/>
                    <a:pt x="2020675" y="20874"/>
                  </a:cubicBezTo>
                  <a:cubicBezTo>
                    <a:pt x="2034041" y="34239"/>
                    <a:pt x="2041549" y="52366"/>
                    <a:pt x="2041549" y="71268"/>
                  </a:cubicBezTo>
                  <a:lnTo>
                    <a:pt x="2041549" y="1970282"/>
                  </a:lnTo>
                  <a:cubicBezTo>
                    <a:pt x="2041549" y="2009642"/>
                    <a:pt x="2009642" y="2041549"/>
                    <a:pt x="1970282" y="2041549"/>
                  </a:cubicBezTo>
                  <a:lnTo>
                    <a:pt x="71268" y="2041549"/>
                  </a:lnTo>
                  <a:cubicBezTo>
                    <a:pt x="31908" y="2041549"/>
                    <a:pt x="0" y="2009642"/>
                    <a:pt x="0" y="1970282"/>
                  </a:cubicBezTo>
                  <a:lnTo>
                    <a:pt x="0" y="71268"/>
                  </a:lnTo>
                  <a:cubicBezTo>
                    <a:pt x="0" y="31908"/>
                    <a:pt x="31908" y="0"/>
                    <a:pt x="71268" y="0"/>
                  </a:cubicBezTo>
                  <a:close/>
                </a:path>
              </a:pathLst>
            </a:custGeom>
            <a:solidFill>
              <a:srgbClr val="FFFFFF"/>
            </a:solidFill>
          </p:spPr>
          <p:txBody>
            <a:bodyPr/>
            <a:lstStyle/>
            <a:p>
              <a:endParaRPr lang="it-DE"/>
            </a:p>
          </p:txBody>
        </p:sp>
        <p:sp>
          <p:nvSpPr>
            <p:cNvPr id="10" name="TextBox 10">
              <a:extLst>
                <a:ext uri="{FF2B5EF4-FFF2-40B4-BE49-F238E27FC236}">
                  <a16:creationId xmlns:a16="http://schemas.microsoft.com/office/drawing/2014/main" id="{508A623D-C84E-B8A5-92F2-6B7277DE182A}"/>
                </a:ext>
              </a:extLst>
            </p:cNvPr>
            <p:cNvSpPr txBox="1"/>
            <p:nvPr/>
          </p:nvSpPr>
          <p:spPr>
            <a:xfrm>
              <a:off x="0" y="-47625"/>
              <a:ext cx="2041549" cy="2089174"/>
            </a:xfrm>
            <a:prstGeom prst="rect">
              <a:avLst/>
            </a:prstGeom>
          </p:spPr>
          <p:txBody>
            <a:bodyPr lIns="50800" tIns="50800" rIns="50800" bIns="50800" rtlCol="0" anchor="ctr"/>
            <a:lstStyle/>
            <a:p>
              <a:pPr algn="ctr">
                <a:lnSpc>
                  <a:spcPts val="2659"/>
                </a:lnSpc>
                <a:spcBef>
                  <a:spcPct val="0"/>
                </a:spcBef>
              </a:pPr>
              <a:endParaRPr dirty="0"/>
            </a:p>
          </p:txBody>
        </p:sp>
      </p:grpSp>
      <p:grpSp>
        <p:nvGrpSpPr>
          <p:cNvPr id="11" name="Group 11">
            <a:extLst>
              <a:ext uri="{FF2B5EF4-FFF2-40B4-BE49-F238E27FC236}">
                <a16:creationId xmlns:a16="http://schemas.microsoft.com/office/drawing/2014/main" id="{F53C66E5-DCB5-06B2-BB15-11A705A76414}"/>
              </a:ext>
            </a:extLst>
          </p:cNvPr>
          <p:cNvGrpSpPr/>
          <p:nvPr/>
        </p:nvGrpSpPr>
        <p:grpSpPr>
          <a:xfrm>
            <a:off x="12086284" y="8812654"/>
            <a:ext cx="10256613" cy="1421409"/>
            <a:chOff x="0" y="0"/>
            <a:chExt cx="2701330" cy="374363"/>
          </a:xfrm>
        </p:grpSpPr>
        <p:sp>
          <p:nvSpPr>
            <p:cNvPr id="12" name="Freeform 12">
              <a:extLst>
                <a:ext uri="{FF2B5EF4-FFF2-40B4-BE49-F238E27FC236}">
                  <a16:creationId xmlns:a16="http://schemas.microsoft.com/office/drawing/2014/main" id="{65D167AE-8A38-1260-8FBC-BEE310493C66}"/>
                </a:ext>
              </a:extLst>
            </p:cNvPr>
            <p:cNvSpPr/>
            <p:nvPr/>
          </p:nvSpPr>
          <p:spPr>
            <a:xfrm>
              <a:off x="0" y="0"/>
              <a:ext cx="2701330" cy="374363"/>
            </a:xfrm>
            <a:custGeom>
              <a:avLst/>
              <a:gdLst/>
              <a:ahLst/>
              <a:cxnLst/>
              <a:rect l="l" t="t" r="r" b="b"/>
              <a:pathLst>
                <a:path w="2701330" h="374363">
                  <a:moveTo>
                    <a:pt x="38496" y="0"/>
                  </a:moveTo>
                  <a:lnTo>
                    <a:pt x="2662834" y="0"/>
                  </a:lnTo>
                  <a:cubicBezTo>
                    <a:pt x="2673044" y="0"/>
                    <a:pt x="2682835" y="4056"/>
                    <a:pt x="2690055" y="11275"/>
                  </a:cubicBezTo>
                  <a:cubicBezTo>
                    <a:pt x="2697274" y="18495"/>
                    <a:pt x="2701330" y="28286"/>
                    <a:pt x="2701330" y="38496"/>
                  </a:cubicBezTo>
                  <a:lnTo>
                    <a:pt x="2701330" y="335867"/>
                  </a:lnTo>
                  <a:cubicBezTo>
                    <a:pt x="2701330" y="346077"/>
                    <a:pt x="2697274" y="355868"/>
                    <a:pt x="2690055" y="363088"/>
                  </a:cubicBezTo>
                  <a:cubicBezTo>
                    <a:pt x="2682835" y="370307"/>
                    <a:pt x="2673044" y="374363"/>
                    <a:pt x="2662834" y="374363"/>
                  </a:cubicBezTo>
                  <a:lnTo>
                    <a:pt x="38496" y="374363"/>
                  </a:lnTo>
                  <a:cubicBezTo>
                    <a:pt x="28286" y="374363"/>
                    <a:pt x="18495" y="370307"/>
                    <a:pt x="11275" y="363088"/>
                  </a:cubicBezTo>
                  <a:cubicBezTo>
                    <a:pt x="4056" y="355868"/>
                    <a:pt x="0" y="346077"/>
                    <a:pt x="0" y="335867"/>
                  </a:cubicBezTo>
                  <a:lnTo>
                    <a:pt x="0" y="38496"/>
                  </a:lnTo>
                  <a:cubicBezTo>
                    <a:pt x="0" y="28286"/>
                    <a:pt x="4056" y="18495"/>
                    <a:pt x="11275" y="11275"/>
                  </a:cubicBezTo>
                  <a:cubicBezTo>
                    <a:pt x="18495" y="4056"/>
                    <a:pt x="28286" y="0"/>
                    <a:pt x="38496" y="0"/>
                  </a:cubicBezTo>
                  <a:close/>
                </a:path>
              </a:pathLst>
            </a:custGeom>
            <a:solidFill>
              <a:srgbClr val="CAE4FC"/>
            </a:solidFill>
          </p:spPr>
          <p:txBody>
            <a:bodyPr/>
            <a:lstStyle/>
            <a:p>
              <a:endParaRPr lang="it-DE"/>
            </a:p>
          </p:txBody>
        </p:sp>
        <p:sp>
          <p:nvSpPr>
            <p:cNvPr id="13" name="TextBox 13">
              <a:extLst>
                <a:ext uri="{FF2B5EF4-FFF2-40B4-BE49-F238E27FC236}">
                  <a16:creationId xmlns:a16="http://schemas.microsoft.com/office/drawing/2014/main" id="{9E7FD0B4-7A54-91A8-4CBF-5EDDFEB06E7C}"/>
                </a:ext>
              </a:extLst>
            </p:cNvPr>
            <p:cNvSpPr txBox="1"/>
            <p:nvPr/>
          </p:nvSpPr>
          <p:spPr>
            <a:xfrm>
              <a:off x="0" y="-47625"/>
              <a:ext cx="2701330" cy="421988"/>
            </a:xfrm>
            <a:prstGeom prst="rect">
              <a:avLst/>
            </a:prstGeom>
          </p:spPr>
          <p:txBody>
            <a:bodyPr lIns="50800" tIns="50800" rIns="50800" bIns="50800" rtlCol="0" anchor="ctr"/>
            <a:lstStyle/>
            <a:p>
              <a:pPr algn="ctr">
                <a:lnSpc>
                  <a:spcPts val="2659"/>
                </a:lnSpc>
              </a:pPr>
              <a:endParaRPr dirty="0"/>
            </a:p>
          </p:txBody>
        </p:sp>
      </p:grpSp>
      <p:sp>
        <p:nvSpPr>
          <p:cNvPr id="14" name="TextBox 14">
            <a:extLst>
              <a:ext uri="{FF2B5EF4-FFF2-40B4-BE49-F238E27FC236}">
                <a16:creationId xmlns:a16="http://schemas.microsoft.com/office/drawing/2014/main" id="{5CD6C843-ED61-F418-40D6-DEB7CEB77663}"/>
              </a:ext>
            </a:extLst>
          </p:cNvPr>
          <p:cNvSpPr txBox="1"/>
          <p:nvPr/>
        </p:nvSpPr>
        <p:spPr>
          <a:xfrm>
            <a:off x="8717779" y="9105920"/>
            <a:ext cx="7660333" cy="654050"/>
          </a:xfrm>
          <a:prstGeom prst="rect">
            <a:avLst/>
          </a:prstGeom>
        </p:spPr>
        <p:txBody>
          <a:bodyPr lIns="0" tIns="0" rIns="0" bIns="0" rtlCol="0" anchor="t">
            <a:spAutoFit/>
          </a:bodyPr>
          <a:lstStyle/>
          <a:p>
            <a:pPr algn="r">
              <a:lnSpc>
                <a:spcPts val="5199"/>
              </a:lnSpc>
            </a:pPr>
            <a:r>
              <a:rPr lang="en-US" sz="3999" b="1" dirty="0">
                <a:solidFill>
                  <a:srgbClr val="395D91"/>
                </a:solidFill>
                <a:latin typeface="Gilroy Bold"/>
                <a:ea typeface="Gilroy Bold"/>
                <a:cs typeface="Gilroy Bold"/>
                <a:sym typeface="Gilroy Bold"/>
              </a:rPr>
              <a:t>— LBC (3:7)</a:t>
            </a:r>
          </a:p>
        </p:txBody>
      </p:sp>
      <p:sp>
        <p:nvSpPr>
          <p:cNvPr id="15" name="TextBox 15">
            <a:extLst>
              <a:ext uri="{FF2B5EF4-FFF2-40B4-BE49-F238E27FC236}">
                <a16:creationId xmlns:a16="http://schemas.microsoft.com/office/drawing/2014/main" id="{016CFC2D-4361-1867-29EA-C28EBD4FC5C1}"/>
              </a:ext>
            </a:extLst>
          </p:cNvPr>
          <p:cNvSpPr txBox="1"/>
          <p:nvPr/>
        </p:nvSpPr>
        <p:spPr>
          <a:xfrm>
            <a:off x="4294786" y="2457549"/>
            <a:ext cx="10401825" cy="4738861"/>
          </a:xfrm>
          <a:prstGeom prst="rect">
            <a:avLst/>
          </a:prstGeom>
        </p:spPr>
        <p:txBody>
          <a:bodyPr wrap="square" lIns="0" tIns="0" rIns="0" bIns="0" rtlCol="0" anchor="t">
            <a:spAutoFit/>
          </a:bodyPr>
          <a:lstStyle/>
          <a:p>
            <a:pPr algn="ctr">
              <a:lnSpc>
                <a:spcPct val="150000"/>
              </a:lnSpc>
              <a:spcBef>
                <a:spcPct val="0"/>
              </a:spcBef>
            </a:pPr>
            <a:r>
              <a:rPr lang="en-US" sz="4200" dirty="0">
                <a:solidFill>
                  <a:srgbClr val="000000"/>
                </a:solidFill>
                <a:latin typeface="Gilroy"/>
                <a:ea typeface="Gilroy"/>
                <a:cs typeface="Gilroy"/>
                <a:sym typeface="Gilroy"/>
              </a:rPr>
              <a:t>“… so shall this doctrine afford matter</a:t>
            </a:r>
          </a:p>
          <a:p>
            <a:pPr algn="ctr">
              <a:lnSpc>
                <a:spcPct val="150000"/>
              </a:lnSpc>
              <a:spcBef>
                <a:spcPct val="0"/>
              </a:spcBef>
            </a:pPr>
            <a:r>
              <a:rPr lang="en-US" sz="4200" dirty="0">
                <a:solidFill>
                  <a:srgbClr val="000000"/>
                </a:solidFill>
                <a:latin typeface="Gilroy"/>
                <a:ea typeface="Gilroy"/>
                <a:cs typeface="Gilroy"/>
                <a:sym typeface="Gilroy"/>
              </a:rPr>
              <a:t> of praise, reverence, and admiration </a:t>
            </a:r>
          </a:p>
          <a:p>
            <a:pPr algn="ctr">
              <a:lnSpc>
                <a:spcPct val="150000"/>
              </a:lnSpc>
              <a:spcBef>
                <a:spcPct val="0"/>
              </a:spcBef>
            </a:pPr>
            <a:r>
              <a:rPr lang="en-US" sz="4200" dirty="0">
                <a:solidFill>
                  <a:srgbClr val="000000"/>
                </a:solidFill>
                <a:latin typeface="Gilroy"/>
                <a:ea typeface="Gilroy"/>
                <a:cs typeface="Gilroy"/>
                <a:sym typeface="Gilroy"/>
              </a:rPr>
              <a:t>of God, and of humility, diligence, </a:t>
            </a:r>
          </a:p>
          <a:p>
            <a:pPr algn="ctr">
              <a:lnSpc>
                <a:spcPct val="150000"/>
              </a:lnSpc>
              <a:spcBef>
                <a:spcPct val="0"/>
              </a:spcBef>
            </a:pPr>
            <a:r>
              <a:rPr lang="en-US" sz="4200" dirty="0">
                <a:solidFill>
                  <a:srgbClr val="000000"/>
                </a:solidFill>
                <a:latin typeface="Gilroy"/>
                <a:ea typeface="Gilroy"/>
                <a:cs typeface="Gilroy"/>
                <a:sym typeface="Gilroy"/>
              </a:rPr>
              <a:t>and abundant consolation to all that sincerely obey the gospel”</a:t>
            </a:r>
          </a:p>
        </p:txBody>
      </p:sp>
      <p:sp>
        <p:nvSpPr>
          <p:cNvPr id="16" name="Freeform 16">
            <a:extLst>
              <a:ext uri="{FF2B5EF4-FFF2-40B4-BE49-F238E27FC236}">
                <a16:creationId xmlns:a16="http://schemas.microsoft.com/office/drawing/2014/main" id="{C94CB95C-1CDB-89E6-799B-3E28189DB95C}"/>
              </a:ext>
            </a:extLst>
          </p:cNvPr>
          <p:cNvSpPr/>
          <p:nvPr/>
        </p:nvSpPr>
        <p:spPr>
          <a:xfrm flipV="1">
            <a:off x="3090472" y="673455"/>
            <a:ext cx="1389841" cy="912241"/>
          </a:xfrm>
          <a:custGeom>
            <a:avLst/>
            <a:gdLst/>
            <a:ahLst/>
            <a:cxnLst/>
            <a:rect l="l" t="t" r="r" b="b"/>
            <a:pathLst>
              <a:path w="1389841" h="912241">
                <a:moveTo>
                  <a:pt x="0" y="912241"/>
                </a:moveTo>
                <a:lnTo>
                  <a:pt x="1389841" y="912241"/>
                </a:lnTo>
                <a:lnTo>
                  <a:pt x="1389841" y="0"/>
                </a:lnTo>
                <a:lnTo>
                  <a:pt x="0" y="0"/>
                </a:lnTo>
                <a:lnTo>
                  <a:pt x="0" y="912241"/>
                </a:lnTo>
                <a:close/>
              </a:path>
            </a:pathLst>
          </a:custGeom>
          <a:blipFill>
            <a:blip>
              <a:extLst>
                <a:ext uri="{96DAC541-7B7A-43D3-8B79-37D633B846F1}">
                  <asvg:svgBlip xmlns:asvg="http://schemas.microsoft.com/office/drawing/2016/SVG/main" r:embed="rId4"/>
                </a:ext>
              </a:extLst>
            </a:blip>
            <a:stretch>
              <a:fillRect/>
            </a:stretch>
          </a:blipFill>
        </p:spPr>
        <p:txBody>
          <a:bodyPr/>
          <a:lstStyle/>
          <a:p>
            <a:endParaRPr lang="it-DE"/>
          </a:p>
        </p:txBody>
      </p:sp>
      <p:sp>
        <p:nvSpPr>
          <p:cNvPr id="17" name="Freeform 17">
            <a:extLst>
              <a:ext uri="{FF2B5EF4-FFF2-40B4-BE49-F238E27FC236}">
                <a16:creationId xmlns:a16="http://schemas.microsoft.com/office/drawing/2014/main" id="{0819BB03-88D4-B259-88FC-05DC4E54C33D}"/>
              </a:ext>
            </a:extLst>
          </p:cNvPr>
          <p:cNvSpPr/>
          <p:nvPr/>
        </p:nvSpPr>
        <p:spPr>
          <a:xfrm flipH="1">
            <a:off x="14696611" y="7249347"/>
            <a:ext cx="848609" cy="556996"/>
          </a:xfrm>
          <a:custGeom>
            <a:avLst/>
            <a:gdLst/>
            <a:ahLst/>
            <a:cxnLst/>
            <a:rect l="l" t="t" r="r" b="b"/>
            <a:pathLst>
              <a:path w="848609" h="556996">
                <a:moveTo>
                  <a:pt x="848608" y="0"/>
                </a:moveTo>
                <a:lnTo>
                  <a:pt x="0" y="0"/>
                </a:lnTo>
                <a:lnTo>
                  <a:pt x="0" y="556996"/>
                </a:lnTo>
                <a:lnTo>
                  <a:pt x="848608" y="556996"/>
                </a:lnTo>
                <a:lnTo>
                  <a:pt x="848608" y="0"/>
                </a:lnTo>
                <a:close/>
              </a:path>
            </a:pathLst>
          </a:custGeom>
          <a:blipFill>
            <a:blip>
              <a:extLst>
                <a:ext uri="{96DAC541-7B7A-43D3-8B79-37D633B846F1}">
                  <asvg:svgBlip xmlns:asvg="http://schemas.microsoft.com/office/drawing/2016/SVG/main" r:embed="rId4"/>
                </a:ext>
              </a:extLst>
            </a:blip>
            <a:stretch>
              <a:fillRect/>
            </a:stretch>
          </a:blipFill>
        </p:spPr>
        <p:txBody>
          <a:bodyPr/>
          <a:lstStyle/>
          <a:p>
            <a:endParaRPr lang="it-DE"/>
          </a:p>
        </p:txBody>
      </p:sp>
    </p:spTree>
    <p:extLst>
      <p:ext uri="{BB962C8B-B14F-4D97-AF65-F5344CB8AC3E}">
        <p14:creationId xmlns:p14="http://schemas.microsoft.com/office/powerpoint/2010/main" val="250558823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37A616B-D3E1-3498-1C5F-EDDE89B7A2FA}"/>
            </a:ext>
          </a:extLst>
        </p:cNvPr>
        <p:cNvGrpSpPr/>
        <p:nvPr/>
      </p:nvGrpSpPr>
      <p:grpSpPr>
        <a:xfrm>
          <a:off x="0" y="0"/>
          <a:ext cx="0" cy="0"/>
          <a:chOff x="0" y="0"/>
          <a:chExt cx="0" cy="0"/>
        </a:xfrm>
      </p:grpSpPr>
      <p:sp>
        <p:nvSpPr>
          <p:cNvPr id="2" name="Freeform 2">
            <a:extLst>
              <a:ext uri="{FF2B5EF4-FFF2-40B4-BE49-F238E27FC236}">
                <a16:creationId xmlns:a16="http://schemas.microsoft.com/office/drawing/2014/main" id="{2AF94B2E-1F67-591C-F6E5-EBB64F9E6040}"/>
              </a:ext>
            </a:extLst>
          </p:cNvPr>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t="-9333" b="-9333"/>
            </a:stretch>
          </a:blipFill>
        </p:spPr>
        <p:txBody>
          <a:bodyPr/>
          <a:lstStyle/>
          <a:p>
            <a:endParaRPr lang="it-DE"/>
          </a:p>
        </p:txBody>
      </p:sp>
      <p:grpSp>
        <p:nvGrpSpPr>
          <p:cNvPr id="3" name="Group 3">
            <a:extLst>
              <a:ext uri="{FF2B5EF4-FFF2-40B4-BE49-F238E27FC236}">
                <a16:creationId xmlns:a16="http://schemas.microsoft.com/office/drawing/2014/main" id="{215EC2D2-B5B1-2553-AAAC-70AE5E647D4F}"/>
              </a:ext>
            </a:extLst>
          </p:cNvPr>
          <p:cNvGrpSpPr/>
          <p:nvPr/>
        </p:nvGrpSpPr>
        <p:grpSpPr>
          <a:xfrm>
            <a:off x="1028700" y="1028700"/>
            <a:ext cx="16997941" cy="8229600"/>
            <a:chOff x="0" y="0"/>
            <a:chExt cx="4476824" cy="2167467"/>
          </a:xfrm>
        </p:grpSpPr>
        <p:sp>
          <p:nvSpPr>
            <p:cNvPr id="4" name="Freeform 4">
              <a:extLst>
                <a:ext uri="{FF2B5EF4-FFF2-40B4-BE49-F238E27FC236}">
                  <a16:creationId xmlns:a16="http://schemas.microsoft.com/office/drawing/2014/main" id="{2A507EDF-178C-E07A-6295-51B1826226AD}"/>
                </a:ext>
              </a:extLst>
            </p:cNvPr>
            <p:cNvSpPr/>
            <p:nvPr/>
          </p:nvSpPr>
          <p:spPr>
            <a:xfrm>
              <a:off x="0" y="0"/>
              <a:ext cx="4476824" cy="2167467"/>
            </a:xfrm>
            <a:custGeom>
              <a:avLst/>
              <a:gdLst/>
              <a:ahLst/>
              <a:cxnLst/>
              <a:rect l="l" t="t" r="r" b="b"/>
              <a:pathLst>
                <a:path w="4476824" h="2167467">
                  <a:moveTo>
                    <a:pt x="19585" y="0"/>
                  </a:moveTo>
                  <a:lnTo>
                    <a:pt x="4457239" y="0"/>
                  </a:lnTo>
                  <a:cubicBezTo>
                    <a:pt x="4462433" y="0"/>
                    <a:pt x="4467415" y="2063"/>
                    <a:pt x="4471088" y="5736"/>
                  </a:cubicBezTo>
                  <a:cubicBezTo>
                    <a:pt x="4474761" y="9409"/>
                    <a:pt x="4476824" y="14391"/>
                    <a:pt x="4476824" y="19585"/>
                  </a:cubicBezTo>
                  <a:lnTo>
                    <a:pt x="4476824" y="2147882"/>
                  </a:lnTo>
                  <a:cubicBezTo>
                    <a:pt x="4476824" y="2158698"/>
                    <a:pt x="4468056" y="2167467"/>
                    <a:pt x="4457239" y="2167467"/>
                  </a:cubicBezTo>
                  <a:lnTo>
                    <a:pt x="19585" y="2167467"/>
                  </a:lnTo>
                  <a:cubicBezTo>
                    <a:pt x="14391" y="2167467"/>
                    <a:pt x="9409" y="2165403"/>
                    <a:pt x="5736" y="2161730"/>
                  </a:cubicBezTo>
                  <a:cubicBezTo>
                    <a:pt x="2063" y="2158058"/>
                    <a:pt x="0" y="2153076"/>
                    <a:pt x="0" y="2147882"/>
                  </a:cubicBezTo>
                  <a:lnTo>
                    <a:pt x="0" y="19585"/>
                  </a:lnTo>
                  <a:cubicBezTo>
                    <a:pt x="0" y="8768"/>
                    <a:pt x="8768" y="0"/>
                    <a:pt x="19585" y="0"/>
                  </a:cubicBezTo>
                  <a:close/>
                </a:path>
              </a:pathLst>
            </a:custGeom>
            <a:solidFill>
              <a:srgbClr val="395D91"/>
            </a:solidFill>
          </p:spPr>
          <p:txBody>
            <a:bodyPr/>
            <a:lstStyle/>
            <a:p>
              <a:endParaRPr lang="it-DE"/>
            </a:p>
          </p:txBody>
        </p:sp>
        <p:sp>
          <p:nvSpPr>
            <p:cNvPr id="5" name="TextBox 5">
              <a:extLst>
                <a:ext uri="{FF2B5EF4-FFF2-40B4-BE49-F238E27FC236}">
                  <a16:creationId xmlns:a16="http://schemas.microsoft.com/office/drawing/2014/main" id="{73B1296D-3CA2-DFAB-2609-19364133BA19}"/>
                </a:ext>
              </a:extLst>
            </p:cNvPr>
            <p:cNvSpPr txBox="1"/>
            <p:nvPr/>
          </p:nvSpPr>
          <p:spPr>
            <a:xfrm>
              <a:off x="0" y="-47625"/>
              <a:ext cx="4476824" cy="2215092"/>
            </a:xfrm>
            <a:prstGeom prst="rect">
              <a:avLst/>
            </a:prstGeom>
          </p:spPr>
          <p:txBody>
            <a:bodyPr lIns="50800" tIns="50800" rIns="50800" bIns="50800" rtlCol="0" anchor="ctr"/>
            <a:lstStyle/>
            <a:p>
              <a:pPr algn="ctr">
                <a:lnSpc>
                  <a:spcPts val="2659"/>
                </a:lnSpc>
              </a:pPr>
              <a:endParaRPr dirty="0"/>
            </a:p>
          </p:txBody>
        </p:sp>
      </p:grpSp>
      <p:sp>
        <p:nvSpPr>
          <p:cNvPr id="6" name="Freeform 6">
            <a:extLst>
              <a:ext uri="{FF2B5EF4-FFF2-40B4-BE49-F238E27FC236}">
                <a16:creationId xmlns:a16="http://schemas.microsoft.com/office/drawing/2014/main" id="{D7F43208-FE48-FED4-BD56-D5DBDE30AA5E}"/>
              </a:ext>
            </a:extLst>
          </p:cNvPr>
          <p:cNvSpPr/>
          <p:nvPr/>
        </p:nvSpPr>
        <p:spPr>
          <a:xfrm rot="-2700000">
            <a:off x="12542618" y="1487169"/>
            <a:ext cx="11641929" cy="11641929"/>
          </a:xfrm>
          <a:custGeom>
            <a:avLst/>
            <a:gdLst/>
            <a:ahLst/>
            <a:cxnLst/>
            <a:rect l="l" t="t" r="r" b="b"/>
            <a:pathLst>
              <a:path w="11641929" h="11641929">
                <a:moveTo>
                  <a:pt x="0" y="0"/>
                </a:moveTo>
                <a:lnTo>
                  <a:pt x="11641929" y="0"/>
                </a:lnTo>
                <a:lnTo>
                  <a:pt x="11641929" y="11641929"/>
                </a:lnTo>
                <a:lnTo>
                  <a:pt x="0" y="11641929"/>
                </a:lnTo>
                <a:lnTo>
                  <a:pt x="0" y="0"/>
                </a:lnTo>
                <a:close/>
              </a:path>
            </a:pathLst>
          </a:custGeom>
          <a:blipFill>
            <a:blip r:embed="rId3">
              <a:alphaModFix amt="6999"/>
            </a:blip>
            <a:stretch>
              <a:fillRect/>
            </a:stretch>
          </a:blipFill>
        </p:spPr>
        <p:txBody>
          <a:bodyPr/>
          <a:lstStyle/>
          <a:p>
            <a:endParaRPr lang="it-DE"/>
          </a:p>
        </p:txBody>
      </p:sp>
      <p:grpSp>
        <p:nvGrpSpPr>
          <p:cNvPr id="7" name="Group 7">
            <a:extLst>
              <a:ext uri="{FF2B5EF4-FFF2-40B4-BE49-F238E27FC236}">
                <a16:creationId xmlns:a16="http://schemas.microsoft.com/office/drawing/2014/main" id="{ACF9C11F-B476-F412-F120-ACF09E9A8BDE}"/>
              </a:ext>
            </a:extLst>
          </p:cNvPr>
          <p:cNvGrpSpPr/>
          <p:nvPr/>
        </p:nvGrpSpPr>
        <p:grpSpPr>
          <a:xfrm rot="-2700000">
            <a:off x="12874035" y="1818586"/>
            <a:ext cx="10863149" cy="10863149"/>
            <a:chOff x="0" y="0"/>
            <a:chExt cx="2041549" cy="2041549"/>
          </a:xfrm>
        </p:grpSpPr>
        <p:sp>
          <p:nvSpPr>
            <p:cNvPr id="8" name="Freeform 8">
              <a:extLst>
                <a:ext uri="{FF2B5EF4-FFF2-40B4-BE49-F238E27FC236}">
                  <a16:creationId xmlns:a16="http://schemas.microsoft.com/office/drawing/2014/main" id="{ED28D2C4-C17C-B3D9-D881-52760B971D67}"/>
                </a:ext>
              </a:extLst>
            </p:cNvPr>
            <p:cNvSpPr/>
            <p:nvPr/>
          </p:nvSpPr>
          <p:spPr>
            <a:xfrm>
              <a:off x="0" y="0"/>
              <a:ext cx="2041549" cy="2041549"/>
            </a:xfrm>
            <a:custGeom>
              <a:avLst/>
              <a:gdLst/>
              <a:ahLst/>
              <a:cxnLst/>
              <a:rect l="l" t="t" r="r" b="b"/>
              <a:pathLst>
                <a:path w="2041549" h="2041549">
                  <a:moveTo>
                    <a:pt x="71268" y="0"/>
                  </a:moveTo>
                  <a:lnTo>
                    <a:pt x="1970282" y="0"/>
                  </a:lnTo>
                  <a:cubicBezTo>
                    <a:pt x="1989183" y="0"/>
                    <a:pt x="2007310" y="7509"/>
                    <a:pt x="2020675" y="20874"/>
                  </a:cubicBezTo>
                  <a:cubicBezTo>
                    <a:pt x="2034041" y="34239"/>
                    <a:pt x="2041549" y="52366"/>
                    <a:pt x="2041549" y="71268"/>
                  </a:cubicBezTo>
                  <a:lnTo>
                    <a:pt x="2041549" y="1970282"/>
                  </a:lnTo>
                  <a:cubicBezTo>
                    <a:pt x="2041549" y="2009642"/>
                    <a:pt x="2009642" y="2041549"/>
                    <a:pt x="1970282" y="2041549"/>
                  </a:cubicBezTo>
                  <a:lnTo>
                    <a:pt x="71268" y="2041549"/>
                  </a:lnTo>
                  <a:cubicBezTo>
                    <a:pt x="31908" y="2041549"/>
                    <a:pt x="0" y="2009642"/>
                    <a:pt x="0" y="1970282"/>
                  </a:cubicBezTo>
                  <a:lnTo>
                    <a:pt x="0" y="71268"/>
                  </a:lnTo>
                  <a:cubicBezTo>
                    <a:pt x="0" y="31908"/>
                    <a:pt x="31908" y="0"/>
                    <a:pt x="71268" y="0"/>
                  </a:cubicBezTo>
                  <a:close/>
                </a:path>
              </a:pathLst>
            </a:custGeom>
            <a:solidFill>
              <a:srgbClr val="FFFFFF"/>
            </a:solidFill>
          </p:spPr>
          <p:txBody>
            <a:bodyPr/>
            <a:lstStyle/>
            <a:p>
              <a:endParaRPr lang="it-DE"/>
            </a:p>
          </p:txBody>
        </p:sp>
        <p:sp>
          <p:nvSpPr>
            <p:cNvPr id="9" name="TextBox 9">
              <a:extLst>
                <a:ext uri="{FF2B5EF4-FFF2-40B4-BE49-F238E27FC236}">
                  <a16:creationId xmlns:a16="http://schemas.microsoft.com/office/drawing/2014/main" id="{D70F2348-4231-7694-7C35-D2CB170580F4}"/>
                </a:ext>
              </a:extLst>
            </p:cNvPr>
            <p:cNvSpPr txBox="1"/>
            <p:nvPr/>
          </p:nvSpPr>
          <p:spPr>
            <a:xfrm>
              <a:off x="0" y="-47625"/>
              <a:ext cx="2041549" cy="2089174"/>
            </a:xfrm>
            <a:prstGeom prst="rect">
              <a:avLst/>
            </a:prstGeom>
          </p:spPr>
          <p:txBody>
            <a:bodyPr lIns="50800" tIns="50800" rIns="50800" bIns="50800" rtlCol="0" anchor="ctr"/>
            <a:lstStyle/>
            <a:p>
              <a:pPr algn="ctr">
                <a:lnSpc>
                  <a:spcPts val="2659"/>
                </a:lnSpc>
                <a:spcBef>
                  <a:spcPct val="0"/>
                </a:spcBef>
              </a:pPr>
              <a:endParaRPr dirty="0"/>
            </a:p>
          </p:txBody>
        </p:sp>
      </p:grpSp>
      <p:sp>
        <p:nvSpPr>
          <p:cNvPr id="10" name="TextBox 10">
            <a:extLst>
              <a:ext uri="{FF2B5EF4-FFF2-40B4-BE49-F238E27FC236}">
                <a16:creationId xmlns:a16="http://schemas.microsoft.com/office/drawing/2014/main" id="{EA40D2AB-4CA7-3265-E697-5CE6BE55D569}"/>
              </a:ext>
            </a:extLst>
          </p:cNvPr>
          <p:cNvSpPr txBox="1"/>
          <p:nvPr/>
        </p:nvSpPr>
        <p:spPr>
          <a:xfrm>
            <a:off x="1992588" y="1445644"/>
            <a:ext cx="12790212" cy="1023229"/>
          </a:xfrm>
          <a:prstGeom prst="rect">
            <a:avLst/>
          </a:prstGeom>
        </p:spPr>
        <p:txBody>
          <a:bodyPr wrap="square" lIns="0" tIns="0" rIns="0" bIns="0" rtlCol="0" anchor="t">
            <a:spAutoFit/>
          </a:bodyPr>
          <a:lstStyle/>
          <a:p>
            <a:pPr algn="l">
              <a:lnSpc>
                <a:spcPts val="8450"/>
              </a:lnSpc>
            </a:pPr>
            <a:r>
              <a:rPr lang="en-US" sz="6500" dirty="0">
                <a:solidFill>
                  <a:srgbClr val="CAE4FC"/>
                </a:solidFill>
                <a:latin typeface="Big John PRO Bold"/>
                <a:ea typeface="Big John PRO Bold"/>
                <a:cs typeface="Big John PRO Bold"/>
                <a:sym typeface="Big John PRO Bold"/>
              </a:rPr>
              <a:t>Discussion (10 Mins)</a:t>
            </a:r>
          </a:p>
        </p:txBody>
      </p:sp>
      <p:sp>
        <p:nvSpPr>
          <p:cNvPr id="11" name="TextBox 11">
            <a:extLst>
              <a:ext uri="{FF2B5EF4-FFF2-40B4-BE49-F238E27FC236}">
                <a16:creationId xmlns:a16="http://schemas.microsoft.com/office/drawing/2014/main" id="{702E6FEB-1DD3-2D8E-05A0-03C791E765D2}"/>
              </a:ext>
            </a:extLst>
          </p:cNvPr>
          <p:cNvSpPr txBox="1"/>
          <p:nvPr/>
        </p:nvSpPr>
        <p:spPr>
          <a:xfrm>
            <a:off x="1992588" y="2757169"/>
            <a:ext cx="10428012" cy="2820387"/>
          </a:xfrm>
          <a:prstGeom prst="rect">
            <a:avLst/>
          </a:prstGeom>
        </p:spPr>
        <p:txBody>
          <a:bodyPr wrap="square" lIns="0" tIns="0" rIns="0" bIns="0" rtlCol="0" anchor="t">
            <a:spAutoFit/>
          </a:bodyPr>
          <a:lstStyle/>
          <a:p>
            <a:pPr algn="just">
              <a:lnSpc>
                <a:spcPts val="5599"/>
              </a:lnSpc>
              <a:spcBef>
                <a:spcPct val="0"/>
              </a:spcBef>
            </a:pPr>
            <a:r>
              <a:rPr lang="en-US" sz="3999" dirty="0">
                <a:solidFill>
                  <a:srgbClr val="F7FBFF"/>
                </a:solidFill>
                <a:latin typeface="Gilroy"/>
                <a:ea typeface="Gilroy"/>
                <a:cs typeface="Gilroy"/>
                <a:sym typeface="Gilroy"/>
              </a:rPr>
              <a:t>What objections can you think of? </a:t>
            </a:r>
          </a:p>
          <a:p>
            <a:pPr algn="just">
              <a:lnSpc>
                <a:spcPts val="5599"/>
              </a:lnSpc>
              <a:spcBef>
                <a:spcPct val="0"/>
              </a:spcBef>
            </a:pPr>
            <a:r>
              <a:rPr lang="en-US" sz="3999" dirty="0">
                <a:solidFill>
                  <a:srgbClr val="F7FBFF"/>
                </a:solidFill>
                <a:latin typeface="Gilroy"/>
                <a:ea typeface="Gilroy"/>
                <a:cs typeface="Gilroy"/>
                <a:sym typeface="Gilroy"/>
              </a:rPr>
              <a:t>			&amp;</a:t>
            </a:r>
          </a:p>
          <a:p>
            <a:pPr algn="just">
              <a:lnSpc>
                <a:spcPts val="5599"/>
              </a:lnSpc>
              <a:spcBef>
                <a:spcPct val="0"/>
              </a:spcBef>
            </a:pPr>
            <a:r>
              <a:rPr lang="en-US" sz="3999" dirty="0">
                <a:solidFill>
                  <a:srgbClr val="F7FBFF"/>
                </a:solidFill>
                <a:latin typeface="Gilroy"/>
                <a:ea typeface="Gilroy"/>
                <a:cs typeface="Gilroy"/>
                <a:sym typeface="Gilroy"/>
              </a:rPr>
              <a:t>How would you respond? </a:t>
            </a:r>
          </a:p>
          <a:p>
            <a:pPr algn="just">
              <a:lnSpc>
                <a:spcPts val="5599"/>
              </a:lnSpc>
              <a:spcBef>
                <a:spcPct val="0"/>
              </a:spcBef>
            </a:pPr>
            <a:endParaRPr lang="en-US" sz="3999" dirty="0">
              <a:solidFill>
                <a:srgbClr val="F7FBFF"/>
              </a:solidFill>
              <a:latin typeface="Gilroy"/>
              <a:ea typeface="Gilroy"/>
              <a:cs typeface="Gilroy"/>
              <a:sym typeface="Gilroy"/>
            </a:endParaRPr>
          </a:p>
        </p:txBody>
      </p:sp>
    </p:spTree>
    <p:extLst>
      <p:ext uri="{BB962C8B-B14F-4D97-AF65-F5344CB8AC3E}">
        <p14:creationId xmlns:p14="http://schemas.microsoft.com/office/powerpoint/2010/main" val="263506963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55E6A1D-8007-B7FE-0497-7AFA571935CF}"/>
            </a:ext>
          </a:extLst>
        </p:cNvPr>
        <p:cNvGrpSpPr/>
        <p:nvPr/>
      </p:nvGrpSpPr>
      <p:grpSpPr>
        <a:xfrm>
          <a:off x="0" y="0"/>
          <a:ext cx="0" cy="0"/>
          <a:chOff x="0" y="0"/>
          <a:chExt cx="0" cy="0"/>
        </a:xfrm>
      </p:grpSpPr>
      <p:sp>
        <p:nvSpPr>
          <p:cNvPr id="2" name="Freeform 2">
            <a:extLst>
              <a:ext uri="{FF2B5EF4-FFF2-40B4-BE49-F238E27FC236}">
                <a16:creationId xmlns:a16="http://schemas.microsoft.com/office/drawing/2014/main" id="{720CD46E-C2C9-E2DB-CFC3-419197DDB321}"/>
              </a:ext>
            </a:extLst>
          </p:cNvPr>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t="-9333" b="-9333"/>
            </a:stretch>
          </a:blipFill>
        </p:spPr>
        <p:txBody>
          <a:bodyPr/>
          <a:lstStyle/>
          <a:p>
            <a:endParaRPr lang="it-DE"/>
          </a:p>
        </p:txBody>
      </p:sp>
      <p:pic>
        <p:nvPicPr>
          <p:cNvPr id="4" name="Picture 3" descr="A cover of a magazine&#10;&#10;AI-generated content may be incorrect.">
            <a:extLst>
              <a:ext uri="{FF2B5EF4-FFF2-40B4-BE49-F238E27FC236}">
                <a16:creationId xmlns:a16="http://schemas.microsoft.com/office/drawing/2014/main" id="{5073A0B5-210D-F21D-5214-E323938AA52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140150" y="0"/>
            <a:ext cx="8007700" cy="10287000"/>
          </a:xfrm>
          <a:prstGeom prst="rect">
            <a:avLst/>
          </a:prstGeom>
        </p:spPr>
      </p:pic>
    </p:spTree>
    <p:extLst>
      <p:ext uri="{BB962C8B-B14F-4D97-AF65-F5344CB8AC3E}">
        <p14:creationId xmlns:p14="http://schemas.microsoft.com/office/powerpoint/2010/main" val="195893635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4A55D9F-4363-F405-834F-1AFFECAB8857}"/>
            </a:ext>
          </a:extLst>
        </p:cNvPr>
        <p:cNvGrpSpPr/>
        <p:nvPr/>
      </p:nvGrpSpPr>
      <p:grpSpPr>
        <a:xfrm>
          <a:off x="0" y="0"/>
          <a:ext cx="0" cy="0"/>
          <a:chOff x="0" y="0"/>
          <a:chExt cx="0" cy="0"/>
        </a:xfrm>
      </p:grpSpPr>
      <p:sp>
        <p:nvSpPr>
          <p:cNvPr id="2" name="Freeform 2">
            <a:extLst>
              <a:ext uri="{FF2B5EF4-FFF2-40B4-BE49-F238E27FC236}">
                <a16:creationId xmlns:a16="http://schemas.microsoft.com/office/drawing/2014/main" id="{800D359A-9D46-7511-3970-D05B233970B7}"/>
              </a:ext>
            </a:extLst>
          </p:cNvPr>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t="-9333" b="-9333"/>
            </a:stretch>
          </a:blipFill>
        </p:spPr>
        <p:txBody>
          <a:bodyPr/>
          <a:lstStyle/>
          <a:p>
            <a:endParaRPr lang="it-DE"/>
          </a:p>
        </p:txBody>
      </p:sp>
      <p:grpSp>
        <p:nvGrpSpPr>
          <p:cNvPr id="3" name="Group 3">
            <a:extLst>
              <a:ext uri="{FF2B5EF4-FFF2-40B4-BE49-F238E27FC236}">
                <a16:creationId xmlns:a16="http://schemas.microsoft.com/office/drawing/2014/main" id="{E8BD311E-A0CA-9601-26A5-842ABE9F8E1C}"/>
              </a:ext>
            </a:extLst>
          </p:cNvPr>
          <p:cNvGrpSpPr/>
          <p:nvPr/>
        </p:nvGrpSpPr>
        <p:grpSpPr>
          <a:xfrm>
            <a:off x="1028700" y="1028700"/>
            <a:ext cx="16997941" cy="8229600"/>
            <a:chOff x="0" y="0"/>
            <a:chExt cx="4476824" cy="2167467"/>
          </a:xfrm>
        </p:grpSpPr>
        <p:sp>
          <p:nvSpPr>
            <p:cNvPr id="4" name="Freeform 4">
              <a:extLst>
                <a:ext uri="{FF2B5EF4-FFF2-40B4-BE49-F238E27FC236}">
                  <a16:creationId xmlns:a16="http://schemas.microsoft.com/office/drawing/2014/main" id="{C0C19512-F33D-E4E1-0A05-EC5DD651E2E8}"/>
                </a:ext>
              </a:extLst>
            </p:cNvPr>
            <p:cNvSpPr/>
            <p:nvPr/>
          </p:nvSpPr>
          <p:spPr>
            <a:xfrm>
              <a:off x="0" y="0"/>
              <a:ext cx="4476824" cy="2167467"/>
            </a:xfrm>
            <a:custGeom>
              <a:avLst/>
              <a:gdLst/>
              <a:ahLst/>
              <a:cxnLst/>
              <a:rect l="l" t="t" r="r" b="b"/>
              <a:pathLst>
                <a:path w="4476824" h="2167467">
                  <a:moveTo>
                    <a:pt x="19585" y="0"/>
                  </a:moveTo>
                  <a:lnTo>
                    <a:pt x="4457239" y="0"/>
                  </a:lnTo>
                  <a:cubicBezTo>
                    <a:pt x="4462433" y="0"/>
                    <a:pt x="4467415" y="2063"/>
                    <a:pt x="4471088" y="5736"/>
                  </a:cubicBezTo>
                  <a:cubicBezTo>
                    <a:pt x="4474761" y="9409"/>
                    <a:pt x="4476824" y="14391"/>
                    <a:pt x="4476824" y="19585"/>
                  </a:cubicBezTo>
                  <a:lnTo>
                    <a:pt x="4476824" y="2147882"/>
                  </a:lnTo>
                  <a:cubicBezTo>
                    <a:pt x="4476824" y="2158698"/>
                    <a:pt x="4468056" y="2167467"/>
                    <a:pt x="4457239" y="2167467"/>
                  </a:cubicBezTo>
                  <a:lnTo>
                    <a:pt x="19585" y="2167467"/>
                  </a:lnTo>
                  <a:cubicBezTo>
                    <a:pt x="14391" y="2167467"/>
                    <a:pt x="9409" y="2165403"/>
                    <a:pt x="5736" y="2161730"/>
                  </a:cubicBezTo>
                  <a:cubicBezTo>
                    <a:pt x="2063" y="2158058"/>
                    <a:pt x="0" y="2153076"/>
                    <a:pt x="0" y="2147882"/>
                  </a:cubicBezTo>
                  <a:lnTo>
                    <a:pt x="0" y="19585"/>
                  </a:lnTo>
                  <a:cubicBezTo>
                    <a:pt x="0" y="8768"/>
                    <a:pt x="8768" y="0"/>
                    <a:pt x="19585" y="0"/>
                  </a:cubicBezTo>
                  <a:close/>
                </a:path>
              </a:pathLst>
            </a:custGeom>
            <a:solidFill>
              <a:srgbClr val="395D91"/>
            </a:solidFill>
          </p:spPr>
          <p:txBody>
            <a:bodyPr/>
            <a:lstStyle/>
            <a:p>
              <a:endParaRPr lang="it-DE"/>
            </a:p>
          </p:txBody>
        </p:sp>
        <p:sp>
          <p:nvSpPr>
            <p:cNvPr id="5" name="TextBox 5">
              <a:extLst>
                <a:ext uri="{FF2B5EF4-FFF2-40B4-BE49-F238E27FC236}">
                  <a16:creationId xmlns:a16="http://schemas.microsoft.com/office/drawing/2014/main" id="{2E4AD3CD-2C33-CBD1-B27C-6656C263203B}"/>
                </a:ext>
              </a:extLst>
            </p:cNvPr>
            <p:cNvSpPr txBox="1"/>
            <p:nvPr/>
          </p:nvSpPr>
          <p:spPr>
            <a:xfrm>
              <a:off x="0" y="-47625"/>
              <a:ext cx="4476824" cy="2215092"/>
            </a:xfrm>
            <a:prstGeom prst="rect">
              <a:avLst/>
            </a:prstGeom>
          </p:spPr>
          <p:txBody>
            <a:bodyPr lIns="50800" tIns="50800" rIns="50800" bIns="50800" rtlCol="0" anchor="ctr"/>
            <a:lstStyle/>
            <a:p>
              <a:pPr algn="ctr">
                <a:lnSpc>
                  <a:spcPts val="2659"/>
                </a:lnSpc>
              </a:pPr>
              <a:endParaRPr dirty="0"/>
            </a:p>
          </p:txBody>
        </p:sp>
      </p:grpSp>
      <p:sp>
        <p:nvSpPr>
          <p:cNvPr id="6" name="Freeform 6">
            <a:extLst>
              <a:ext uri="{FF2B5EF4-FFF2-40B4-BE49-F238E27FC236}">
                <a16:creationId xmlns:a16="http://schemas.microsoft.com/office/drawing/2014/main" id="{F798A3D4-65BC-9676-C025-1EBB6A054E4D}"/>
              </a:ext>
            </a:extLst>
          </p:cNvPr>
          <p:cNvSpPr/>
          <p:nvPr/>
        </p:nvSpPr>
        <p:spPr>
          <a:xfrm rot="-2700000">
            <a:off x="12542618" y="1487169"/>
            <a:ext cx="11641929" cy="11641929"/>
          </a:xfrm>
          <a:custGeom>
            <a:avLst/>
            <a:gdLst/>
            <a:ahLst/>
            <a:cxnLst/>
            <a:rect l="l" t="t" r="r" b="b"/>
            <a:pathLst>
              <a:path w="11641929" h="11641929">
                <a:moveTo>
                  <a:pt x="0" y="0"/>
                </a:moveTo>
                <a:lnTo>
                  <a:pt x="11641929" y="0"/>
                </a:lnTo>
                <a:lnTo>
                  <a:pt x="11641929" y="11641929"/>
                </a:lnTo>
                <a:lnTo>
                  <a:pt x="0" y="11641929"/>
                </a:lnTo>
                <a:lnTo>
                  <a:pt x="0" y="0"/>
                </a:lnTo>
                <a:close/>
              </a:path>
            </a:pathLst>
          </a:custGeom>
          <a:blipFill>
            <a:blip r:embed="rId3">
              <a:alphaModFix amt="6999"/>
            </a:blip>
            <a:stretch>
              <a:fillRect/>
            </a:stretch>
          </a:blipFill>
        </p:spPr>
        <p:txBody>
          <a:bodyPr/>
          <a:lstStyle/>
          <a:p>
            <a:endParaRPr lang="it-DE"/>
          </a:p>
        </p:txBody>
      </p:sp>
      <p:grpSp>
        <p:nvGrpSpPr>
          <p:cNvPr id="7" name="Group 7">
            <a:extLst>
              <a:ext uri="{FF2B5EF4-FFF2-40B4-BE49-F238E27FC236}">
                <a16:creationId xmlns:a16="http://schemas.microsoft.com/office/drawing/2014/main" id="{48EBD0ED-9E8D-DCC7-6E9D-52B8E0A49BD6}"/>
              </a:ext>
            </a:extLst>
          </p:cNvPr>
          <p:cNvGrpSpPr/>
          <p:nvPr/>
        </p:nvGrpSpPr>
        <p:grpSpPr>
          <a:xfrm rot="-2700000">
            <a:off x="12874035" y="1818586"/>
            <a:ext cx="10863149" cy="10863149"/>
            <a:chOff x="0" y="0"/>
            <a:chExt cx="2041549" cy="2041549"/>
          </a:xfrm>
        </p:grpSpPr>
        <p:sp>
          <p:nvSpPr>
            <p:cNvPr id="8" name="Freeform 8">
              <a:extLst>
                <a:ext uri="{FF2B5EF4-FFF2-40B4-BE49-F238E27FC236}">
                  <a16:creationId xmlns:a16="http://schemas.microsoft.com/office/drawing/2014/main" id="{EB537683-A351-567A-4577-36C10718F990}"/>
                </a:ext>
              </a:extLst>
            </p:cNvPr>
            <p:cNvSpPr/>
            <p:nvPr/>
          </p:nvSpPr>
          <p:spPr>
            <a:xfrm>
              <a:off x="0" y="0"/>
              <a:ext cx="2041549" cy="2041549"/>
            </a:xfrm>
            <a:custGeom>
              <a:avLst/>
              <a:gdLst/>
              <a:ahLst/>
              <a:cxnLst/>
              <a:rect l="l" t="t" r="r" b="b"/>
              <a:pathLst>
                <a:path w="2041549" h="2041549">
                  <a:moveTo>
                    <a:pt x="71268" y="0"/>
                  </a:moveTo>
                  <a:lnTo>
                    <a:pt x="1970282" y="0"/>
                  </a:lnTo>
                  <a:cubicBezTo>
                    <a:pt x="1989183" y="0"/>
                    <a:pt x="2007310" y="7509"/>
                    <a:pt x="2020675" y="20874"/>
                  </a:cubicBezTo>
                  <a:cubicBezTo>
                    <a:pt x="2034041" y="34239"/>
                    <a:pt x="2041549" y="52366"/>
                    <a:pt x="2041549" y="71268"/>
                  </a:cubicBezTo>
                  <a:lnTo>
                    <a:pt x="2041549" y="1970282"/>
                  </a:lnTo>
                  <a:cubicBezTo>
                    <a:pt x="2041549" y="2009642"/>
                    <a:pt x="2009642" y="2041549"/>
                    <a:pt x="1970282" y="2041549"/>
                  </a:cubicBezTo>
                  <a:lnTo>
                    <a:pt x="71268" y="2041549"/>
                  </a:lnTo>
                  <a:cubicBezTo>
                    <a:pt x="31908" y="2041549"/>
                    <a:pt x="0" y="2009642"/>
                    <a:pt x="0" y="1970282"/>
                  </a:cubicBezTo>
                  <a:lnTo>
                    <a:pt x="0" y="71268"/>
                  </a:lnTo>
                  <a:cubicBezTo>
                    <a:pt x="0" y="31908"/>
                    <a:pt x="31908" y="0"/>
                    <a:pt x="71268" y="0"/>
                  </a:cubicBezTo>
                  <a:close/>
                </a:path>
              </a:pathLst>
            </a:custGeom>
            <a:solidFill>
              <a:srgbClr val="FFFFFF"/>
            </a:solidFill>
          </p:spPr>
          <p:txBody>
            <a:bodyPr/>
            <a:lstStyle/>
            <a:p>
              <a:endParaRPr lang="it-DE"/>
            </a:p>
          </p:txBody>
        </p:sp>
        <p:sp>
          <p:nvSpPr>
            <p:cNvPr id="9" name="TextBox 9">
              <a:extLst>
                <a:ext uri="{FF2B5EF4-FFF2-40B4-BE49-F238E27FC236}">
                  <a16:creationId xmlns:a16="http://schemas.microsoft.com/office/drawing/2014/main" id="{934985E5-F6FE-3F6E-DC13-9E117D1DCBDD}"/>
                </a:ext>
              </a:extLst>
            </p:cNvPr>
            <p:cNvSpPr txBox="1"/>
            <p:nvPr/>
          </p:nvSpPr>
          <p:spPr>
            <a:xfrm>
              <a:off x="0" y="-47625"/>
              <a:ext cx="2041549" cy="2089174"/>
            </a:xfrm>
            <a:prstGeom prst="rect">
              <a:avLst/>
            </a:prstGeom>
          </p:spPr>
          <p:txBody>
            <a:bodyPr lIns="50800" tIns="50800" rIns="50800" bIns="50800" rtlCol="0" anchor="ctr"/>
            <a:lstStyle/>
            <a:p>
              <a:pPr algn="ctr">
                <a:lnSpc>
                  <a:spcPts val="2659"/>
                </a:lnSpc>
                <a:spcBef>
                  <a:spcPct val="0"/>
                </a:spcBef>
              </a:pPr>
              <a:endParaRPr dirty="0"/>
            </a:p>
          </p:txBody>
        </p:sp>
      </p:grpSp>
      <p:sp>
        <p:nvSpPr>
          <p:cNvPr id="10" name="TextBox 10">
            <a:extLst>
              <a:ext uri="{FF2B5EF4-FFF2-40B4-BE49-F238E27FC236}">
                <a16:creationId xmlns:a16="http://schemas.microsoft.com/office/drawing/2014/main" id="{4D4041C1-344A-0A31-10AA-3DC62EFA8D86}"/>
              </a:ext>
            </a:extLst>
          </p:cNvPr>
          <p:cNvSpPr txBox="1"/>
          <p:nvPr/>
        </p:nvSpPr>
        <p:spPr>
          <a:xfrm>
            <a:off x="1992588" y="1445644"/>
            <a:ext cx="12790212" cy="1023229"/>
          </a:xfrm>
          <a:prstGeom prst="rect">
            <a:avLst/>
          </a:prstGeom>
        </p:spPr>
        <p:txBody>
          <a:bodyPr wrap="square" lIns="0" tIns="0" rIns="0" bIns="0" rtlCol="0" anchor="t">
            <a:spAutoFit/>
          </a:bodyPr>
          <a:lstStyle/>
          <a:p>
            <a:pPr algn="l">
              <a:lnSpc>
                <a:spcPts val="8450"/>
              </a:lnSpc>
            </a:pPr>
            <a:r>
              <a:rPr lang="en-US" sz="6500" dirty="0">
                <a:solidFill>
                  <a:srgbClr val="CAE4FC"/>
                </a:solidFill>
                <a:latin typeface="Big John PRO Bold"/>
                <a:ea typeface="Big John PRO Bold"/>
                <a:cs typeface="Big John PRO Bold"/>
                <a:sym typeface="Big John PRO Bold"/>
              </a:rPr>
              <a:t>Before Time — Eternal Decree</a:t>
            </a:r>
          </a:p>
        </p:txBody>
      </p:sp>
      <p:sp>
        <p:nvSpPr>
          <p:cNvPr id="11" name="TextBox 11">
            <a:extLst>
              <a:ext uri="{FF2B5EF4-FFF2-40B4-BE49-F238E27FC236}">
                <a16:creationId xmlns:a16="http://schemas.microsoft.com/office/drawing/2014/main" id="{69A298B4-C023-D067-57E2-81FFA318D92E}"/>
              </a:ext>
            </a:extLst>
          </p:cNvPr>
          <p:cNvSpPr txBox="1"/>
          <p:nvPr/>
        </p:nvSpPr>
        <p:spPr>
          <a:xfrm>
            <a:off x="1992588" y="2757169"/>
            <a:ext cx="10428012" cy="1384097"/>
          </a:xfrm>
          <a:prstGeom prst="rect">
            <a:avLst/>
          </a:prstGeom>
        </p:spPr>
        <p:txBody>
          <a:bodyPr wrap="square" lIns="0" tIns="0" rIns="0" bIns="0" rtlCol="0" anchor="t">
            <a:spAutoFit/>
          </a:bodyPr>
          <a:lstStyle/>
          <a:p>
            <a:pPr algn="just">
              <a:lnSpc>
                <a:spcPts val="5599"/>
              </a:lnSpc>
              <a:spcBef>
                <a:spcPct val="0"/>
              </a:spcBef>
            </a:pPr>
            <a:r>
              <a:rPr lang="en-US" sz="3999" dirty="0">
                <a:solidFill>
                  <a:srgbClr val="F7FBFF"/>
                </a:solidFill>
                <a:latin typeface="Gilroy"/>
                <a:ea typeface="Gilroy"/>
                <a:cs typeface="Gilroy"/>
                <a:sym typeface="Gilroy"/>
              </a:rPr>
              <a:t>1. Will of Desire — (1 Thess 4:3–6)</a:t>
            </a:r>
          </a:p>
          <a:p>
            <a:pPr algn="just">
              <a:lnSpc>
                <a:spcPts val="5599"/>
              </a:lnSpc>
              <a:spcBef>
                <a:spcPct val="0"/>
              </a:spcBef>
            </a:pPr>
            <a:endParaRPr lang="en-US" sz="3999" dirty="0">
              <a:solidFill>
                <a:srgbClr val="F7FBFF"/>
              </a:solidFill>
              <a:latin typeface="Gilroy"/>
              <a:ea typeface="Gilroy"/>
              <a:cs typeface="Gilroy"/>
              <a:sym typeface="Gilroy"/>
            </a:endParaRPr>
          </a:p>
        </p:txBody>
      </p:sp>
    </p:spTree>
    <p:extLst>
      <p:ext uri="{BB962C8B-B14F-4D97-AF65-F5344CB8AC3E}">
        <p14:creationId xmlns:p14="http://schemas.microsoft.com/office/powerpoint/2010/main" val="364976357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422F2A8-FAE3-F5A7-B798-C19AD67E3A7E}"/>
            </a:ext>
          </a:extLst>
        </p:cNvPr>
        <p:cNvGrpSpPr/>
        <p:nvPr/>
      </p:nvGrpSpPr>
      <p:grpSpPr>
        <a:xfrm>
          <a:off x="0" y="0"/>
          <a:ext cx="0" cy="0"/>
          <a:chOff x="0" y="0"/>
          <a:chExt cx="0" cy="0"/>
        </a:xfrm>
      </p:grpSpPr>
      <p:sp>
        <p:nvSpPr>
          <p:cNvPr id="2" name="Freeform 2">
            <a:extLst>
              <a:ext uri="{FF2B5EF4-FFF2-40B4-BE49-F238E27FC236}">
                <a16:creationId xmlns:a16="http://schemas.microsoft.com/office/drawing/2014/main" id="{B513DBA6-4C54-8057-E6A1-E768CAF9F91E}"/>
              </a:ext>
            </a:extLst>
          </p:cNvPr>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t="-9333" b="-9333"/>
            </a:stretch>
          </a:blipFill>
        </p:spPr>
        <p:txBody>
          <a:bodyPr/>
          <a:lstStyle/>
          <a:p>
            <a:endParaRPr lang="it-DE"/>
          </a:p>
        </p:txBody>
      </p:sp>
      <p:grpSp>
        <p:nvGrpSpPr>
          <p:cNvPr id="3" name="Group 3">
            <a:extLst>
              <a:ext uri="{FF2B5EF4-FFF2-40B4-BE49-F238E27FC236}">
                <a16:creationId xmlns:a16="http://schemas.microsoft.com/office/drawing/2014/main" id="{BCF3DC29-44C7-3F0D-33FD-24BB325836BE}"/>
              </a:ext>
            </a:extLst>
          </p:cNvPr>
          <p:cNvGrpSpPr/>
          <p:nvPr/>
        </p:nvGrpSpPr>
        <p:grpSpPr>
          <a:xfrm>
            <a:off x="1028700" y="1028700"/>
            <a:ext cx="16997941" cy="8229600"/>
            <a:chOff x="0" y="0"/>
            <a:chExt cx="4476824" cy="2167467"/>
          </a:xfrm>
        </p:grpSpPr>
        <p:sp>
          <p:nvSpPr>
            <p:cNvPr id="4" name="Freeform 4">
              <a:extLst>
                <a:ext uri="{FF2B5EF4-FFF2-40B4-BE49-F238E27FC236}">
                  <a16:creationId xmlns:a16="http://schemas.microsoft.com/office/drawing/2014/main" id="{29C5BF0F-D400-94DC-D6FA-C7CD22ED1936}"/>
                </a:ext>
              </a:extLst>
            </p:cNvPr>
            <p:cNvSpPr/>
            <p:nvPr/>
          </p:nvSpPr>
          <p:spPr>
            <a:xfrm>
              <a:off x="0" y="0"/>
              <a:ext cx="4476824" cy="2167467"/>
            </a:xfrm>
            <a:custGeom>
              <a:avLst/>
              <a:gdLst/>
              <a:ahLst/>
              <a:cxnLst/>
              <a:rect l="l" t="t" r="r" b="b"/>
              <a:pathLst>
                <a:path w="4476824" h="2167467">
                  <a:moveTo>
                    <a:pt x="19585" y="0"/>
                  </a:moveTo>
                  <a:lnTo>
                    <a:pt x="4457239" y="0"/>
                  </a:lnTo>
                  <a:cubicBezTo>
                    <a:pt x="4462433" y="0"/>
                    <a:pt x="4467415" y="2063"/>
                    <a:pt x="4471088" y="5736"/>
                  </a:cubicBezTo>
                  <a:cubicBezTo>
                    <a:pt x="4474761" y="9409"/>
                    <a:pt x="4476824" y="14391"/>
                    <a:pt x="4476824" y="19585"/>
                  </a:cubicBezTo>
                  <a:lnTo>
                    <a:pt x="4476824" y="2147882"/>
                  </a:lnTo>
                  <a:cubicBezTo>
                    <a:pt x="4476824" y="2158698"/>
                    <a:pt x="4468056" y="2167467"/>
                    <a:pt x="4457239" y="2167467"/>
                  </a:cubicBezTo>
                  <a:lnTo>
                    <a:pt x="19585" y="2167467"/>
                  </a:lnTo>
                  <a:cubicBezTo>
                    <a:pt x="14391" y="2167467"/>
                    <a:pt x="9409" y="2165403"/>
                    <a:pt x="5736" y="2161730"/>
                  </a:cubicBezTo>
                  <a:cubicBezTo>
                    <a:pt x="2063" y="2158058"/>
                    <a:pt x="0" y="2153076"/>
                    <a:pt x="0" y="2147882"/>
                  </a:cubicBezTo>
                  <a:lnTo>
                    <a:pt x="0" y="19585"/>
                  </a:lnTo>
                  <a:cubicBezTo>
                    <a:pt x="0" y="8768"/>
                    <a:pt x="8768" y="0"/>
                    <a:pt x="19585" y="0"/>
                  </a:cubicBezTo>
                  <a:close/>
                </a:path>
              </a:pathLst>
            </a:custGeom>
            <a:solidFill>
              <a:srgbClr val="395D91"/>
            </a:solidFill>
          </p:spPr>
          <p:txBody>
            <a:bodyPr/>
            <a:lstStyle/>
            <a:p>
              <a:endParaRPr lang="it-DE"/>
            </a:p>
          </p:txBody>
        </p:sp>
        <p:sp>
          <p:nvSpPr>
            <p:cNvPr id="5" name="TextBox 5">
              <a:extLst>
                <a:ext uri="{FF2B5EF4-FFF2-40B4-BE49-F238E27FC236}">
                  <a16:creationId xmlns:a16="http://schemas.microsoft.com/office/drawing/2014/main" id="{11136848-4D74-E1CF-031A-0A607F98B66D}"/>
                </a:ext>
              </a:extLst>
            </p:cNvPr>
            <p:cNvSpPr txBox="1"/>
            <p:nvPr/>
          </p:nvSpPr>
          <p:spPr>
            <a:xfrm>
              <a:off x="0" y="-47625"/>
              <a:ext cx="4476824" cy="2215092"/>
            </a:xfrm>
            <a:prstGeom prst="rect">
              <a:avLst/>
            </a:prstGeom>
          </p:spPr>
          <p:txBody>
            <a:bodyPr lIns="50800" tIns="50800" rIns="50800" bIns="50800" rtlCol="0" anchor="ctr"/>
            <a:lstStyle/>
            <a:p>
              <a:pPr algn="ctr">
                <a:lnSpc>
                  <a:spcPts val="2659"/>
                </a:lnSpc>
              </a:pPr>
              <a:endParaRPr dirty="0"/>
            </a:p>
          </p:txBody>
        </p:sp>
      </p:grpSp>
      <p:sp>
        <p:nvSpPr>
          <p:cNvPr id="6" name="Freeform 6">
            <a:extLst>
              <a:ext uri="{FF2B5EF4-FFF2-40B4-BE49-F238E27FC236}">
                <a16:creationId xmlns:a16="http://schemas.microsoft.com/office/drawing/2014/main" id="{F09AB0BC-597D-133D-4153-122546C74372}"/>
              </a:ext>
            </a:extLst>
          </p:cNvPr>
          <p:cNvSpPr/>
          <p:nvPr/>
        </p:nvSpPr>
        <p:spPr>
          <a:xfrm rot="-2700000">
            <a:off x="12542618" y="1487169"/>
            <a:ext cx="11641929" cy="11641929"/>
          </a:xfrm>
          <a:custGeom>
            <a:avLst/>
            <a:gdLst/>
            <a:ahLst/>
            <a:cxnLst/>
            <a:rect l="l" t="t" r="r" b="b"/>
            <a:pathLst>
              <a:path w="11641929" h="11641929">
                <a:moveTo>
                  <a:pt x="0" y="0"/>
                </a:moveTo>
                <a:lnTo>
                  <a:pt x="11641929" y="0"/>
                </a:lnTo>
                <a:lnTo>
                  <a:pt x="11641929" y="11641929"/>
                </a:lnTo>
                <a:lnTo>
                  <a:pt x="0" y="11641929"/>
                </a:lnTo>
                <a:lnTo>
                  <a:pt x="0" y="0"/>
                </a:lnTo>
                <a:close/>
              </a:path>
            </a:pathLst>
          </a:custGeom>
          <a:blipFill>
            <a:blip r:embed="rId3">
              <a:alphaModFix amt="6999"/>
            </a:blip>
            <a:stretch>
              <a:fillRect/>
            </a:stretch>
          </a:blipFill>
        </p:spPr>
        <p:txBody>
          <a:bodyPr/>
          <a:lstStyle/>
          <a:p>
            <a:endParaRPr lang="it-DE"/>
          </a:p>
        </p:txBody>
      </p:sp>
      <p:grpSp>
        <p:nvGrpSpPr>
          <p:cNvPr id="7" name="Group 7">
            <a:extLst>
              <a:ext uri="{FF2B5EF4-FFF2-40B4-BE49-F238E27FC236}">
                <a16:creationId xmlns:a16="http://schemas.microsoft.com/office/drawing/2014/main" id="{E5CE257B-A37A-9AF5-03F7-295278F032B4}"/>
              </a:ext>
            </a:extLst>
          </p:cNvPr>
          <p:cNvGrpSpPr/>
          <p:nvPr/>
        </p:nvGrpSpPr>
        <p:grpSpPr>
          <a:xfrm rot="-2700000">
            <a:off x="13721688" y="1876559"/>
            <a:ext cx="10863149" cy="10863149"/>
            <a:chOff x="0" y="0"/>
            <a:chExt cx="2041549" cy="2041549"/>
          </a:xfrm>
        </p:grpSpPr>
        <p:sp>
          <p:nvSpPr>
            <p:cNvPr id="8" name="Freeform 8">
              <a:extLst>
                <a:ext uri="{FF2B5EF4-FFF2-40B4-BE49-F238E27FC236}">
                  <a16:creationId xmlns:a16="http://schemas.microsoft.com/office/drawing/2014/main" id="{FD03CA2F-1140-3078-AB4E-72F944BA1AE6}"/>
                </a:ext>
              </a:extLst>
            </p:cNvPr>
            <p:cNvSpPr/>
            <p:nvPr/>
          </p:nvSpPr>
          <p:spPr>
            <a:xfrm>
              <a:off x="0" y="0"/>
              <a:ext cx="2041549" cy="2041549"/>
            </a:xfrm>
            <a:custGeom>
              <a:avLst/>
              <a:gdLst/>
              <a:ahLst/>
              <a:cxnLst/>
              <a:rect l="l" t="t" r="r" b="b"/>
              <a:pathLst>
                <a:path w="2041549" h="2041549">
                  <a:moveTo>
                    <a:pt x="71268" y="0"/>
                  </a:moveTo>
                  <a:lnTo>
                    <a:pt x="1970282" y="0"/>
                  </a:lnTo>
                  <a:cubicBezTo>
                    <a:pt x="1989183" y="0"/>
                    <a:pt x="2007310" y="7509"/>
                    <a:pt x="2020675" y="20874"/>
                  </a:cubicBezTo>
                  <a:cubicBezTo>
                    <a:pt x="2034041" y="34239"/>
                    <a:pt x="2041549" y="52366"/>
                    <a:pt x="2041549" y="71268"/>
                  </a:cubicBezTo>
                  <a:lnTo>
                    <a:pt x="2041549" y="1970282"/>
                  </a:lnTo>
                  <a:cubicBezTo>
                    <a:pt x="2041549" y="2009642"/>
                    <a:pt x="2009642" y="2041549"/>
                    <a:pt x="1970282" y="2041549"/>
                  </a:cubicBezTo>
                  <a:lnTo>
                    <a:pt x="71268" y="2041549"/>
                  </a:lnTo>
                  <a:cubicBezTo>
                    <a:pt x="31908" y="2041549"/>
                    <a:pt x="0" y="2009642"/>
                    <a:pt x="0" y="1970282"/>
                  </a:cubicBezTo>
                  <a:lnTo>
                    <a:pt x="0" y="71268"/>
                  </a:lnTo>
                  <a:cubicBezTo>
                    <a:pt x="0" y="31908"/>
                    <a:pt x="31908" y="0"/>
                    <a:pt x="71268" y="0"/>
                  </a:cubicBezTo>
                  <a:close/>
                </a:path>
              </a:pathLst>
            </a:custGeom>
            <a:solidFill>
              <a:srgbClr val="FFFFFF"/>
            </a:solidFill>
          </p:spPr>
          <p:txBody>
            <a:bodyPr/>
            <a:lstStyle/>
            <a:p>
              <a:endParaRPr lang="it-DE"/>
            </a:p>
          </p:txBody>
        </p:sp>
        <p:sp>
          <p:nvSpPr>
            <p:cNvPr id="9" name="TextBox 9">
              <a:extLst>
                <a:ext uri="{FF2B5EF4-FFF2-40B4-BE49-F238E27FC236}">
                  <a16:creationId xmlns:a16="http://schemas.microsoft.com/office/drawing/2014/main" id="{8D76DA8B-C908-1734-D2B7-78991327B090}"/>
                </a:ext>
              </a:extLst>
            </p:cNvPr>
            <p:cNvSpPr txBox="1"/>
            <p:nvPr/>
          </p:nvSpPr>
          <p:spPr>
            <a:xfrm>
              <a:off x="0" y="-47625"/>
              <a:ext cx="2041549" cy="2089174"/>
            </a:xfrm>
            <a:prstGeom prst="rect">
              <a:avLst/>
            </a:prstGeom>
          </p:spPr>
          <p:txBody>
            <a:bodyPr lIns="50800" tIns="50800" rIns="50800" bIns="50800" rtlCol="0" anchor="ctr"/>
            <a:lstStyle/>
            <a:p>
              <a:pPr algn="ctr">
                <a:lnSpc>
                  <a:spcPts val="2659"/>
                </a:lnSpc>
                <a:spcBef>
                  <a:spcPct val="0"/>
                </a:spcBef>
              </a:pPr>
              <a:endParaRPr dirty="0"/>
            </a:p>
          </p:txBody>
        </p:sp>
      </p:grpSp>
      <p:sp>
        <p:nvSpPr>
          <p:cNvPr id="10" name="TextBox 10">
            <a:extLst>
              <a:ext uri="{FF2B5EF4-FFF2-40B4-BE49-F238E27FC236}">
                <a16:creationId xmlns:a16="http://schemas.microsoft.com/office/drawing/2014/main" id="{33620BCF-1A5D-3E46-3BB3-D997C476EC87}"/>
              </a:ext>
            </a:extLst>
          </p:cNvPr>
          <p:cNvSpPr txBox="1"/>
          <p:nvPr/>
        </p:nvSpPr>
        <p:spPr>
          <a:xfrm>
            <a:off x="1992588" y="1445644"/>
            <a:ext cx="13780812" cy="1023229"/>
          </a:xfrm>
          <a:prstGeom prst="rect">
            <a:avLst/>
          </a:prstGeom>
        </p:spPr>
        <p:txBody>
          <a:bodyPr wrap="square" lIns="0" tIns="0" rIns="0" bIns="0" rtlCol="0" anchor="t">
            <a:spAutoFit/>
          </a:bodyPr>
          <a:lstStyle/>
          <a:p>
            <a:pPr algn="l">
              <a:lnSpc>
                <a:spcPts val="8450"/>
              </a:lnSpc>
            </a:pPr>
            <a:r>
              <a:rPr lang="en-US" sz="6500" dirty="0">
                <a:solidFill>
                  <a:srgbClr val="CAE4FC"/>
                </a:solidFill>
                <a:latin typeface="Big John PRO Bold"/>
                <a:ea typeface="Big John PRO Bold"/>
                <a:cs typeface="Big John PRO Bold"/>
                <a:sym typeface="Big John PRO Bold"/>
              </a:rPr>
              <a:t>Beginning Time — Good Creation</a:t>
            </a:r>
          </a:p>
        </p:txBody>
      </p:sp>
      <p:sp>
        <p:nvSpPr>
          <p:cNvPr id="11" name="TextBox 11">
            <a:extLst>
              <a:ext uri="{FF2B5EF4-FFF2-40B4-BE49-F238E27FC236}">
                <a16:creationId xmlns:a16="http://schemas.microsoft.com/office/drawing/2014/main" id="{C48EA47B-4E9F-7464-C31F-DB1592186D6C}"/>
              </a:ext>
            </a:extLst>
          </p:cNvPr>
          <p:cNvSpPr txBox="1"/>
          <p:nvPr/>
        </p:nvSpPr>
        <p:spPr>
          <a:xfrm>
            <a:off x="1992588" y="2757169"/>
            <a:ext cx="13323612" cy="1384097"/>
          </a:xfrm>
          <a:prstGeom prst="rect">
            <a:avLst/>
          </a:prstGeom>
        </p:spPr>
        <p:txBody>
          <a:bodyPr wrap="square" lIns="0" tIns="0" rIns="0" bIns="0" rtlCol="0" anchor="t">
            <a:spAutoFit/>
          </a:bodyPr>
          <a:lstStyle/>
          <a:p>
            <a:pPr marL="742950" lvl="0" indent="-742950" algn="just">
              <a:lnSpc>
                <a:spcPts val="5599"/>
              </a:lnSpc>
              <a:spcBef>
                <a:spcPct val="0"/>
              </a:spcBef>
              <a:buFontTx/>
              <a:buAutoNum type="arabicPeriod"/>
            </a:pPr>
            <a:r>
              <a:rPr lang="en-US" sz="3999" b="1" dirty="0">
                <a:solidFill>
                  <a:srgbClr val="F7FBFF"/>
                </a:solidFill>
                <a:latin typeface="Gilroy"/>
                <a:ea typeface="Gilroy"/>
                <a:cs typeface="Gilroy"/>
                <a:sym typeface="Gilroy"/>
              </a:rPr>
              <a:t>Created &amp; sustained by our Triune God</a:t>
            </a:r>
          </a:p>
          <a:p>
            <a:pPr algn="just">
              <a:lnSpc>
                <a:spcPts val="5599"/>
              </a:lnSpc>
              <a:spcBef>
                <a:spcPct val="0"/>
              </a:spcBef>
            </a:pPr>
            <a:endParaRPr lang="en-US" sz="3999" dirty="0">
              <a:solidFill>
                <a:srgbClr val="F7FBFF"/>
              </a:solidFill>
              <a:latin typeface="Gilroy"/>
              <a:ea typeface="Gilroy"/>
              <a:cs typeface="Gilroy"/>
              <a:sym typeface="Gilroy"/>
            </a:endParaRPr>
          </a:p>
        </p:txBody>
      </p:sp>
    </p:spTree>
    <p:extLst>
      <p:ext uri="{BB962C8B-B14F-4D97-AF65-F5344CB8AC3E}">
        <p14:creationId xmlns:p14="http://schemas.microsoft.com/office/powerpoint/2010/main" val="306162496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038C9A2-0E34-8C74-741D-AC1D8B8ACF65}"/>
            </a:ext>
          </a:extLst>
        </p:cNvPr>
        <p:cNvGrpSpPr/>
        <p:nvPr/>
      </p:nvGrpSpPr>
      <p:grpSpPr>
        <a:xfrm>
          <a:off x="0" y="0"/>
          <a:ext cx="0" cy="0"/>
          <a:chOff x="0" y="0"/>
          <a:chExt cx="0" cy="0"/>
        </a:xfrm>
      </p:grpSpPr>
      <p:sp>
        <p:nvSpPr>
          <p:cNvPr id="2" name="Freeform 2">
            <a:extLst>
              <a:ext uri="{FF2B5EF4-FFF2-40B4-BE49-F238E27FC236}">
                <a16:creationId xmlns:a16="http://schemas.microsoft.com/office/drawing/2014/main" id="{F2B1DB06-3C98-D8F6-52B5-ADD93790B0BE}"/>
              </a:ext>
            </a:extLst>
          </p:cNvPr>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t="-9333" b="-9333"/>
            </a:stretch>
          </a:blipFill>
        </p:spPr>
        <p:txBody>
          <a:bodyPr/>
          <a:lstStyle/>
          <a:p>
            <a:endParaRPr lang="it-DE"/>
          </a:p>
        </p:txBody>
      </p:sp>
      <p:grpSp>
        <p:nvGrpSpPr>
          <p:cNvPr id="3" name="Group 3">
            <a:extLst>
              <a:ext uri="{FF2B5EF4-FFF2-40B4-BE49-F238E27FC236}">
                <a16:creationId xmlns:a16="http://schemas.microsoft.com/office/drawing/2014/main" id="{02D86662-F72D-ABC4-C2F9-EF3D104BDCAD}"/>
              </a:ext>
            </a:extLst>
          </p:cNvPr>
          <p:cNvGrpSpPr/>
          <p:nvPr/>
        </p:nvGrpSpPr>
        <p:grpSpPr>
          <a:xfrm>
            <a:off x="1028700" y="1028700"/>
            <a:ext cx="16997941" cy="8229600"/>
            <a:chOff x="0" y="0"/>
            <a:chExt cx="4476824" cy="2167467"/>
          </a:xfrm>
        </p:grpSpPr>
        <p:sp>
          <p:nvSpPr>
            <p:cNvPr id="4" name="Freeform 4">
              <a:extLst>
                <a:ext uri="{FF2B5EF4-FFF2-40B4-BE49-F238E27FC236}">
                  <a16:creationId xmlns:a16="http://schemas.microsoft.com/office/drawing/2014/main" id="{D9C9CA81-6895-E76B-1CAE-E32665EC1C26}"/>
                </a:ext>
              </a:extLst>
            </p:cNvPr>
            <p:cNvSpPr/>
            <p:nvPr/>
          </p:nvSpPr>
          <p:spPr>
            <a:xfrm>
              <a:off x="0" y="0"/>
              <a:ext cx="4476824" cy="2167467"/>
            </a:xfrm>
            <a:custGeom>
              <a:avLst/>
              <a:gdLst/>
              <a:ahLst/>
              <a:cxnLst/>
              <a:rect l="l" t="t" r="r" b="b"/>
              <a:pathLst>
                <a:path w="4476824" h="2167467">
                  <a:moveTo>
                    <a:pt x="19585" y="0"/>
                  </a:moveTo>
                  <a:lnTo>
                    <a:pt x="4457239" y="0"/>
                  </a:lnTo>
                  <a:cubicBezTo>
                    <a:pt x="4462433" y="0"/>
                    <a:pt x="4467415" y="2063"/>
                    <a:pt x="4471088" y="5736"/>
                  </a:cubicBezTo>
                  <a:cubicBezTo>
                    <a:pt x="4474761" y="9409"/>
                    <a:pt x="4476824" y="14391"/>
                    <a:pt x="4476824" y="19585"/>
                  </a:cubicBezTo>
                  <a:lnTo>
                    <a:pt x="4476824" y="2147882"/>
                  </a:lnTo>
                  <a:cubicBezTo>
                    <a:pt x="4476824" y="2158698"/>
                    <a:pt x="4468056" y="2167467"/>
                    <a:pt x="4457239" y="2167467"/>
                  </a:cubicBezTo>
                  <a:lnTo>
                    <a:pt x="19585" y="2167467"/>
                  </a:lnTo>
                  <a:cubicBezTo>
                    <a:pt x="14391" y="2167467"/>
                    <a:pt x="9409" y="2165403"/>
                    <a:pt x="5736" y="2161730"/>
                  </a:cubicBezTo>
                  <a:cubicBezTo>
                    <a:pt x="2063" y="2158058"/>
                    <a:pt x="0" y="2153076"/>
                    <a:pt x="0" y="2147882"/>
                  </a:cubicBezTo>
                  <a:lnTo>
                    <a:pt x="0" y="19585"/>
                  </a:lnTo>
                  <a:cubicBezTo>
                    <a:pt x="0" y="8768"/>
                    <a:pt x="8768" y="0"/>
                    <a:pt x="19585" y="0"/>
                  </a:cubicBezTo>
                  <a:close/>
                </a:path>
              </a:pathLst>
            </a:custGeom>
            <a:solidFill>
              <a:srgbClr val="395D91"/>
            </a:solidFill>
          </p:spPr>
          <p:txBody>
            <a:bodyPr/>
            <a:lstStyle/>
            <a:p>
              <a:endParaRPr lang="it-DE"/>
            </a:p>
          </p:txBody>
        </p:sp>
        <p:sp>
          <p:nvSpPr>
            <p:cNvPr id="5" name="TextBox 5">
              <a:extLst>
                <a:ext uri="{FF2B5EF4-FFF2-40B4-BE49-F238E27FC236}">
                  <a16:creationId xmlns:a16="http://schemas.microsoft.com/office/drawing/2014/main" id="{19F35F6E-28FE-0648-B855-03DA49215CF6}"/>
                </a:ext>
              </a:extLst>
            </p:cNvPr>
            <p:cNvSpPr txBox="1"/>
            <p:nvPr/>
          </p:nvSpPr>
          <p:spPr>
            <a:xfrm>
              <a:off x="0" y="-47625"/>
              <a:ext cx="4476824" cy="2215092"/>
            </a:xfrm>
            <a:prstGeom prst="rect">
              <a:avLst/>
            </a:prstGeom>
          </p:spPr>
          <p:txBody>
            <a:bodyPr lIns="50800" tIns="50800" rIns="50800" bIns="50800" rtlCol="0" anchor="ctr"/>
            <a:lstStyle/>
            <a:p>
              <a:pPr algn="ctr">
                <a:lnSpc>
                  <a:spcPts val="2659"/>
                </a:lnSpc>
              </a:pPr>
              <a:endParaRPr dirty="0"/>
            </a:p>
          </p:txBody>
        </p:sp>
      </p:grpSp>
      <p:sp>
        <p:nvSpPr>
          <p:cNvPr id="6" name="Freeform 6">
            <a:extLst>
              <a:ext uri="{FF2B5EF4-FFF2-40B4-BE49-F238E27FC236}">
                <a16:creationId xmlns:a16="http://schemas.microsoft.com/office/drawing/2014/main" id="{CD066075-874A-8BAB-0E01-1EB09B8A67B8}"/>
              </a:ext>
            </a:extLst>
          </p:cNvPr>
          <p:cNvSpPr/>
          <p:nvPr/>
        </p:nvSpPr>
        <p:spPr>
          <a:xfrm rot="-2700000">
            <a:off x="12542618" y="1487169"/>
            <a:ext cx="11641929" cy="11641929"/>
          </a:xfrm>
          <a:custGeom>
            <a:avLst/>
            <a:gdLst/>
            <a:ahLst/>
            <a:cxnLst/>
            <a:rect l="l" t="t" r="r" b="b"/>
            <a:pathLst>
              <a:path w="11641929" h="11641929">
                <a:moveTo>
                  <a:pt x="0" y="0"/>
                </a:moveTo>
                <a:lnTo>
                  <a:pt x="11641929" y="0"/>
                </a:lnTo>
                <a:lnTo>
                  <a:pt x="11641929" y="11641929"/>
                </a:lnTo>
                <a:lnTo>
                  <a:pt x="0" y="11641929"/>
                </a:lnTo>
                <a:lnTo>
                  <a:pt x="0" y="0"/>
                </a:lnTo>
                <a:close/>
              </a:path>
            </a:pathLst>
          </a:custGeom>
          <a:blipFill>
            <a:blip r:embed="rId3">
              <a:alphaModFix amt="6999"/>
            </a:blip>
            <a:stretch>
              <a:fillRect/>
            </a:stretch>
          </a:blipFill>
        </p:spPr>
        <p:txBody>
          <a:bodyPr/>
          <a:lstStyle/>
          <a:p>
            <a:endParaRPr lang="it-DE"/>
          </a:p>
        </p:txBody>
      </p:sp>
      <p:grpSp>
        <p:nvGrpSpPr>
          <p:cNvPr id="7" name="Group 7">
            <a:extLst>
              <a:ext uri="{FF2B5EF4-FFF2-40B4-BE49-F238E27FC236}">
                <a16:creationId xmlns:a16="http://schemas.microsoft.com/office/drawing/2014/main" id="{FD6E5E85-FEC5-837A-8BEA-DABEC1702EA0}"/>
              </a:ext>
            </a:extLst>
          </p:cNvPr>
          <p:cNvGrpSpPr/>
          <p:nvPr/>
        </p:nvGrpSpPr>
        <p:grpSpPr>
          <a:xfrm rot="-2700000">
            <a:off x="13721688" y="1876559"/>
            <a:ext cx="10863149" cy="10863149"/>
            <a:chOff x="0" y="0"/>
            <a:chExt cx="2041549" cy="2041549"/>
          </a:xfrm>
        </p:grpSpPr>
        <p:sp>
          <p:nvSpPr>
            <p:cNvPr id="8" name="Freeform 8">
              <a:extLst>
                <a:ext uri="{FF2B5EF4-FFF2-40B4-BE49-F238E27FC236}">
                  <a16:creationId xmlns:a16="http://schemas.microsoft.com/office/drawing/2014/main" id="{481BF535-422D-5ABE-4824-DC0195E076B3}"/>
                </a:ext>
              </a:extLst>
            </p:cNvPr>
            <p:cNvSpPr/>
            <p:nvPr/>
          </p:nvSpPr>
          <p:spPr>
            <a:xfrm>
              <a:off x="0" y="0"/>
              <a:ext cx="2041549" cy="2041549"/>
            </a:xfrm>
            <a:custGeom>
              <a:avLst/>
              <a:gdLst/>
              <a:ahLst/>
              <a:cxnLst/>
              <a:rect l="l" t="t" r="r" b="b"/>
              <a:pathLst>
                <a:path w="2041549" h="2041549">
                  <a:moveTo>
                    <a:pt x="71268" y="0"/>
                  </a:moveTo>
                  <a:lnTo>
                    <a:pt x="1970282" y="0"/>
                  </a:lnTo>
                  <a:cubicBezTo>
                    <a:pt x="1989183" y="0"/>
                    <a:pt x="2007310" y="7509"/>
                    <a:pt x="2020675" y="20874"/>
                  </a:cubicBezTo>
                  <a:cubicBezTo>
                    <a:pt x="2034041" y="34239"/>
                    <a:pt x="2041549" y="52366"/>
                    <a:pt x="2041549" y="71268"/>
                  </a:cubicBezTo>
                  <a:lnTo>
                    <a:pt x="2041549" y="1970282"/>
                  </a:lnTo>
                  <a:cubicBezTo>
                    <a:pt x="2041549" y="2009642"/>
                    <a:pt x="2009642" y="2041549"/>
                    <a:pt x="1970282" y="2041549"/>
                  </a:cubicBezTo>
                  <a:lnTo>
                    <a:pt x="71268" y="2041549"/>
                  </a:lnTo>
                  <a:cubicBezTo>
                    <a:pt x="31908" y="2041549"/>
                    <a:pt x="0" y="2009642"/>
                    <a:pt x="0" y="1970282"/>
                  </a:cubicBezTo>
                  <a:lnTo>
                    <a:pt x="0" y="71268"/>
                  </a:lnTo>
                  <a:cubicBezTo>
                    <a:pt x="0" y="31908"/>
                    <a:pt x="31908" y="0"/>
                    <a:pt x="71268" y="0"/>
                  </a:cubicBezTo>
                  <a:close/>
                </a:path>
              </a:pathLst>
            </a:custGeom>
            <a:solidFill>
              <a:srgbClr val="FFFFFF"/>
            </a:solidFill>
          </p:spPr>
          <p:txBody>
            <a:bodyPr/>
            <a:lstStyle/>
            <a:p>
              <a:endParaRPr lang="it-DE"/>
            </a:p>
          </p:txBody>
        </p:sp>
        <p:sp>
          <p:nvSpPr>
            <p:cNvPr id="9" name="TextBox 9">
              <a:extLst>
                <a:ext uri="{FF2B5EF4-FFF2-40B4-BE49-F238E27FC236}">
                  <a16:creationId xmlns:a16="http://schemas.microsoft.com/office/drawing/2014/main" id="{7F5E6C5A-CDF1-9854-04C8-DA1009E3F577}"/>
                </a:ext>
              </a:extLst>
            </p:cNvPr>
            <p:cNvSpPr txBox="1"/>
            <p:nvPr/>
          </p:nvSpPr>
          <p:spPr>
            <a:xfrm>
              <a:off x="0" y="-47625"/>
              <a:ext cx="2041549" cy="2089174"/>
            </a:xfrm>
            <a:prstGeom prst="rect">
              <a:avLst/>
            </a:prstGeom>
          </p:spPr>
          <p:txBody>
            <a:bodyPr lIns="50800" tIns="50800" rIns="50800" bIns="50800" rtlCol="0" anchor="ctr"/>
            <a:lstStyle/>
            <a:p>
              <a:pPr algn="ctr">
                <a:lnSpc>
                  <a:spcPts val="2659"/>
                </a:lnSpc>
                <a:spcBef>
                  <a:spcPct val="0"/>
                </a:spcBef>
              </a:pPr>
              <a:endParaRPr dirty="0"/>
            </a:p>
          </p:txBody>
        </p:sp>
      </p:grpSp>
      <p:sp>
        <p:nvSpPr>
          <p:cNvPr id="10" name="TextBox 10">
            <a:extLst>
              <a:ext uri="{FF2B5EF4-FFF2-40B4-BE49-F238E27FC236}">
                <a16:creationId xmlns:a16="http://schemas.microsoft.com/office/drawing/2014/main" id="{EF8597A8-96F7-E640-3F7D-BC8BF677C637}"/>
              </a:ext>
            </a:extLst>
          </p:cNvPr>
          <p:cNvSpPr txBox="1"/>
          <p:nvPr/>
        </p:nvSpPr>
        <p:spPr>
          <a:xfrm>
            <a:off x="1992588" y="1445644"/>
            <a:ext cx="13780812" cy="1023229"/>
          </a:xfrm>
          <a:prstGeom prst="rect">
            <a:avLst/>
          </a:prstGeom>
        </p:spPr>
        <p:txBody>
          <a:bodyPr wrap="square" lIns="0" tIns="0" rIns="0" bIns="0" rtlCol="0" anchor="t">
            <a:spAutoFit/>
          </a:bodyPr>
          <a:lstStyle/>
          <a:p>
            <a:pPr algn="l">
              <a:lnSpc>
                <a:spcPts val="8450"/>
              </a:lnSpc>
            </a:pPr>
            <a:r>
              <a:rPr lang="en-US" sz="6500" dirty="0">
                <a:solidFill>
                  <a:srgbClr val="CAE4FC"/>
                </a:solidFill>
                <a:latin typeface="Big John PRO Bold"/>
                <a:ea typeface="Big John PRO Bold"/>
                <a:cs typeface="Big John PRO Bold"/>
                <a:sym typeface="Big John PRO Bold"/>
              </a:rPr>
              <a:t>Beginning Time — Good Creation</a:t>
            </a:r>
          </a:p>
        </p:txBody>
      </p:sp>
      <p:sp>
        <p:nvSpPr>
          <p:cNvPr id="11" name="TextBox 11">
            <a:extLst>
              <a:ext uri="{FF2B5EF4-FFF2-40B4-BE49-F238E27FC236}">
                <a16:creationId xmlns:a16="http://schemas.microsoft.com/office/drawing/2014/main" id="{801BAFAE-D1E6-6C1F-D001-A3C06790E803}"/>
              </a:ext>
            </a:extLst>
          </p:cNvPr>
          <p:cNvSpPr txBox="1"/>
          <p:nvPr/>
        </p:nvSpPr>
        <p:spPr>
          <a:xfrm>
            <a:off x="1992588" y="2757169"/>
            <a:ext cx="13323612" cy="2102242"/>
          </a:xfrm>
          <a:prstGeom prst="rect">
            <a:avLst/>
          </a:prstGeom>
        </p:spPr>
        <p:txBody>
          <a:bodyPr wrap="square" lIns="0" tIns="0" rIns="0" bIns="0" rtlCol="0" anchor="t">
            <a:spAutoFit/>
          </a:bodyPr>
          <a:lstStyle/>
          <a:p>
            <a:pPr marL="742950" lvl="0" indent="-742950" algn="just">
              <a:lnSpc>
                <a:spcPts val="5599"/>
              </a:lnSpc>
              <a:spcBef>
                <a:spcPct val="0"/>
              </a:spcBef>
              <a:buFontTx/>
              <a:buAutoNum type="arabicPeriod"/>
            </a:pPr>
            <a:r>
              <a:rPr lang="en-US" sz="3999" b="1" dirty="0">
                <a:solidFill>
                  <a:srgbClr val="F7FBFF"/>
                </a:solidFill>
                <a:latin typeface="Gilroy"/>
                <a:ea typeface="Gilroy"/>
                <a:cs typeface="Gilroy"/>
                <a:sym typeface="Gilroy"/>
              </a:rPr>
              <a:t>Created &amp; sustained by our Triune God</a:t>
            </a:r>
          </a:p>
          <a:p>
            <a:pPr marL="742950" lvl="0" indent="-742950" algn="just">
              <a:lnSpc>
                <a:spcPts val="5599"/>
              </a:lnSpc>
              <a:spcBef>
                <a:spcPct val="0"/>
              </a:spcBef>
              <a:buFontTx/>
              <a:buAutoNum type="arabicPeriod"/>
            </a:pPr>
            <a:r>
              <a:rPr lang="en-US" sz="3999" b="1" dirty="0">
                <a:solidFill>
                  <a:srgbClr val="F7FBFF"/>
                </a:solidFill>
                <a:latin typeface="Gilroy"/>
                <a:ea typeface="Gilroy"/>
                <a:cs typeface="Gilroy"/>
                <a:sym typeface="Gilroy"/>
              </a:rPr>
              <a:t>Created out of nothing</a:t>
            </a:r>
          </a:p>
          <a:p>
            <a:pPr algn="just">
              <a:lnSpc>
                <a:spcPts val="5599"/>
              </a:lnSpc>
              <a:spcBef>
                <a:spcPct val="0"/>
              </a:spcBef>
            </a:pPr>
            <a:endParaRPr lang="en-US" sz="3999" dirty="0">
              <a:solidFill>
                <a:srgbClr val="F7FBFF"/>
              </a:solidFill>
              <a:latin typeface="Gilroy"/>
              <a:ea typeface="Gilroy"/>
              <a:cs typeface="Gilroy"/>
              <a:sym typeface="Gilroy"/>
            </a:endParaRPr>
          </a:p>
        </p:txBody>
      </p:sp>
    </p:spTree>
    <p:extLst>
      <p:ext uri="{BB962C8B-B14F-4D97-AF65-F5344CB8AC3E}">
        <p14:creationId xmlns:p14="http://schemas.microsoft.com/office/powerpoint/2010/main" val="367913980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DC544EE-FFCB-4CE5-E20D-17C2907DDE06}"/>
            </a:ext>
          </a:extLst>
        </p:cNvPr>
        <p:cNvGrpSpPr/>
        <p:nvPr/>
      </p:nvGrpSpPr>
      <p:grpSpPr>
        <a:xfrm>
          <a:off x="0" y="0"/>
          <a:ext cx="0" cy="0"/>
          <a:chOff x="0" y="0"/>
          <a:chExt cx="0" cy="0"/>
        </a:xfrm>
      </p:grpSpPr>
      <p:sp>
        <p:nvSpPr>
          <p:cNvPr id="2" name="Freeform 2">
            <a:extLst>
              <a:ext uri="{FF2B5EF4-FFF2-40B4-BE49-F238E27FC236}">
                <a16:creationId xmlns:a16="http://schemas.microsoft.com/office/drawing/2014/main" id="{98BE9B87-670F-106E-2C5A-7E7C1BC62281}"/>
              </a:ext>
            </a:extLst>
          </p:cNvPr>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t="-9333" b="-9333"/>
            </a:stretch>
          </a:blipFill>
        </p:spPr>
        <p:txBody>
          <a:bodyPr/>
          <a:lstStyle/>
          <a:p>
            <a:endParaRPr lang="it-DE"/>
          </a:p>
        </p:txBody>
      </p:sp>
      <p:grpSp>
        <p:nvGrpSpPr>
          <p:cNvPr id="3" name="Group 3">
            <a:extLst>
              <a:ext uri="{FF2B5EF4-FFF2-40B4-BE49-F238E27FC236}">
                <a16:creationId xmlns:a16="http://schemas.microsoft.com/office/drawing/2014/main" id="{174E8943-3AE6-B249-06EB-8F63D06F1B33}"/>
              </a:ext>
            </a:extLst>
          </p:cNvPr>
          <p:cNvGrpSpPr/>
          <p:nvPr/>
        </p:nvGrpSpPr>
        <p:grpSpPr>
          <a:xfrm>
            <a:off x="1028700" y="1028700"/>
            <a:ext cx="16997941" cy="8229600"/>
            <a:chOff x="0" y="0"/>
            <a:chExt cx="4476824" cy="2167467"/>
          </a:xfrm>
        </p:grpSpPr>
        <p:sp>
          <p:nvSpPr>
            <p:cNvPr id="4" name="Freeform 4">
              <a:extLst>
                <a:ext uri="{FF2B5EF4-FFF2-40B4-BE49-F238E27FC236}">
                  <a16:creationId xmlns:a16="http://schemas.microsoft.com/office/drawing/2014/main" id="{B3F5D61B-FCAE-689A-AEEB-38F946F381BB}"/>
                </a:ext>
              </a:extLst>
            </p:cNvPr>
            <p:cNvSpPr/>
            <p:nvPr/>
          </p:nvSpPr>
          <p:spPr>
            <a:xfrm>
              <a:off x="0" y="0"/>
              <a:ext cx="4476824" cy="2167467"/>
            </a:xfrm>
            <a:custGeom>
              <a:avLst/>
              <a:gdLst/>
              <a:ahLst/>
              <a:cxnLst/>
              <a:rect l="l" t="t" r="r" b="b"/>
              <a:pathLst>
                <a:path w="4476824" h="2167467">
                  <a:moveTo>
                    <a:pt x="19585" y="0"/>
                  </a:moveTo>
                  <a:lnTo>
                    <a:pt x="4457239" y="0"/>
                  </a:lnTo>
                  <a:cubicBezTo>
                    <a:pt x="4462433" y="0"/>
                    <a:pt x="4467415" y="2063"/>
                    <a:pt x="4471088" y="5736"/>
                  </a:cubicBezTo>
                  <a:cubicBezTo>
                    <a:pt x="4474761" y="9409"/>
                    <a:pt x="4476824" y="14391"/>
                    <a:pt x="4476824" y="19585"/>
                  </a:cubicBezTo>
                  <a:lnTo>
                    <a:pt x="4476824" y="2147882"/>
                  </a:lnTo>
                  <a:cubicBezTo>
                    <a:pt x="4476824" y="2158698"/>
                    <a:pt x="4468056" y="2167467"/>
                    <a:pt x="4457239" y="2167467"/>
                  </a:cubicBezTo>
                  <a:lnTo>
                    <a:pt x="19585" y="2167467"/>
                  </a:lnTo>
                  <a:cubicBezTo>
                    <a:pt x="14391" y="2167467"/>
                    <a:pt x="9409" y="2165403"/>
                    <a:pt x="5736" y="2161730"/>
                  </a:cubicBezTo>
                  <a:cubicBezTo>
                    <a:pt x="2063" y="2158058"/>
                    <a:pt x="0" y="2153076"/>
                    <a:pt x="0" y="2147882"/>
                  </a:cubicBezTo>
                  <a:lnTo>
                    <a:pt x="0" y="19585"/>
                  </a:lnTo>
                  <a:cubicBezTo>
                    <a:pt x="0" y="8768"/>
                    <a:pt x="8768" y="0"/>
                    <a:pt x="19585" y="0"/>
                  </a:cubicBezTo>
                  <a:close/>
                </a:path>
              </a:pathLst>
            </a:custGeom>
            <a:solidFill>
              <a:srgbClr val="395D91"/>
            </a:solidFill>
          </p:spPr>
          <p:txBody>
            <a:bodyPr/>
            <a:lstStyle/>
            <a:p>
              <a:endParaRPr lang="it-DE"/>
            </a:p>
          </p:txBody>
        </p:sp>
        <p:sp>
          <p:nvSpPr>
            <p:cNvPr id="5" name="TextBox 5">
              <a:extLst>
                <a:ext uri="{FF2B5EF4-FFF2-40B4-BE49-F238E27FC236}">
                  <a16:creationId xmlns:a16="http://schemas.microsoft.com/office/drawing/2014/main" id="{0F8857EE-DFB9-BF6A-08F0-E479E7A074A7}"/>
                </a:ext>
              </a:extLst>
            </p:cNvPr>
            <p:cNvSpPr txBox="1"/>
            <p:nvPr/>
          </p:nvSpPr>
          <p:spPr>
            <a:xfrm>
              <a:off x="0" y="-47625"/>
              <a:ext cx="4476824" cy="2215092"/>
            </a:xfrm>
            <a:prstGeom prst="rect">
              <a:avLst/>
            </a:prstGeom>
          </p:spPr>
          <p:txBody>
            <a:bodyPr lIns="50800" tIns="50800" rIns="50800" bIns="50800" rtlCol="0" anchor="ctr"/>
            <a:lstStyle/>
            <a:p>
              <a:pPr algn="ctr">
                <a:lnSpc>
                  <a:spcPts val="2659"/>
                </a:lnSpc>
              </a:pPr>
              <a:endParaRPr dirty="0"/>
            </a:p>
          </p:txBody>
        </p:sp>
      </p:grpSp>
      <p:sp>
        <p:nvSpPr>
          <p:cNvPr id="6" name="Freeform 6">
            <a:extLst>
              <a:ext uri="{FF2B5EF4-FFF2-40B4-BE49-F238E27FC236}">
                <a16:creationId xmlns:a16="http://schemas.microsoft.com/office/drawing/2014/main" id="{0D46CE4E-C80F-2A29-6F50-500AD5380B27}"/>
              </a:ext>
            </a:extLst>
          </p:cNvPr>
          <p:cNvSpPr/>
          <p:nvPr/>
        </p:nvSpPr>
        <p:spPr>
          <a:xfrm rot="-2700000">
            <a:off x="12542618" y="1487169"/>
            <a:ext cx="11641929" cy="11641929"/>
          </a:xfrm>
          <a:custGeom>
            <a:avLst/>
            <a:gdLst/>
            <a:ahLst/>
            <a:cxnLst/>
            <a:rect l="l" t="t" r="r" b="b"/>
            <a:pathLst>
              <a:path w="11641929" h="11641929">
                <a:moveTo>
                  <a:pt x="0" y="0"/>
                </a:moveTo>
                <a:lnTo>
                  <a:pt x="11641929" y="0"/>
                </a:lnTo>
                <a:lnTo>
                  <a:pt x="11641929" y="11641929"/>
                </a:lnTo>
                <a:lnTo>
                  <a:pt x="0" y="11641929"/>
                </a:lnTo>
                <a:lnTo>
                  <a:pt x="0" y="0"/>
                </a:lnTo>
                <a:close/>
              </a:path>
            </a:pathLst>
          </a:custGeom>
          <a:blipFill>
            <a:blip r:embed="rId3">
              <a:alphaModFix amt="6999"/>
            </a:blip>
            <a:stretch>
              <a:fillRect/>
            </a:stretch>
          </a:blipFill>
        </p:spPr>
        <p:txBody>
          <a:bodyPr/>
          <a:lstStyle/>
          <a:p>
            <a:endParaRPr lang="it-DE"/>
          </a:p>
        </p:txBody>
      </p:sp>
      <p:grpSp>
        <p:nvGrpSpPr>
          <p:cNvPr id="7" name="Group 7">
            <a:extLst>
              <a:ext uri="{FF2B5EF4-FFF2-40B4-BE49-F238E27FC236}">
                <a16:creationId xmlns:a16="http://schemas.microsoft.com/office/drawing/2014/main" id="{7748799A-CDAB-4254-638B-2179CE672A48}"/>
              </a:ext>
            </a:extLst>
          </p:cNvPr>
          <p:cNvGrpSpPr/>
          <p:nvPr/>
        </p:nvGrpSpPr>
        <p:grpSpPr>
          <a:xfrm rot="-2700000">
            <a:off x="13721688" y="1876559"/>
            <a:ext cx="10863149" cy="10863149"/>
            <a:chOff x="0" y="0"/>
            <a:chExt cx="2041549" cy="2041549"/>
          </a:xfrm>
        </p:grpSpPr>
        <p:sp>
          <p:nvSpPr>
            <p:cNvPr id="8" name="Freeform 8">
              <a:extLst>
                <a:ext uri="{FF2B5EF4-FFF2-40B4-BE49-F238E27FC236}">
                  <a16:creationId xmlns:a16="http://schemas.microsoft.com/office/drawing/2014/main" id="{34D1C045-2F83-506D-E756-77982E664664}"/>
                </a:ext>
              </a:extLst>
            </p:cNvPr>
            <p:cNvSpPr/>
            <p:nvPr/>
          </p:nvSpPr>
          <p:spPr>
            <a:xfrm>
              <a:off x="0" y="0"/>
              <a:ext cx="2041549" cy="2041549"/>
            </a:xfrm>
            <a:custGeom>
              <a:avLst/>
              <a:gdLst/>
              <a:ahLst/>
              <a:cxnLst/>
              <a:rect l="l" t="t" r="r" b="b"/>
              <a:pathLst>
                <a:path w="2041549" h="2041549">
                  <a:moveTo>
                    <a:pt x="71268" y="0"/>
                  </a:moveTo>
                  <a:lnTo>
                    <a:pt x="1970282" y="0"/>
                  </a:lnTo>
                  <a:cubicBezTo>
                    <a:pt x="1989183" y="0"/>
                    <a:pt x="2007310" y="7509"/>
                    <a:pt x="2020675" y="20874"/>
                  </a:cubicBezTo>
                  <a:cubicBezTo>
                    <a:pt x="2034041" y="34239"/>
                    <a:pt x="2041549" y="52366"/>
                    <a:pt x="2041549" y="71268"/>
                  </a:cubicBezTo>
                  <a:lnTo>
                    <a:pt x="2041549" y="1970282"/>
                  </a:lnTo>
                  <a:cubicBezTo>
                    <a:pt x="2041549" y="2009642"/>
                    <a:pt x="2009642" y="2041549"/>
                    <a:pt x="1970282" y="2041549"/>
                  </a:cubicBezTo>
                  <a:lnTo>
                    <a:pt x="71268" y="2041549"/>
                  </a:lnTo>
                  <a:cubicBezTo>
                    <a:pt x="31908" y="2041549"/>
                    <a:pt x="0" y="2009642"/>
                    <a:pt x="0" y="1970282"/>
                  </a:cubicBezTo>
                  <a:lnTo>
                    <a:pt x="0" y="71268"/>
                  </a:lnTo>
                  <a:cubicBezTo>
                    <a:pt x="0" y="31908"/>
                    <a:pt x="31908" y="0"/>
                    <a:pt x="71268" y="0"/>
                  </a:cubicBezTo>
                  <a:close/>
                </a:path>
              </a:pathLst>
            </a:custGeom>
            <a:solidFill>
              <a:srgbClr val="FFFFFF"/>
            </a:solidFill>
          </p:spPr>
          <p:txBody>
            <a:bodyPr/>
            <a:lstStyle/>
            <a:p>
              <a:endParaRPr lang="it-DE"/>
            </a:p>
          </p:txBody>
        </p:sp>
        <p:sp>
          <p:nvSpPr>
            <p:cNvPr id="9" name="TextBox 9">
              <a:extLst>
                <a:ext uri="{FF2B5EF4-FFF2-40B4-BE49-F238E27FC236}">
                  <a16:creationId xmlns:a16="http://schemas.microsoft.com/office/drawing/2014/main" id="{11C6E4B7-BA3C-778C-37B2-EA436C0B7C19}"/>
                </a:ext>
              </a:extLst>
            </p:cNvPr>
            <p:cNvSpPr txBox="1"/>
            <p:nvPr/>
          </p:nvSpPr>
          <p:spPr>
            <a:xfrm>
              <a:off x="0" y="-47625"/>
              <a:ext cx="2041549" cy="2089174"/>
            </a:xfrm>
            <a:prstGeom prst="rect">
              <a:avLst/>
            </a:prstGeom>
          </p:spPr>
          <p:txBody>
            <a:bodyPr lIns="50800" tIns="50800" rIns="50800" bIns="50800" rtlCol="0" anchor="ctr"/>
            <a:lstStyle/>
            <a:p>
              <a:pPr algn="ctr">
                <a:lnSpc>
                  <a:spcPts val="2659"/>
                </a:lnSpc>
                <a:spcBef>
                  <a:spcPct val="0"/>
                </a:spcBef>
              </a:pPr>
              <a:endParaRPr dirty="0"/>
            </a:p>
          </p:txBody>
        </p:sp>
      </p:grpSp>
      <p:sp>
        <p:nvSpPr>
          <p:cNvPr id="10" name="TextBox 10">
            <a:extLst>
              <a:ext uri="{FF2B5EF4-FFF2-40B4-BE49-F238E27FC236}">
                <a16:creationId xmlns:a16="http://schemas.microsoft.com/office/drawing/2014/main" id="{D032D592-6BE9-4020-788E-C74754725B7A}"/>
              </a:ext>
            </a:extLst>
          </p:cNvPr>
          <p:cNvSpPr txBox="1"/>
          <p:nvPr/>
        </p:nvSpPr>
        <p:spPr>
          <a:xfrm>
            <a:off x="1992588" y="1445644"/>
            <a:ext cx="13780812" cy="1023229"/>
          </a:xfrm>
          <a:prstGeom prst="rect">
            <a:avLst/>
          </a:prstGeom>
        </p:spPr>
        <p:txBody>
          <a:bodyPr wrap="square" lIns="0" tIns="0" rIns="0" bIns="0" rtlCol="0" anchor="t">
            <a:spAutoFit/>
          </a:bodyPr>
          <a:lstStyle/>
          <a:p>
            <a:pPr algn="l">
              <a:lnSpc>
                <a:spcPts val="8450"/>
              </a:lnSpc>
            </a:pPr>
            <a:r>
              <a:rPr lang="en-US" sz="6500" dirty="0">
                <a:solidFill>
                  <a:srgbClr val="CAE4FC"/>
                </a:solidFill>
                <a:latin typeface="Big John PRO Bold"/>
                <a:ea typeface="Big John PRO Bold"/>
                <a:cs typeface="Big John PRO Bold"/>
                <a:sym typeface="Big John PRO Bold"/>
              </a:rPr>
              <a:t>Beginning Time — Good Creation</a:t>
            </a:r>
          </a:p>
        </p:txBody>
      </p:sp>
      <p:sp>
        <p:nvSpPr>
          <p:cNvPr id="11" name="TextBox 11">
            <a:extLst>
              <a:ext uri="{FF2B5EF4-FFF2-40B4-BE49-F238E27FC236}">
                <a16:creationId xmlns:a16="http://schemas.microsoft.com/office/drawing/2014/main" id="{34C6FF74-53A6-FD24-2B67-DC34EBFB2B3B}"/>
              </a:ext>
            </a:extLst>
          </p:cNvPr>
          <p:cNvSpPr txBox="1"/>
          <p:nvPr/>
        </p:nvSpPr>
        <p:spPr>
          <a:xfrm>
            <a:off x="1992588" y="2757169"/>
            <a:ext cx="13323612" cy="2820387"/>
          </a:xfrm>
          <a:prstGeom prst="rect">
            <a:avLst/>
          </a:prstGeom>
        </p:spPr>
        <p:txBody>
          <a:bodyPr wrap="square" lIns="0" tIns="0" rIns="0" bIns="0" rtlCol="0" anchor="t">
            <a:spAutoFit/>
          </a:bodyPr>
          <a:lstStyle/>
          <a:p>
            <a:pPr marL="742950" lvl="0" indent="-742950" algn="just">
              <a:lnSpc>
                <a:spcPts val="5599"/>
              </a:lnSpc>
              <a:spcBef>
                <a:spcPct val="0"/>
              </a:spcBef>
              <a:buFontTx/>
              <a:buAutoNum type="arabicPeriod"/>
            </a:pPr>
            <a:r>
              <a:rPr lang="en-US" sz="3999" b="1" dirty="0">
                <a:solidFill>
                  <a:srgbClr val="F7FBFF"/>
                </a:solidFill>
                <a:latin typeface="Gilroy"/>
                <a:ea typeface="Gilroy"/>
                <a:cs typeface="Gilroy"/>
                <a:sym typeface="Gilroy"/>
              </a:rPr>
              <a:t>Created &amp; sustained by our Triune God</a:t>
            </a:r>
          </a:p>
          <a:p>
            <a:pPr marL="742950" lvl="0" indent="-742950" algn="just">
              <a:lnSpc>
                <a:spcPts val="5599"/>
              </a:lnSpc>
              <a:spcBef>
                <a:spcPct val="0"/>
              </a:spcBef>
              <a:buFontTx/>
              <a:buAutoNum type="arabicPeriod"/>
            </a:pPr>
            <a:r>
              <a:rPr lang="en-US" sz="3999" b="1" dirty="0">
                <a:solidFill>
                  <a:srgbClr val="F7FBFF"/>
                </a:solidFill>
                <a:latin typeface="Gilroy"/>
                <a:ea typeface="Gilroy"/>
                <a:cs typeface="Gilroy"/>
                <a:sym typeface="Gilroy"/>
              </a:rPr>
              <a:t>Created out of nothing</a:t>
            </a:r>
          </a:p>
          <a:p>
            <a:pPr marL="742950" lvl="0" indent="-742950" algn="just">
              <a:lnSpc>
                <a:spcPts val="5599"/>
              </a:lnSpc>
              <a:spcBef>
                <a:spcPct val="0"/>
              </a:spcBef>
              <a:buFontTx/>
              <a:buAutoNum type="arabicPeriod"/>
            </a:pPr>
            <a:r>
              <a:rPr lang="en-US" sz="3999" b="1" dirty="0">
                <a:solidFill>
                  <a:srgbClr val="F7FBFF"/>
                </a:solidFill>
                <a:latin typeface="Gilroy"/>
                <a:ea typeface="Gilroy"/>
                <a:cs typeface="Gilroy"/>
                <a:sym typeface="Gilroy"/>
              </a:rPr>
              <a:t>Created by God’s powerful word</a:t>
            </a:r>
          </a:p>
          <a:p>
            <a:pPr algn="just">
              <a:lnSpc>
                <a:spcPts val="5599"/>
              </a:lnSpc>
              <a:spcBef>
                <a:spcPct val="0"/>
              </a:spcBef>
            </a:pPr>
            <a:endParaRPr lang="en-US" sz="3999" dirty="0">
              <a:solidFill>
                <a:srgbClr val="F7FBFF"/>
              </a:solidFill>
              <a:latin typeface="Gilroy"/>
              <a:ea typeface="Gilroy"/>
              <a:cs typeface="Gilroy"/>
              <a:sym typeface="Gilroy"/>
            </a:endParaRPr>
          </a:p>
        </p:txBody>
      </p:sp>
    </p:spTree>
    <p:extLst>
      <p:ext uri="{BB962C8B-B14F-4D97-AF65-F5344CB8AC3E}">
        <p14:creationId xmlns:p14="http://schemas.microsoft.com/office/powerpoint/2010/main" val="312194799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62F0E54-CC93-C925-9BBE-8DD8968FA6DF}"/>
            </a:ext>
          </a:extLst>
        </p:cNvPr>
        <p:cNvGrpSpPr/>
        <p:nvPr/>
      </p:nvGrpSpPr>
      <p:grpSpPr>
        <a:xfrm>
          <a:off x="0" y="0"/>
          <a:ext cx="0" cy="0"/>
          <a:chOff x="0" y="0"/>
          <a:chExt cx="0" cy="0"/>
        </a:xfrm>
      </p:grpSpPr>
      <p:sp>
        <p:nvSpPr>
          <p:cNvPr id="2" name="Freeform 2">
            <a:extLst>
              <a:ext uri="{FF2B5EF4-FFF2-40B4-BE49-F238E27FC236}">
                <a16:creationId xmlns:a16="http://schemas.microsoft.com/office/drawing/2014/main" id="{0A91F705-B2CB-D956-59C4-A8A315D162AF}"/>
              </a:ext>
            </a:extLst>
          </p:cNvPr>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t="-9333" b="-9333"/>
            </a:stretch>
          </a:blipFill>
        </p:spPr>
        <p:txBody>
          <a:bodyPr/>
          <a:lstStyle/>
          <a:p>
            <a:endParaRPr lang="it-DE"/>
          </a:p>
        </p:txBody>
      </p:sp>
      <p:grpSp>
        <p:nvGrpSpPr>
          <p:cNvPr id="3" name="Group 3">
            <a:extLst>
              <a:ext uri="{FF2B5EF4-FFF2-40B4-BE49-F238E27FC236}">
                <a16:creationId xmlns:a16="http://schemas.microsoft.com/office/drawing/2014/main" id="{1E85BA38-B7D8-280F-ADFD-2C5D243B9EDB}"/>
              </a:ext>
            </a:extLst>
          </p:cNvPr>
          <p:cNvGrpSpPr/>
          <p:nvPr/>
        </p:nvGrpSpPr>
        <p:grpSpPr>
          <a:xfrm>
            <a:off x="1028700" y="1028700"/>
            <a:ext cx="16997941" cy="8229600"/>
            <a:chOff x="0" y="0"/>
            <a:chExt cx="4476824" cy="2167467"/>
          </a:xfrm>
        </p:grpSpPr>
        <p:sp>
          <p:nvSpPr>
            <p:cNvPr id="4" name="Freeform 4">
              <a:extLst>
                <a:ext uri="{FF2B5EF4-FFF2-40B4-BE49-F238E27FC236}">
                  <a16:creationId xmlns:a16="http://schemas.microsoft.com/office/drawing/2014/main" id="{EAE7C39B-4D08-5997-32B3-EB261495544F}"/>
                </a:ext>
              </a:extLst>
            </p:cNvPr>
            <p:cNvSpPr/>
            <p:nvPr/>
          </p:nvSpPr>
          <p:spPr>
            <a:xfrm>
              <a:off x="0" y="0"/>
              <a:ext cx="4476824" cy="2167467"/>
            </a:xfrm>
            <a:custGeom>
              <a:avLst/>
              <a:gdLst/>
              <a:ahLst/>
              <a:cxnLst/>
              <a:rect l="l" t="t" r="r" b="b"/>
              <a:pathLst>
                <a:path w="4476824" h="2167467">
                  <a:moveTo>
                    <a:pt x="19585" y="0"/>
                  </a:moveTo>
                  <a:lnTo>
                    <a:pt x="4457239" y="0"/>
                  </a:lnTo>
                  <a:cubicBezTo>
                    <a:pt x="4462433" y="0"/>
                    <a:pt x="4467415" y="2063"/>
                    <a:pt x="4471088" y="5736"/>
                  </a:cubicBezTo>
                  <a:cubicBezTo>
                    <a:pt x="4474761" y="9409"/>
                    <a:pt x="4476824" y="14391"/>
                    <a:pt x="4476824" y="19585"/>
                  </a:cubicBezTo>
                  <a:lnTo>
                    <a:pt x="4476824" y="2147882"/>
                  </a:lnTo>
                  <a:cubicBezTo>
                    <a:pt x="4476824" y="2158698"/>
                    <a:pt x="4468056" y="2167467"/>
                    <a:pt x="4457239" y="2167467"/>
                  </a:cubicBezTo>
                  <a:lnTo>
                    <a:pt x="19585" y="2167467"/>
                  </a:lnTo>
                  <a:cubicBezTo>
                    <a:pt x="14391" y="2167467"/>
                    <a:pt x="9409" y="2165403"/>
                    <a:pt x="5736" y="2161730"/>
                  </a:cubicBezTo>
                  <a:cubicBezTo>
                    <a:pt x="2063" y="2158058"/>
                    <a:pt x="0" y="2153076"/>
                    <a:pt x="0" y="2147882"/>
                  </a:cubicBezTo>
                  <a:lnTo>
                    <a:pt x="0" y="19585"/>
                  </a:lnTo>
                  <a:cubicBezTo>
                    <a:pt x="0" y="8768"/>
                    <a:pt x="8768" y="0"/>
                    <a:pt x="19585" y="0"/>
                  </a:cubicBezTo>
                  <a:close/>
                </a:path>
              </a:pathLst>
            </a:custGeom>
            <a:solidFill>
              <a:srgbClr val="395D91"/>
            </a:solidFill>
          </p:spPr>
          <p:txBody>
            <a:bodyPr/>
            <a:lstStyle/>
            <a:p>
              <a:endParaRPr lang="it-DE"/>
            </a:p>
          </p:txBody>
        </p:sp>
        <p:sp>
          <p:nvSpPr>
            <p:cNvPr id="5" name="TextBox 5">
              <a:extLst>
                <a:ext uri="{FF2B5EF4-FFF2-40B4-BE49-F238E27FC236}">
                  <a16:creationId xmlns:a16="http://schemas.microsoft.com/office/drawing/2014/main" id="{859DBBB6-27DF-B903-4524-C40565AFE890}"/>
                </a:ext>
              </a:extLst>
            </p:cNvPr>
            <p:cNvSpPr txBox="1"/>
            <p:nvPr/>
          </p:nvSpPr>
          <p:spPr>
            <a:xfrm>
              <a:off x="0" y="-47625"/>
              <a:ext cx="4476824" cy="2215092"/>
            </a:xfrm>
            <a:prstGeom prst="rect">
              <a:avLst/>
            </a:prstGeom>
          </p:spPr>
          <p:txBody>
            <a:bodyPr lIns="50800" tIns="50800" rIns="50800" bIns="50800" rtlCol="0" anchor="ctr"/>
            <a:lstStyle/>
            <a:p>
              <a:pPr algn="ctr">
                <a:lnSpc>
                  <a:spcPts val="2659"/>
                </a:lnSpc>
              </a:pPr>
              <a:endParaRPr dirty="0"/>
            </a:p>
          </p:txBody>
        </p:sp>
      </p:grpSp>
      <p:sp>
        <p:nvSpPr>
          <p:cNvPr id="6" name="Freeform 6">
            <a:extLst>
              <a:ext uri="{FF2B5EF4-FFF2-40B4-BE49-F238E27FC236}">
                <a16:creationId xmlns:a16="http://schemas.microsoft.com/office/drawing/2014/main" id="{2AD42683-97EA-09E3-6336-3D4FD80D2637}"/>
              </a:ext>
            </a:extLst>
          </p:cNvPr>
          <p:cNvSpPr/>
          <p:nvPr/>
        </p:nvSpPr>
        <p:spPr>
          <a:xfrm rot="-2700000">
            <a:off x="12542618" y="1487169"/>
            <a:ext cx="11641929" cy="11641929"/>
          </a:xfrm>
          <a:custGeom>
            <a:avLst/>
            <a:gdLst/>
            <a:ahLst/>
            <a:cxnLst/>
            <a:rect l="l" t="t" r="r" b="b"/>
            <a:pathLst>
              <a:path w="11641929" h="11641929">
                <a:moveTo>
                  <a:pt x="0" y="0"/>
                </a:moveTo>
                <a:lnTo>
                  <a:pt x="11641929" y="0"/>
                </a:lnTo>
                <a:lnTo>
                  <a:pt x="11641929" y="11641929"/>
                </a:lnTo>
                <a:lnTo>
                  <a:pt x="0" y="11641929"/>
                </a:lnTo>
                <a:lnTo>
                  <a:pt x="0" y="0"/>
                </a:lnTo>
                <a:close/>
              </a:path>
            </a:pathLst>
          </a:custGeom>
          <a:blipFill>
            <a:blip r:embed="rId3">
              <a:alphaModFix amt="6999"/>
            </a:blip>
            <a:stretch>
              <a:fillRect/>
            </a:stretch>
          </a:blipFill>
        </p:spPr>
        <p:txBody>
          <a:bodyPr/>
          <a:lstStyle/>
          <a:p>
            <a:endParaRPr lang="it-DE"/>
          </a:p>
        </p:txBody>
      </p:sp>
      <p:grpSp>
        <p:nvGrpSpPr>
          <p:cNvPr id="7" name="Group 7">
            <a:extLst>
              <a:ext uri="{FF2B5EF4-FFF2-40B4-BE49-F238E27FC236}">
                <a16:creationId xmlns:a16="http://schemas.microsoft.com/office/drawing/2014/main" id="{42E7B2D4-55E0-C14D-33E4-CAADF6A252B5}"/>
              </a:ext>
            </a:extLst>
          </p:cNvPr>
          <p:cNvGrpSpPr/>
          <p:nvPr/>
        </p:nvGrpSpPr>
        <p:grpSpPr>
          <a:xfrm rot="-2700000">
            <a:off x="13721688" y="1876559"/>
            <a:ext cx="10863149" cy="10863149"/>
            <a:chOff x="0" y="0"/>
            <a:chExt cx="2041549" cy="2041549"/>
          </a:xfrm>
        </p:grpSpPr>
        <p:sp>
          <p:nvSpPr>
            <p:cNvPr id="8" name="Freeform 8">
              <a:extLst>
                <a:ext uri="{FF2B5EF4-FFF2-40B4-BE49-F238E27FC236}">
                  <a16:creationId xmlns:a16="http://schemas.microsoft.com/office/drawing/2014/main" id="{5198CD56-8644-E118-2AFD-1C69921E4EB7}"/>
                </a:ext>
              </a:extLst>
            </p:cNvPr>
            <p:cNvSpPr/>
            <p:nvPr/>
          </p:nvSpPr>
          <p:spPr>
            <a:xfrm>
              <a:off x="0" y="0"/>
              <a:ext cx="2041549" cy="2041549"/>
            </a:xfrm>
            <a:custGeom>
              <a:avLst/>
              <a:gdLst/>
              <a:ahLst/>
              <a:cxnLst/>
              <a:rect l="l" t="t" r="r" b="b"/>
              <a:pathLst>
                <a:path w="2041549" h="2041549">
                  <a:moveTo>
                    <a:pt x="71268" y="0"/>
                  </a:moveTo>
                  <a:lnTo>
                    <a:pt x="1970282" y="0"/>
                  </a:lnTo>
                  <a:cubicBezTo>
                    <a:pt x="1989183" y="0"/>
                    <a:pt x="2007310" y="7509"/>
                    <a:pt x="2020675" y="20874"/>
                  </a:cubicBezTo>
                  <a:cubicBezTo>
                    <a:pt x="2034041" y="34239"/>
                    <a:pt x="2041549" y="52366"/>
                    <a:pt x="2041549" y="71268"/>
                  </a:cubicBezTo>
                  <a:lnTo>
                    <a:pt x="2041549" y="1970282"/>
                  </a:lnTo>
                  <a:cubicBezTo>
                    <a:pt x="2041549" y="2009642"/>
                    <a:pt x="2009642" y="2041549"/>
                    <a:pt x="1970282" y="2041549"/>
                  </a:cubicBezTo>
                  <a:lnTo>
                    <a:pt x="71268" y="2041549"/>
                  </a:lnTo>
                  <a:cubicBezTo>
                    <a:pt x="31908" y="2041549"/>
                    <a:pt x="0" y="2009642"/>
                    <a:pt x="0" y="1970282"/>
                  </a:cubicBezTo>
                  <a:lnTo>
                    <a:pt x="0" y="71268"/>
                  </a:lnTo>
                  <a:cubicBezTo>
                    <a:pt x="0" y="31908"/>
                    <a:pt x="31908" y="0"/>
                    <a:pt x="71268" y="0"/>
                  </a:cubicBezTo>
                  <a:close/>
                </a:path>
              </a:pathLst>
            </a:custGeom>
            <a:solidFill>
              <a:srgbClr val="FFFFFF"/>
            </a:solidFill>
          </p:spPr>
          <p:txBody>
            <a:bodyPr/>
            <a:lstStyle/>
            <a:p>
              <a:endParaRPr lang="it-DE"/>
            </a:p>
          </p:txBody>
        </p:sp>
        <p:sp>
          <p:nvSpPr>
            <p:cNvPr id="9" name="TextBox 9">
              <a:extLst>
                <a:ext uri="{FF2B5EF4-FFF2-40B4-BE49-F238E27FC236}">
                  <a16:creationId xmlns:a16="http://schemas.microsoft.com/office/drawing/2014/main" id="{C72C8412-12AB-09A7-1212-615050A0055A}"/>
                </a:ext>
              </a:extLst>
            </p:cNvPr>
            <p:cNvSpPr txBox="1"/>
            <p:nvPr/>
          </p:nvSpPr>
          <p:spPr>
            <a:xfrm>
              <a:off x="0" y="-47625"/>
              <a:ext cx="2041549" cy="2089174"/>
            </a:xfrm>
            <a:prstGeom prst="rect">
              <a:avLst/>
            </a:prstGeom>
          </p:spPr>
          <p:txBody>
            <a:bodyPr lIns="50800" tIns="50800" rIns="50800" bIns="50800" rtlCol="0" anchor="ctr"/>
            <a:lstStyle/>
            <a:p>
              <a:pPr algn="ctr">
                <a:lnSpc>
                  <a:spcPts val="2659"/>
                </a:lnSpc>
                <a:spcBef>
                  <a:spcPct val="0"/>
                </a:spcBef>
              </a:pPr>
              <a:endParaRPr dirty="0"/>
            </a:p>
          </p:txBody>
        </p:sp>
      </p:grpSp>
      <p:sp>
        <p:nvSpPr>
          <p:cNvPr id="10" name="TextBox 10">
            <a:extLst>
              <a:ext uri="{FF2B5EF4-FFF2-40B4-BE49-F238E27FC236}">
                <a16:creationId xmlns:a16="http://schemas.microsoft.com/office/drawing/2014/main" id="{9880C6A4-94D0-E02F-6EA9-A2A544345DE6}"/>
              </a:ext>
            </a:extLst>
          </p:cNvPr>
          <p:cNvSpPr txBox="1"/>
          <p:nvPr/>
        </p:nvSpPr>
        <p:spPr>
          <a:xfrm>
            <a:off x="1992588" y="1445644"/>
            <a:ext cx="13780812" cy="1023229"/>
          </a:xfrm>
          <a:prstGeom prst="rect">
            <a:avLst/>
          </a:prstGeom>
        </p:spPr>
        <p:txBody>
          <a:bodyPr wrap="square" lIns="0" tIns="0" rIns="0" bIns="0" rtlCol="0" anchor="t">
            <a:spAutoFit/>
          </a:bodyPr>
          <a:lstStyle/>
          <a:p>
            <a:pPr algn="l">
              <a:lnSpc>
                <a:spcPts val="8450"/>
              </a:lnSpc>
            </a:pPr>
            <a:r>
              <a:rPr lang="en-US" sz="6500" dirty="0">
                <a:solidFill>
                  <a:srgbClr val="CAE4FC"/>
                </a:solidFill>
                <a:latin typeface="Big John PRO Bold"/>
                <a:ea typeface="Big John PRO Bold"/>
                <a:cs typeface="Big John PRO Bold"/>
                <a:sym typeface="Big John PRO Bold"/>
              </a:rPr>
              <a:t>Beginning Time — Good Creation</a:t>
            </a:r>
          </a:p>
        </p:txBody>
      </p:sp>
      <p:sp>
        <p:nvSpPr>
          <p:cNvPr id="11" name="TextBox 11">
            <a:extLst>
              <a:ext uri="{FF2B5EF4-FFF2-40B4-BE49-F238E27FC236}">
                <a16:creationId xmlns:a16="http://schemas.microsoft.com/office/drawing/2014/main" id="{E518FF73-E308-C94E-9444-60F210EB4096}"/>
              </a:ext>
            </a:extLst>
          </p:cNvPr>
          <p:cNvSpPr txBox="1"/>
          <p:nvPr/>
        </p:nvSpPr>
        <p:spPr>
          <a:xfrm>
            <a:off x="1992588" y="2757169"/>
            <a:ext cx="13323612" cy="3538533"/>
          </a:xfrm>
          <a:prstGeom prst="rect">
            <a:avLst/>
          </a:prstGeom>
        </p:spPr>
        <p:txBody>
          <a:bodyPr wrap="square" lIns="0" tIns="0" rIns="0" bIns="0" rtlCol="0" anchor="t">
            <a:spAutoFit/>
          </a:bodyPr>
          <a:lstStyle/>
          <a:p>
            <a:pPr marL="742950" lvl="0" indent="-742950" algn="just">
              <a:lnSpc>
                <a:spcPts val="5599"/>
              </a:lnSpc>
              <a:spcBef>
                <a:spcPct val="0"/>
              </a:spcBef>
              <a:buFontTx/>
              <a:buAutoNum type="arabicPeriod"/>
            </a:pPr>
            <a:r>
              <a:rPr lang="en-US" sz="3999" b="1" dirty="0">
                <a:solidFill>
                  <a:srgbClr val="F7FBFF"/>
                </a:solidFill>
                <a:latin typeface="Gilroy"/>
                <a:ea typeface="Gilroy"/>
                <a:cs typeface="Gilroy"/>
                <a:sym typeface="Gilroy"/>
              </a:rPr>
              <a:t>Created &amp; sustained by our Triune God</a:t>
            </a:r>
          </a:p>
          <a:p>
            <a:pPr marL="742950" lvl="0" indent="-742950" algn="just">
              <a:lnSpc>
                <a:spcPts val="5599"/>
              </a:lnSpc>
              <a:spcBef>
                <a:spcPct val="0"/>
              </a:spcBef>
              <a:buFontTx/>
              <a:buAutoNum type="arabicPeriod"/>
            </a:pPr>
            <a:r>
              <a:rPr lang="en-US" sz="3999" b="1" dirty="0">
                <a:solidFill>
                  <a:srgbClr val="F7FBFF"/>
                </a:solidFill>
                <a:latin typeface="Gilroy"/>
                <a:ea typeface="Gilroy"/>
                <a:cs typeface="Gilroy"/>
                <a:sym typeface="Gilroy"/>
              </a:rPr>
              <a:t>Created out of nothing</a:t>
            </a:r>
          </a:p>
          <a:p>
            <a:pPr marL="742950" lvl="0" indent="-742950" algn="just">
              <a:lnSpc>
                <a:spcPts val="5599"/>
              </a:lnSpc>
              <a:spcBef>
                <a:spcPct val="0"/>
              </a:spcBef>
              <a:buFontTx/>
              <a:buAutoNum type="arabicPeriod"/>
            </a:pPr>
            <a:r>
              <a:rPr lang="en-US" sz="3999" b="1" dirty="0">
                <a:solidFill>
                  <a:srgbClr val="F7FBFF"/>
                </a:solidFill>
                <a:latin typeface="Gilroy"/>
                <a:ea typeface="Gilroy"/>
                <a:cs typeface="Gilroy"/>
                <a:sym typeface="Gilroy"/>
              </a:rPr>
              <a:t>Created by God’s powerful word</a:t>
            </a:r>
          </a:p>
          <a:p>
            <a:pPr marL="742950" lvl="0" indent="-742950" algn="just">
              <a:lnSpc>
                <a:spcPts val="5599"/>
              </a:lnSpc>
              <a:spcBef>
                <a:spcPct val="0"/>
              </a:spcBef>
              <a:buFontTx/>
              <a:buAutoNum type="arabicPeriod"/>
            </a:pPr>
            <a:r>
              <a:rPr lang="en-US" sz="3999" b="1" dirty="0">
                <a:solidFill>
                  <a:srgbClr val="F7FBFF"/>
                </a:solidFill>
                <a:latin typeface="Gilroy"/>
                <a:ea typeface="Gilroy"/>
                <a:cs typeface="Gilroy"/>
                <a:sym typeface="Gilroy"/>
              </a:rPr>
              <a:t>Created with order</a:t>
            </a:r>
          </a:p>
          <a:p>
            <a:pPr algn="just">
              <a:lnSpc>
                <a:spcPts val="5599"/>
              </a:lnSpc>
              <a:spcBef>
                <a:spcPct val="0"/>
              </a:spcBef>
            </a:pPr>
            <a:endParaRPr lang="en-US" sz="3999" dirty="0">
              <a:solidFill>
                <a:srgbClr val="F7FBFF"/>
              </a:solidFill>
              <a:latin typeface="Gilroy"/>
              <a:ea typeface="Gilroy"/>
              <a:cs typeface="Gilroy"/>
              <a:sym typeface="Gilroy"/>
            </a:endParaRPr>
          </a:p>
        </p:txBody>
      </p:sp>
    </p:spTree>
    <p:extLst>
      <p:ext uri="{BB962C8B-B14F-4D97-AF65-F5344CB8AC3E}">
        <p14:creationId xmlns:p14="http://schemas.microsoft.com/office/powerpoint/2010/main" val="203067445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A43D158-F3BC-08EC-5889-FB35F54745B3}"/>
            </a:ext>
          </a:extLst>
        </p:cNvPr>
        <p:cNvGrpSpPr/>
        <p:nvPr/>
      </p:nvGrpSpPr>
      <p:grpSpPr>
        <a:xfrm>
          <a:off x="0" y="0"/>
          <a:ext cx="0" cy="0"/>
          <a:chOff x="0" y="0"/>
          <a:chExt cx="0" cy="0"/>
        </a:xfrm>
      </p:grpSpPr>
      <p:sp>
        <p:nvSpPr>
          <p:cNvPr id="2" name="Freeform 2">
            <a:extLst>
              <a:ext uri="{FF2B5EF4-FFF2-40B4-BE49-F238E27FC236}">
                <a16:creationId xmlns:a16="http://schemas.microsoft.com/office/drawing/2014/main" id="{291CB0E8-EB87-D5E4-D09E-AC1318FAD854}"/>
              </a:ext>
            </a:extLst>
          </p:cNvPr>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t="-9333" b="-9333"/>
            </a:stretch>
          </a:blipFill>
        </p:spPr>
        <p:txBody>
          <a:bodyPr/>
          <a:lstStyle/>
          <a:p>
            <a:endParaRPr lang="it-DE"/>
          </a:p>
        </p:txBody>
      </p:sp>
      <p:grpSp>
        <p:nvGrpSpPr>
          <p:cNvPr id="3" name="Group 3">
            <a:extLst>
              <a:ext uri="{FF2B5EF4-FFF2-40B4-BE49-F238E27FC236}">
                <a16:creationId xmlns:a16="http://schemas.microsoft.com/office/drawing/2014/main" id="{A78D3844-E63C-7507-1BE9-9B25781ED25F}"/>
              </a:ext>
            </a:extLst>
          </p:cNvPr>
          <p:cNvGrpSpPr/>
          <p:nvPr/>
        </p:nvGrpSpPr>
        <p:grpSpPr>
          <a:xfrm>
            <a:off x="1028700" y="1028700"/>
            <a:ext cx="16997941" cy="8229600"/>
            <a:chOff x="0" y="0"/>
            <a:chExt cx="4476824" cy="2167467"/>
          </a:xfrm>
        </p:grpSpPr>
        <p:sp>
          <p:nvSpPr>
            <p:cNvPr id="4" name="Freeform 4">
              <a:extLst>
                <a:ext uri="{FF2B5EF4-FFF2-40B4-BE49-F238E27FC236}">
                  <a16:creationId xmlns:a16="http://schemas.microsoft.com/office/drawing/2014/main" id="{650226F2-3B9F-7F29-F894-4A386C8304EE}"/>
                </a:ext>
              </a:extLst>
            </p:cNvPr>
            <p:cNvSpPr/>
            <p:nvPr/>
          </p:nvSpPr>
          <p:spPr>
            <a:xfrm>
              <a:off x="0" y="0"/>
              <a:ext cx="4476824" cy="2167467"/>
            </a:xfrm>
            <a:custGeom>
              <a:avLst/>
              <a:gdLst/>
              <a:ahLst/>
              <a:cxnLst/>
              <a:rect l="l" t="t" r="r" b="b"/>
              <a:pathLst>
                <a:path w="4476824" h="2167467">
                  <a:moveTo>
                    <a:pt x="19585" y="0"/>
                  </a:moveTo>
                  <a:lnTo>
                    <a:pt x="4457239" y="0"/>
                  </a:lnTo>
                  <a:cubicBezTo>
                    <a:pt x="4462433" y="0"/>
                    <a:pt x="4467415" y="2063"/>
                    <a:pt x="4471088" y="5736"/>
                  </a:cubicBezTo>
                  <a:cubicBezTo>
                    <a:pt x="4474761" y="9409"/>
                    <a:pt x="4476824" y="14391"/>
                    <a:pt x="4476824" y="19585"/>
                  </a:cubicBezTo>
                  <a:lnTo>
                    <a:pt x="4476824" y="2147882"/>
                  </a:lnTo>
                  <a:cubicBezTo>
                    <a:pt x="4476824" y="2158698"/>
                    <a:pt x="4468056" y="2167467"/>
                    <a:pt x="4457239" y="2167467"/>
                  </a:cubicBezTo>
                  <a:lnTo>
                    <a:pt x="19585" y="2167467"/>
                  </a:lnTo>
                  <a:cubicBezTo>
                    <a:pt x="14391" y="2167467"/>
                    <a:pt x="9409" y="2165403"/>
                    <a:pt x="5736" y="2161730"/>
                  </a:cubicBezTo>
                  <a:cubicBezTo>
                    <a:pt x="2063" y="2158058"/>
                    <a:pt x="0" y="2153076"/>
                    <a:pt x="0" y="2147882"/>
                  </a:cubicBezTo>
                  <a:lnTo>
                    <a:pt x="0" y="19585"/>
                  </a:lnTo>
                  <a:cubicBezTo>
                    <a:pt x="0" y="8768"/>
                    <a:pt x="8768" y="0"/>
                    <a:pt x="19585" y="0"/>
                  </a:cubicBezTo>
                  <a:close/>
                </a:path>
              </a:pathLst>
            </a:custGeom>
            <a:solidFill>
              <a:srgbClr val="395D91"/>
            </a:solidFill>
          </p:spPr>
          <p:txBody>
            <a:bodyPr/>
            <a:lstStyle/>
            <a:p>
              <a:endParaRPr lang="it-DE"/>
            </a:p>
          </p:txBody>
        </p:sp>
        <p:sp>
          <p:nvSpPr>
            <p:cNvPr id="5" name="TextBox 5">
              <a:extLst>
                <a:ext uri="{FF2B5EF4-FFF2-40B4-BE49-F238E27FC236}">
                  <a16:creationId xmlns:a16="http://schemas.microsoft.com/office/drawing/2014/main" id="{791FEDC1-7F8F-4CA7-70BB-728C92FF8C44}"/>
                </a:ext>
              </a:extLst>
            </p:cNvPr>
            <p:cNvSpPr txBox="1"/>
            <p:nvPr/>
          </p:nvSpPr>
          <p:spPr>
            <a:xfrm>
              <a:off x="0" y="-47625"/>
              <a:ext cx="4476824" cy="2215092"/>
            </a:xfrm>
            <a:prstGeom prst="rect">
              <a:avLst/>
            </a:prstGeom>
          </p:spPr>
          <p:txBody>
            <a:bodyPr lIns="50800" tIns="50800" rIns="50800" bIns="50800" rtlCol="0" anchor="ctr"/>
            <a:lstStyle/>
            <a:p>
              <a:pPr algn="ctr">
                <a:lnSpc>
                  <a:spcPts val="2659"/>
                </a:lnSpc>
              </a:pPr>
              <a:endParaRPr dirty="0"/>
            </a:p>
          </p:txBody>
        </p:sp>
      </p:grpSp>
      <p:sp>
        <p:nvSpPr>
          <p:cNvPr id="6" name="Freeform 6">
            <a:extLst>
              <a:ext uri="{FF2B5EF4-FFF2-40B4-BE49-F238E27FC236}">
                <a16:creationId xmlns:a16="http://schemas.microsoft.com/office/drawing/2014/main" id="{0CD1D0CC-2DC1-F557-2E85-15BFAC038A16}"/>
              </a:ext>
            </a:extLst>
          </p:cNvPr>
          <p:cNvSpPr/>
          <p:nvPr/>
        </p:nvSpPr>
        <p:spPr>
          <a:xfrm rot="-2700000">
            <a:off x="12542618" y="1487169"/>
            <a:ext cx="11641929" cy="11641929"/>
          </a:xfrm>
          <a:custGeom>
            <a:avLst/>
            <a:gdLst/>
            <a:ahLst/>
            <a:cxnLst/>
            <a:rect l="l" t="t" r="r" b="b"/>
            <a:pathLst>
              <a:path w="11641929" h="11641929">
                <a:moveTo>
                  <a:pt x="0" y="0"/>
                </a:moveTo>
                <a:lnTo>
                  <a:pt x="11641929" y="0"/>
                </a:lnTo>
                <a:lnTo>
                  <a:pt x="11641929" y="11641929"/>
                </a:lnTo>
                <a:lnTo>
                  <a:pt x="0" y="11641929"/>
                </a:lnTo>
                <a:lnTo>
                  <a:pt x="0" y="0"/>
                </a:lnTo>
                <a:close/>
              </a:path>
            </a:pathLst>
          </a:custGeom>
          <a:blipFill>
            <a:blip r:embed="rId3">
              <a:alphaModFix amt="6999"/>
            </a:blip>
            <a:stretch>
              <a:fillRect/>
            </a:stretch>
          </a:blipFill>
        </p:spPr>
        <p:txBody>
          <a:bodyPr/>
          <a:lstStyle/>
          <a:p>
            <a:endParaRPr lang="it-DE"/>
          </a:p>
        </p:txBody>
      </p:sp>
      <p:grpSp>
        <p:nvGrpSpPr>
          <p:cNvPr id="7" name="Group 7">
            <a:extLst>
              <a:ext uri="{FF2B5EF4-FFF2-40B4-BE49-F238E27FC236}">
                <a16:creationId xmlns:a16="http://schemas.microsoft.com/office/drawing/2014/main" id="{D77BF3E8-A3BA-D9D8-FD46-C1C823F40776}"/>
              </a:ext>
            </a:extLst>
          </p:cNvPr>
          <p:cNvGrpSpPr/>
          <p:nvPr/>
        </p:nvGrpSpPr>
        <p:grpSpPr>
          <a:xfrm rot="-2700000">
            <a:off x="13721688" y="1876559"/>
            <a:ext cx="10863149" cy="10863149"/>
            <a:chOff x="0" y="0"/>
            <a:chExt cx="2041549" cy="2041549"/>
          </a:xfrm>
        </p:grpSpPr>
        <p:sp>
          <p:nvSpPr>
            <p:cNvPr id="8" name="Freeform 8">
              <a:extLst>
                <a:ext uri="{FF2B5EF4-FFF2-40B4-BE49-F238E27FC236}">
                  <a16:creationId xmlns:a16="http://schemas.microsoft.com/office/drawing/2014/main" id="{92C89B06-18B3-A144-E437-F2221B2D9CD4}"/>
                </a:ext>
              </a:extLst>
            </p:cNvPr>
            <p:cNvSpPr/>
            <p:nvPr/>
          </p:nvSpPr>
          <p:spPr>
            <a:xfrm>
              <a:off x="0" y="0"/>
              <a:ext cx="2041549" cy="2041549"/>
            </a:xfrm>
            <a:custGeom>
              <a:avLst/>
              <a:gdLst/>
              <a:ahLst/>
              <a:cxnLst/>
              <a:rect l="l" t="t" r="r" b="b"/>
              <a:pathLst>
                <a:path w="2041549" h="2041549">
                  <a:moveTo>
                    <a:pt x="71268" y="0"/>
                  </a:moveTo>
                  <a:lnTo>
                    <a:pt x="1970282" y="0"/>
                  </a:lnTo>
                  <a:cubicBezTo>
                    <a:pt x="1989183" y="0"/>
                    <a:pt x="2007310" y="7509"/>
                    <a:pt x="2020675" y="20874"/>
                  </a:cubicBezTo>
                  <a:cubicBezTo>
                    <a:pt x="2034041" y="34239"/>
                    <a:pt x="2041549" y="52366"/>
                    <a:pt x="2041549" y="71268"/>
                  </a:cubicBezTo>
                  <a:lnTo>
                    <a:pt x="2041549" y="1970282"/>
                  </a:lnTo>
                  <a:cubicBezTo>
                    <a:pt x="2041549" y="2009642"/>
                    <a:pt x="2009642" y="2041549"/>
                    <a:pt x="1970282" y="2041549"/>
                  </a:cubicBezTo>
                  <a:lnTo>
                    <a:pt x="71268" y="2041549"/>
                  </a:lnTo>
                  <a:cubicBezTo>
                    <a:pt x="31908" y="2041549"/>
                    <a:pt x="0" y="2009642"/>
                    <a:pt x="0" y="1970282"/>
                  </a:cubicBezTo>
                  <a:lnTo>
                    <a:pt x="0" y="71268"/>
                  </a:lnTo>
                  <a:cubicBezTo>
                    <a:pt x="0" y="31908"/>
                    <a:pt x="31908" y="0"/>
                    <a:pt x="71268" y="0"/>
                  </a:cubicBezTo>
                  <a:close/>
                </a:path>
              </a:pathLst>
            </a:custGeom>
            <a:solidFill>
              <a:srgbClr val="FFFFFF"/>
            </a:solidFill>
          </p:spPr>
          <p:txBody>
            <a:bodyPr/>
            <a:lstStyle/>
            <a:p>
              <a:endParaRPr lang="it-DE"/>
            </a:p>
          </p:txBody>
        </p:sp>
        <p:sp>
          <p:nvSpPr>
            <p:cNvPr id="9" name="TextBox 9">
              <a:extLst>
                <a:ext uri="{FF2B5EF4-FFF2-40B4-BE49-F238E27FC236}">
                  <a16:creationId xmlns:a16="http://schemas.microsoft.com/office/drawing/2014/main" id="{9645EF05-1F29-37F2-F89C-09EED3F66D65}"/>
                </a:ext>
              </a:extLst>
            </p:cNvPr>
            <p:cNvSpPr txBox="1"/>
            <p:nvPr/>
          </p:nvSpPr>
          <p:spPr>
            <a:xfrm>
              <a:off x="0" y="-47625"/>
              <a:ext cx="2041549" cy="2089174"/>
            </a:xfrm>
            <a:prstGeom prst="rect">
              <a:avLst/>
            </a:prstGeom>
          </p:spPr>
          <p:txBody>
            <a:bodyPr lIns="50800" tIns="50800" rIns="50800" bIns="50800" rtlCol="0" anchor="ctr"/>
            <a:lstStyle/>
            <a:p>
              <a:pPr algn="ctr">
                <a:lnSpc>
                  <a:spcPts val="2659"/>
                </a:lnSpc>
                <a:spcBef>
                  <a:spcPct val="0"/>
                </a:spcBef>
              </a:pPr>
              <a:endParaRPr dirty="0"/>
            </a:p>
          </p:txBody>
        </p:sp>
      </p:grpSp>
      <p:sp>
        <p:nvSpPr>
          <p:cNvPr id="10" name="TextBox 10">
            <a:extLst>
              <a:ext uri="{FF2B5EF4-FFF2-40B4-BE49-F238E27FC236}">
                <a16:creationId xmlns:a16="http://schemas.microsoft.com/office/drawing/2014/main" id="{88D3E7BE-93F8-7083-70BA-5DB7DE00C1F7}"/>
              </a:ext>
            </a:extLst>
          </p:cNvPr>
          <p:cNvSpPr txBox="1"/>
          <p:nvPr/>
        </p:nvSpPr>
        <p:spPr>
          <a:xfrm>
            <a:off x="1992588" y="1445644"/>
            <a:ext cx="13780812" cy="1023229"/>
          </a:xfrm>
          <a:prstGeom prst="rect">
            <a:avLst/>
          </a:prstGeom>
        </p:spPr>
        <p:txBody>
          <a:bodyPr wrap="square" lIns="0" tIns="0" rIns="0" bIns="0" rtlCol="0" anchor="t">
            <a:spAutoFit/>
          </a:bodyPr>
          <a:lstStyle/>
          <a:p>
            <a:pPr algn="l">
              <a:lnSpc>
                <a:spcPts val="8450"/>
              </a:lnSpc>
            </a:pPr>
            <a:r>
              <a:rPr lang="en-US" sz="6500" dirty="0">
                <a:solidFill>
                  <a:srgbClr val="CAE4FC"/>
                </a:solidFill>
                <a:latin typeface="Big John PRO Bold"/>
                <a:ea typeface="Big John PRO Bold"/>
                <a:cs typeface="Big John PRO Bold"/>
                <a:sym typeface="Big John PRO Bold"/>
              </a:rPr>
              <a:t>Beginning Time — Good Creation</a:t>
            </a:r>
          </a:p>
        </p:txBody>
      </p:sp>
      <p:sp>
        <p:nvSpPr>
          <p:cNvPr id="11" name="TextBox 11">
            <a:extLst>
              <a:ext uri="{FF2B5EF4-FFF2-40B4-BE49-F238E27FC236}">
                <a16:creationId xmlns:a16="http://schemas.microsoft.com/office/drawing/2014/main" id="{AE60F7F5-02DC-DC45-C251-34705D720018}"/>
              </a:ext>
            </a:extLst>
          </p:cNvPr>
          <p:cNvSpPr txBox="1"/>
          <p:nvPr/>
        </p:nvSpPr>
        <p:spPr>
          <a:xfrm>
            <a:off x="1992588" y="2757169"/>
            <a:ext cx="13323612" cy="3538533"/>
          </a:xfrm>
          <a:prstGeom prst="rect">
            <a:avLst/>
          </a:prstGeom>
        </p:spPr>
        <p:txBody>
          <a:bodyPr wrap="square" lIns="0" tIns="0" rIns="0" bIns="0" rtlCol="0" anchor="t">
            <a:spAutoFit/>
          </a:bodyPr>
          <a:lstStyle/>
          <a:p>
            <a:pPr marL="742950" lvl="0" indent="-742950" algn="just">
              <a:lnSpc>
                <a:spcPts val="5599"/>
              </a:lnSpc>
              <a:spcBef>
                <a:spcPct val="0"/>
              </a:spcBef>
              <a:buFontTx/>
              <a:buAutoNum type="arabicPeriod"/>
            </a:pPr>
            <a:r>
              <a:rPr lang="en-US" sz="3999" b="1" dirty="0">
                <a:solidFill>
                  <a:srgbClr val="F7FBFF"/>
                </a:solidFill>
                <a:latin typeface="Gilroy"/>
                <a:ea typeface="Gilroy"/>
                <a:cs typeface="Gilroy"/>
                <a:sym typeface="Gilroy"/>
              </a:rPr>
              <a:t>Created &amp; sustained by our Triune God</a:t>
            </a:r>
          </a:p>
          <a:p>
            <a:pPr marL="742950" lvl="0" indent="-742950" algn="just">
              <a:lnSpc>
                <a:spcPts val="5599"/>
              </a:lnSpc>
              <a:spcBef>
                <a:spcPct val="0"/>
              </a:spcBef>
              <a:buFontTx/>
              <a:buAutoNum type="arabicPeriod"/>
            </a:pPr>
            <a:r>
              <a:rPr lang="en-US" sz="3999" b="1" dirty="0">
                <a:solidFill>
                  <a:srgbClr val="F7FBFF"/>
                </a:solidFill>
                <a:latin typeface="Gilroy"/>
                <a:ea typeface="Gilroy"/>
                <a:cs typeface="Gilroy"/>
                <a:sym typeface="Gilroy"/>
              </a:rPr>
              <a:t>Created out of nothing</a:t>
            </a:r>
          </a:p>
          <a:p>
            <a:pPr marL="742950" lvl="0" indent="-742950" algn="just">
              <a:lnSpc>
                <a:spcPts val="5599"/>
              </a:lnSpc>
              <a:spcBef>
                <a:spcPct val="0"/>
              </a:spcBef>
              <a:buFontTx/>
              <a:buAutoNum type="arabicPeriod"/>
            </a:pPr>
            <a:r>
              <a:rPr lang="en-US" sz="3999" b="1" dirty="0">
                <a:solidFill>
                  <a:srgbClr val="F7FBFF"/>
                </a:solidFill>
                <a:latin typeface="Gilroy"/>
                <a:ea typeface="Gilroy"/>
                <a:cs typeface="Gilroy"/>
                <a:sym typeface="Gilroy"/>
              </a:rPr>
              <a:t>Created by God’s powerful word</a:t>
            </a:r>
          </a:p>
          <a:p>
            <a:pPr marL="742950" lvl="0" indent="-742950" algn="just">
              <a:lnSpc>
                <a:spcPts val="5599"/>
              </a:lnSpc>
              <a:spcBef>
                <a:spcPct val="0"/>
              </a:spcBef>
              <a:buFontTx/>
              <a:buAutoNum type="arabicPeriod"/>
            </a:pPr>
            <a:r>
              <a:rPr lang="en-US" sz="3999" b="1" dirty="0">
                <a:solidFill>
                  <a:srgbClr val="F7FBFF"/>
                </a:solidFill>
                <a:latin typeface="Gilroy"/>
                <a:ea typeface="Gilroy"/>
                <a:cs typeface="Gilroy"/>
                <a:sym typeface="Gilroy"/>
              </a:rPr>
              <a:t>Created with order</a:t>
            </a:r>
          </a:p>
          <a:p>
            <a:pPr algn="just">
              <a:lnSpc>
                <a:spcPts val="5599"/>
              </a:lnSpc>
              <a:spcBef>
                <a:spcPct val="0"/>
              </a:spcBef>
            </a:pPr>
            <a:endParaRPr lang="en-US" sz="3999" dirty="0">
              <a:solidFill>
                <a:srgbClr val="F7FBFF"/>
              </a:solidFill>
              <a:latin typeface="Gilroy"/>
              <a:ea typeface="Gilroy"/>
              <a:cs typeface="Gilroy"/>
              <a:sym typeface="Gilroy"/>
            </a:endParaRPr>
          </a:p>
        </p:txBody>
      </p:sp>
      <p:graphicFrame>
        <p:nvGraphicFramePr>
          <p:cNvPr id="12" name="Table 11">
            <a:extLst>
              <a:ext uri="{FF2B5EF4-FFF2-40B4-BE49-F238E27FC236}">
                <a16:creationId xmlns:a16="http://schemas.microsoft.com/office/drawing/2014/main" id="{B73F3605-373B-D408-164E-B48DE45692E4}"/>
              </a:ext>
            </a:extLst>
          </p:cNvPr>
          <p:cNvGraphicFramePr>
            <a:graphicFrameLocks noGrp="1"/>
          </p:cNvGraphicFramePr>
          <p:nvPr>
            <p:extLst>
              <p:ext uri="{D42A27DB-BD31-4B8C-83A1-F6EECF244321}">
                <p14:modId xmlns:p14="http://schemas.microsoft.com/office/powerpoint/2010/main" val="3450617670"/>
              </p:ext>
            </p:extLst>
          </p:nvPr>
        </p:nvGraphicFramePr>
        <p:xfrm>
          <a:off x="1563849" y="5689255"/>
          <a:ext cx="9818412" cy="3248724"/>
        </p:xfrm>
        <a:graphic>
          <a:graphicData uri="http://schemas.openxmlformats.org/drawingml/2006/table">
            <a:tbl>
              <a:tblPr firstRow="1" firstCol="1" bandRow="1">
                <a:tableStyleId>{5C22544A-7EE6-4342-B048-85BDC9FD1C3A}</a:tableStyleId>
              </a:tblPr>
              <a:tblGrid>
                <a:gridCol w="4906541">
                  <a:extLst>
                    <a:ext uri="{9D8B030D-6E8A-4147-A177-3AD203B41FA5}">
                      <a16:colId xmlns:a16="http://schemas.microsoft.com/office/drawing/2014/main" val="1185713236"/>
                    </a:ext>
                  </a:extLst>
                </a:gridCol>
                <a:gridCol w="4911871">
                  <a:extLst>
                    <a:ext uri="{9D8B030D-6E8A-4147-A177-3AD203B41FA5}">
                      <a16:colId xmlns:a16="http://schemas.microsoft.com/office/drawing/2014/main" val="3472238748"/>
                    </a:ext>
                  </a:extLst>
                </a:gridCol>
              </a:tblGrid>
              <a:tr h="812181">
                <a:tc>
                  <a:txBody>
                    <a:bodyPr/>
                    <a:lstStyle/>
                    <a:p>
                      <a:pPr algn="ctr">
                        <a:lnSpc>
                          <a:spcPct val="150000"/>
                        </a:lnSpc>
                        <a:buNone/>
                      </a:pPr>
                      <a:r>
                        <a:rPr lang="en-GB" sz="2800" kern="100" dirty="0">
                          <a:effectLst/>
                        </a:rPr>
                        <a:t>Unformed = Formed</a:t>
                      </a:r>
                      <a:endParaRPr lang="en-DE" sz="2800" kern="100">
                        <a:effectLst/>
                        <a:latin typeface="Calibri" panose="020F0502020204030204" pitchFamily="34" charset="0"/>
                        <a:ea typeface="Aptos" panose="020B0004020202020204" pitchFamily="34" charset="0"/>
                      </a:endParaRPr>
                    </a:p>
                  </a:txBody>
                  <a:tcPr marL="68580" marR="68580" marT="0" marB="0"/>
                </a:tc>
                <a:tc>
                  <a:txBody>
                    <a:bodyPr/>
                    <a:lstStyle/>
                    <a:p>
                      <a:pPr algn="ctr">
                        <a:lnSpc>
                          <a:spcPct val="150000"/>
                        </a:lnSpc>
                        <a:buNone/>
                      </a:pPr>
                      <a:r>
                        <a:rPr lang="en-GB" sz="2800" kern="100" dirty="0">
                          <a:effectLst/>
                        </a:rPr>
                        <a:t>Unfilled = Filled</a:t>
                      </a:r>
                      <a:endParaRPr lang="en-DE" sz="2800" kern="100">
                        <a:effectLst/>
                        <a:latin typeface="Calibri" panose="020F0502020204030204" pitchFamily="34" charset="0"/>
                        <a:ea typeface="Aptos" panose="020B0004020202020204" pitchFamily="34" charset="0"/>
                      </a:endParaRPr>
                    </a:p>
                  </a:txBody>
                  <a:tcPr marL="68580" marR="68580" marT="0" marB="0"/>
                </a:tc>
                <a:extLst>
                  <a:ext uri="{0D108BD9-81ED-4DB2-BD59-A6C34878D82A}">
                    <a16:rowId xmlns:a16="http://schemas.microsoft.com/office/drawing/2014/main" val="1144491473"/>
                  </a:ext>
                </a:extLst>
              </a:tr>
              <a:tr h="812181">
                <a:tc>
                  <a:txBody>
                    <a:bodyPr/>
                    <a:lstStyle/>
                    <a:p>
                      <a:pPr algn="just">
                        <a:lnSpc>
                          <a:spcPct val="150000"/>
                        </a:lnSpc>
                        <a:buNone/>
                      </a:pPr>
                      <a:r>
                        <a:rPr lang="en-GB" sz="2800" u="sng" kern="100" dirty="0">
                          <a:effectLst/>
                        </a:rPr>
                        <a:t>Day 1:</a:t>
                      </a:r>
                      <a:r>
                        <a:rPr lang="en-GB" sz="2800" kern="100" dirty="0">
                          <a:effectLst/>
                        </a:rPr>
                        <a:t> Light and Darkness</a:t>
                      </a:r>
                      <a:endParaRPr lang="en-DE" sz="2800" kern="100">
                        <a:effectLst/>
                        <a:latin typeface="Calibri" panose="020F0502020204030204" pitchFamily="34" charset="0"/>
                        <a:ea typeface="Aptos" panose="020B0004020202020204" pitchFamily="34" charset="0"/>
                      </a:endParaRPr>
                    </a:p>
                  </a:txBody>
                  <a:tcPr marL="68580" marR="68580" marT="0" marB="0"/>
                </a:tc>
                <a:tc>
                  <a:txBody>
                    <a:bodyPr/>
                    <a:lstStyle/>
                    <a:p>
                      <a:pPr algn="just">
                        <a:lnSpc>
                          <a:spcPct val="150000"/>
                        </a:lnSpc>
                        <a:buNone/>
                      </a:pPr>
                      <a:r>
                        <a:rPr lang="en-GB" sz="2800" u="sng" kern="100" dirty="0">
                          <a:effectLst/>
                        </a:rPr>
                        <a:t>Day 4:</a:t>
                      </a:r>
                      <a:r>
                        <a:rPr lang="en-GB" sz="2800" kern="100" dirty="0">
                          <a:effectLst/>
                        </a:rPr>
                        <a:t> Sun, Moon, and Stars</a:t>
                      </a:r>
                      <a:endParaRPr lang="en-DE" sz="2800" kern="100">
                        <a:effectLst/>
                        <a:latin typeface="Calibri" panose="020F0502020204030204" pitchFamily="34" charset="0"/>
                        <a:ea typeface="Aptos" panose="020B0004020202020204" pitchFamily="34" charset="0"/>
                      </a:endParaRPr>
                    </a:p>
                  </a:txBody>
                  <a:tcPr marL="68580" marR="68580" marT="0" marB="0"/>
                </a:tc>
                <a:extLst>
                  <a:ext uri="{0D108BD9-81ED-4DB2-BD59-A6C34878D82A}">
                    <a16:rowId xmlns:a16="http://schemas.microsoft.com/office/drawing/2014/main" val="384470740"/>
                  </a:ext>
                </a:extLst>
              </a:tr>
              <a:tr h="812181">
                <a:tc>
                  <a:txBody>
                    <a:bodyPr/>
                    <a:lstStyle/>
                    <a:p>
                      <a:pPr algn="just">
                        <a:lnSpc>
                          <a:spcPct val="150000"/>
                        </a:lnSpc>
                        <a:buNone/>
                      </a:pPr>
                      <a:r>
                        <a:rPr lang="en-GB" sz="2800" u="sng" kern="100" dirty="0">
                          <a:effectLst/>
                        </a:rPr>
                        <a:t>Day 2:</a:t>
                      </a:r>
                      <a:r>
                        <a:rPr lang="en-GB" sz="2800" kern="100" dirty="0">
                          <a:effectLst/>
                        </a:rPr>
                        <a:t> Sky and Waters</a:t>
                      </a:r>
                      <a:endParaRPr lang="en-DE" sz="2800" kern="100">
                        <a:effectLst/>
                        <a:latin typeface="Calibri" panose="020F0502020204030204" pitchFamily="34" charset="0"/>
                        <a:ea typeface="Aptos" panose="020B0004020202020204" pitchFamily="34" charset="0"/>
                      </a:endParaRPr>
                    </a:p>
                  </a:txBody>
                  <a:tcPr marL="68580" marR="68580" marT="0" marB="0"/>
                </a:tc>
                <a:tc>
                  <a:txBody>
                    <a:bodyPr/>
                    <a:lstStyle/>
                    <a:p>
                      <a:pPr algn="just">
                        <a:lnSpc>
                          <a:spcPct val="150000"/>
                        </a:lnSpc>
                        <a:buNone/>
                      </a:pPr>
                      <a:r>
                        <a:rPr lang="en-GB" sz="2800" u="sng" kern="100" dirty="0">
                          <a:effectLst/>
                        </a:rPr>
                        <a:t>Day 5:</a:t>
                      </a:r>
                      <a:r>
                        <a:rPr lang="en-GB" sz="2800" kern="100" dirty="0">
                          <a:effectLst/>
                        </a:rPr>
                        <a:t> Fish and Birds</a:t>
                      </a:r>
                      <a:endParaRPr lang="en-DE" sz="2800" kern="100">
                        <a:effectLst/>
                        <a:latin typeface="Calibri" panose="020F0502020204030204" pitchFamily="34" charset="0"/>
                        <a:ea typeface="Aptos" panose="020B0004020202020204" pitchFamily="34" charset="0"/>
                      </a:endParaRPr>
                    </a:p>
                  </a:txBody>
                  <a:tcPr marL="68580" marR="68580" marT="0" marB="0"/>
                </a:tc>
                <a:extLst>
                  <a:ext uri="{0D108BD9-81ED-4DB2-BD59-A6C34878D82A}">
                    <a16:rowId xmlns:a16="http://schemas.microsoft.com/office/drawing/2014/main" val="4065990144"/>
                  </a:ext>
                </a:extLst>
              </a:tr>
              <a:tr h="812181">
                <a:tc>
                  <a:txBody>
                    <a:bodyPr/>
                    <a:lstStyle/>
                    <a:p>
                      <a:pPr algn="just">
                        <a:lnSpc>
                          <a:spcPct val="150000"/>
                        </a:lnSpc>
                        <a:buNone/>
                      </a:pPr>
                      <a:r>
                        <a:rPr lang="en-GB" sz="2800" u="sng" kern="100" dirty="0">
                          <a:effectLst/>
                        </a:rPr>
                        <a:t>Day 3:</a:t>
                      </a:r>
                      <a:r>
                        <a:rPr lang="en-GB" sz="2800" kern="100" dirty="0">
                          <a:effectLst/>
                        </a:rPr>
                        <a:t> Earth, Seas,  Vegetation</a:t>
                      </a:r>
                      <a:endParaRPr lang="en-DE" sz="2800" kern="100">
                        <a:effectLst/>
                        <a:latin typeface="Calibri" panose="020F0502020204030204" pitchFamily="34" charset="0"/>
                        <a:ea typeface="Aptos" panose="020B0004020202020204" pitchFamily="34" charset="0"/>
                      </a:endParaRPr>
                    </a:p>
                  </a:txBody>
                  <a:tcPr marL="68580" marR="68580" marT="0" marB="0"/>
                </a:tc>
                <a:tc>
                  <a:txBody>
                    <a:bodyPr/>
                    <a:lstStyle/>
                    <a:p>
                      <a:pPr algn="just">
                        <a:lnSpc>
                          <a:spcPct val="150000"/>
                        </a:lnSpc>
                        <a:buNone/>
                      </a:pPr>
                      <a:r>
                        <a:rPr lang="en-GB" sz="2800" u="sng" kern="100" dirty="0">
                          <a:effectLst/>
                        </a:rPr>
                        <a:t>Day 6:</a:t>
                      </a:r>
                      <a:r>
                        <a:rPr lang="en-GB" sz="2800" kern="100" dirty="0">
                          <a:effectLst/>
                        </a:rPr>
                        <a:t> Animals and Humans</a:t>
                      </a:r>
                      <a:endParaRPr lang="en-DE" sz="2800" kern="100">
                        <a:effectLst/>
                        <a:latin typeface="Calibri" panose="020F0502020204030204" pitchFamily="34" charset="0"/>
                        <a:ea typeface="Aptos" panose="020B0004020202020204" pitchFamily="34" charset="0"/>
                      </a:endParaRPr>
                    </a:p>
                  </a:txBody>
                  <a:tcPr marL="68580" marR="68580" marT="0" marB="0"/>
                </a:tc>
                <a:extLst>
                  <a:ext uri="{0D108BD9-81ED-4DB2-BD59-A6C34878D82A}">
                    <a16:rowId xmlns:a16="http://schemas.microsoft.com/office/drawing/2014/main" val="4014894256"/>
                  </a:ext>
                </a:extLst>
              </a:tr>
            </a:tbl>
          </a:graphicData>
        </a:graphic>
      </p:graphicFrame>
    </p:spTree>
    <p:extLst>
      <p:ext uri="{BB962C8B-B14F-4D97-AF65-F5344CB8AC3E}">
        <p14:creationId xmlns:p14="http://schemas.microsoft.com/office/powerpoint/2010/main" val="208298410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93EAAA1-01A6-3643-9C9F-08A3688DC03D}"/>
            </a:ext>
          </a:extLst>
        </p:cNvPr>
        <p:cNvGrpSpPr/>
        <p:nvPr/>
      </p:nvGrpSpPr>
      <p:grpSpPr>
        <a:xfrm>
          <a:off x="0" y="0"/>
          <a:ext cx="0" cy="0"/>
          <a:chOff x="0" y="0"/>
          <a:chExt cx="0" cy="0"/>
        </a:xfrm>
      </p:grpSpPr>
      <p:sp>
        <p:nvSpPr>
          <p:cNvPr id="2" name="Freeform 2">
            <a:extLst>
              <a:ext uri="{FF2B5EF4-FFF2-40B4-BE49-F238E27FC236}">
                <a16:creationId xmlns:a16="http://schemas.microsoft.com/office/drawing/2014/main" id="{73469934-9940-F812-88C2-95FDB35632F2}"/>
              </a:ext>
            </a:extLst>
          </p:cNvPr>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t="-9333" b="-9333"/>
            </a:stretch>
          </a:blipFill>
        </p:spPr>
        <p:txBody>
          <a:bodyPr/>
          <a:lstStyle/>
          <a:p>
            <a:endParaRPr lang="it-DE"/>
          </a:p>
        </p:txBody>
      </p:sp>
      <p:grpSp>
        <p:nvGrpSpPr>
          <p:cNvPr id="3" name="Group 3">
            <a:extLst>
              <a:ext uri="{FF2B5EF4-FFF2-40B4-BE49-F238E27FC236}">
                <a16:creationId xmlns:a16="http://schemas.microsoft.com/office/drawing/2014/main" id="{FA14D537-5BA5-2439-607A-6D7031DE6E1E}"/>
              </a:ext>
            </a:extLst>
          </p:cNvPr>
          <p:cNvGrpSpPr/>
          <p:nvPr/>
        </p:nvGrpSpPr>
        <p:grpSpPr>
          <a:xfrm>
            <a:off x="1028700" y="1028700"/>
            <a:ext cx="16997941" cy="8229600"/>
            <a:chOff x="0" y="0"/>
            <a:chExt cx="4476824" cy="2167467"/>
          </a:xfrm>
        </p:grpSpPr>
        <p:sp>
          <p:nvSpPr>
            <p:cNvPr id="4" name="Freeform 4">
              <a:extLst>
                <a:ext uri="{FF2B5EF4-FFF2-40B4-BE49-F238E27FC236}">
                  <a16:creationId xmlns:a16="http://schemas.microsoft.com/office/drawing/2014/main" id="{9079DCDB-C296-F478-8BF1-22FFA9F4BDEF}"/>
                </a:ext>
              </a:extLst>
            </p:cNvPr>
            <p:cNvSpPr/>
            <p:nvPr/>
          </p:nvSpPr>
          <p:spPr>
            <a:xfrm>
              <a:off x="0" y="0"/>
              <a:ext cx="4476824" cy="2167467"/>
            </a:xfrm>
            <a:custGeom>
              <a:avLst/>
              <a:gdLst/>
              <a:ahLst/>
              <a:cxnLst/>
              <a:rect l="l" t="t" r="r" b="b"/>
              <a:pathLst>
                <a:path w="4476824" h="2167467">
                  <a:moveTo>
                    <a:pt x="19585" y="0"/>
                  </a:moveTo>
                  <a:lnTo>
                    <a:pt x="4457239" y="0"/>
                  </a:lnTo>
                  <a:cubicBezTo>
                    <a:pt x="4462433" y="0"/>
                    <a:pt x="4467415" y="2063"/>
                    <a:pt x="4471088" y="5736"/>
                  </a:cubicBezTo>
                  <a:cubicBezTo>
                    <a:pt x="4474761" y="9409"/>
                    <a:pt x="4476824" y="14391"/>
                    <a:pt x="4476824" y="19585"/>
                  </a:cubicBezTo>
                  <a:lnTo>
                    <a:pt x="4476824" y="2147882"/>
                  </a:lnTo>
                  <a:cubicBezTo>
                    <a:pt x="4476824" y="2158698"/>
                    <a:pt x="4468056" y="2167467"/>
                    <a:pt x="4457239" y="2167467"/>
                  </a:cubicBezTo>
                  <a:lnTo>
                    <a:pt x="19585" y="2167467"/>
                  </a:lnTo>
                  <a:cubicBezTo>
                    <a:pt x="14391" y="2167467"/>
                    <a:pt x="9409" y="2165403"/>
                    <a:pt x="5736" y="2161730"/>
                  </a:cubicBezTo>
                  <a:cubicBezTo>
                    <a:pt x="2063" y="2158058"/>
                    <a:pt x="0" y="2153076"/>
                    <a:pt x="0" y="2147882"/>
                  </a:cubicBezTo>
                  <a:lnTo>
                    <a:pt x="0" y="19585"/>
                  </a:lnTo>
                  <a:cubicBezTo>
                    <a:pt x="0" y="8768"/>
                    <a:pt x="8768" y="0"/>
                    <a:pt x="19585" y="0"/>
                  </a:cubicBezTo>
                  <a:close/>
                </a:path>
              </a:pathLst>
            </a:custGeom>
            <a:solidFill>
              <a:srgbClr val="395D91"/>
            </a:solidFill>
          </p:spPr>
          <p:txBody>
            <a:bodyPr/>
            <a:lstStyle/>
            <a:p>
              <a:endParaRPr lang="it-DE"/>
            </a:p>
          </p:txBody>
        </p:sp>
        <p:sp>
          <p:nvSpPr>
            <p:cNvPr id="5" name="TextBox 5">
              <a:extLst>
                <a:ext uri="{FF2B5EF4-FFF2-40B4-BE49-F238E27FC236}">
                  <a16:creationId xmlns:a16="http://schemas.microsoft.com/office/drawing/2014/main" id="{CFBDBDA6-CFC0-D53D-050C-CAAD723317BA}"/>
                </a:ext>
              </a:extLst>
            </p:cNvPr>
            <p:cNvSpPr txBox="1"/>
            <p:nvPr/>
          </p:nvSpPr>
          <p:spPr>
            <a:xfrm>
              <a:off x="0" y="-47625"/>
              <a:ext cx="4476824" cy="2215092"/>
            </a:xfrm>
            <a:prstGeom prst="rect">
              <a:avLst/>
            </a:prstGeom>
          </p:spPr>
          <p:txBody>
            <a:bodyPr lIns="50800" tIns="50800" rIns="50800" bIns="50800" rtlCol="0" anchor="ctr"/>
            <a:lstStyle/>
            <a:p>
              <a:pPr algn="ctr">
                <a:lnSpc>
                  <a:spcPts val="2659"/>
                </a:lnSpc>
              </a:pPr>
              <a:endParaRPr dirty="0"/>
            </a:p>
          </p:txBody>
        </p:sp>
      </p:grpSp>
      <p:sp>
        <p:nvSpPr>
          <p:cNvPr id="6" name="Freeform 6">
            <a:extLst>
              <a:ext uri="{FF2B5EF4-FFF2-40B4-BE49-F238E27FC236}">
                <a16:creationId xmlns:a16="http://schemas.microsoft.com/office/drawing/2014/main" id="{A2E5238A-1A5B-C4A1-9833-634B9F93661B}"/>
              </a:ext>
            </a:extLst>
          </p:cNvPr>
          <p:cNvSpPr/>
          <p:nvPr/>
        </p:nvSpPr>
        <p:spPr>
          <a:xfrm rot="-2700000">
            <a:off x="12542618" y="1487169"/>
            <a:ext cx="11641929" cy="11641929"/>
          </a:xfrm>
          <a:custGeom>
            <a:avLst/>
            <a:gdLst/>
            <a:ahLst/>
            <a:cxnLst/>
            <a:rect l="l" t="t" r="r" b="b"/>
            <a:pathLst>
              <a:path w="11641929" h="11641929">
                <a:moveTo>
                  <a:pt x="0" y="0"/>
                </a:moveTo>
                <a:lnTo>
                  <a:pt x="11641929" y="0"/>
                </a:lnTo>
                <a:lnTo>
                  <a:pt x="11641929" y="11641929"/>
                </a:lnTo>
                <a:lnTo>
                  <a:pt x="0" y="11641929"/>
                </a:lnTo>
                <a:lnTo>
                  <a:pt x="0" y="0"/>
                </a:lnTo>
                <a:close/>
              </a:path>
            </a:pathLst>
          </a:custGeom>
          <a:blipFill>
            <a:blip r:embed="rId3">
              <a:alphaModFix amt="6999"/>
            </a:blip>
            <a:stretch>
              <a:fillRect/>
            </a:stretch>
          </a:blipFill>
        </p:spPr>
        <p:txBody>
          <a:bodyPr/>
          <a:lstStyle/>
          <a:p>
            <a:endParaRPr lang="it-DE"/>
          </a:p>
        </p:txBody>
      </p:sp>
      <p:grpSp>
        <p:nvGrpSpPr>
          <p:cNvPr id="7" name="Group 7">
            <a:extLst>
              <a:ext uri="{FF2B5EF4-FFF2-40B4-BE49-F238E27FC236}">
                <a16:creationId xmlns:a16="http://schemas.microsoft.com/office/drawing/2014/main" id="{D8D5105C-4A53-7EFA-C05D-28E106CFA467}"/>
              </a:ext>
            </a:extLst>
          </p:cNvPr>
          <p:cNvGrpSpPr/>
          <p:nvPr/>
        </p:nvGrpSpPr>
        <p:grpSpPr>
          <a:xfrm rot="-2700000">
            <a:off x="13721688" y="1876559"/>
            <a:ext cx="10863149" cy="10863149"/>
            <a:chOff x="0" y="0"/>
            <a:chExt cx="2041549" cy="2041549"/>
          </a:xfrm>
        </p:grpSpPr>
        <p:sp>
          <p:nvSpPr>
            <p:cNvPr id="8" name="Freeform 8">
              <a:extLst>
                <a:ext uri="{FF2B5EF4-FFF2-40B4-BE49-F238E27FC236}">
                  <a16:creationId xmlns:a16="http://schemas.microsoft.com/office/drawing/2014/main" id="{9102A1AC-84B9-7ECA-327B-FF3098C3ECEC}"/>
                </a:ext>
              </a:extLst>
            </p:cNvPr>
            <p:cNvSpPr/>
            <p:nvPr/>
          </p:nvSpPr>
          <p:spPr>
            <a:xfrm>
              <a:off x="0" y="0"/>
              <a:ext cx="2041549" cy="2041549"/>
            </a:xfrm>
            <a:custGeom>
              <a:avLst/>
              <a:gdLst/>
              <a:ahLst/>
              <a:cxnLst/>
              <a:rect l="l" t="t" r="r" b="b"/>
              <a:pathLst>
                <a:path w="2041549" h="2041549">
                  <a:moveTo>
                    <a:pt x="71268" y="0"/>
                  </a:moveTo>
                  <a:lnTo>
                    <a:pt x="1970282" y="0"/>
                  </a:lnTo>
                  <a:cubicBezTo>
                    <a:pt x="1989183" y="0"/>
                    <a:pt x="2007310" y="7509"/>
                    <a:pt x="2020675" y="20874"/>
                  </a:cubicBezTo>
                  <a:cubicBezTo>
                    <a:pt x="2034041" y="34239"/>
                    <a:pt x="2041549" y="52366"/>
                    <a:pt x="2041549" y="71268"/>
                  </a:cubicBezTo>
                  <a:lnTo>
                    <a:pt x="2041549" y="1970282"/>
                  </a:lnTo>
                  <a:cubicBezTo>
                    <a:pt x="2041549" y="2009642"/>
                    <a:pt x="2009642" y="2041549"/>
                    <a:pt x="1970282" y="2041549"/>
                  </a:cubicBezTo>
                  <a:lnTo>
                    <a:pt x="71268" y="2041549"/>
                  </a:lnTo>
                  <a:cubicBezTo>
                    <a:pt x="31908" y="2041549"/>
                    <a:pt x="0" y="2009642"/>
                    <a:pt x="0" y="1970282"/>
                  </a:cubicBezTo>
                  <a:lnTo>
                    <a:pt x="0" y="71268"/>
                  </a:lnTo>
                  <a:cubicBezTo>
                    <a:pt x="0" y="31908"/>
                    <a:pt x="31908" y="0"/>
                    <a:pt x="71268" y="0"/>
                  </a:cubicBezTo>
                  <a:close/>
                </a:path>
              </a:pathLst>
            </a:custGeom>
            <a:solidFill>
              <a:srgbClr val="FFFFFF"/>
            </a:solidFill>
          </p:spPr>
          <p:txBody>
            <a:bodyPr/>
            <a:lstStyle/>
            <a:p>
              <a:endParaRPr lang="it-DE"/>
            </a:p>
          </p:txBody>
        </p:sp>
        <p:sp>
          <p:nvSpPr>
            <p:cNvPr id="9" name="TextBox 9">
              <a:extLst>
                <a:ext uri="{FF2B5EF4-FFF2-40B4-BE49-F238E27FC236}">
                  <a16:creationId xmlns:a16="http://schemas.microsoft.com/office/drawing/2014/main" id="{949B95CF-7DA8-6086-CC82-93FF0D256657}"/>
                </a:ext>
              </a:extLst>
            </p:cNvPr>
            <p:cNvSpPr txBox="1"/>
            <p:nvPr/>
          </p:nvSpPr>
          <p:spPr>
            <a:xfrm>
              <a:off x="0" y="-47625"/>
              <a:ext cx="2041549" cy="2089174"/>
            </a:xfrm>
            <a:prstGeom prst="rect">
              <a:avLst/>
            </a:prstGeom>
          </p:spPr>
          <p:txBody>
            <a:bodyPr lIns="50800" tIns="50800" rIns="50800" bIns="50800" rtlCol="0" anchor="ctr"/>
            <a:lstStyle/>
            <a:p>
              <a:pPr algn="ctr">
                <a:lnSpc>
                  <a:spcPts val="2659"/>
                </a:lnSpc>
                <a:spcBef>
                  <a:spcPct val="0"/>
                </a:spcBef>
              </a:pPr>
              <a:endParaRPr dirty="0"/>
            </a:p>
          </p:txBody>
        </p:sp>
      </p:grpSp>
      <p:sp>
        <p:nvSpPr>
          <p:cNvPr id="10" name="TextBox 10">
            <a:extLst>
              <a:ext uri="{FF2B5EF4-FFF2-40B4-BE49-F238E27FC236}">
                <a16:creationId xmlns:a16="http://schemas.microsoft.com/office/drawing/2014/main" id="{75F21416-D3D9-3831-6623-A1579AB2F9D2}"/>
              </a:ext>
            </a:extLst>
          </p:cNvPr>
          <p:cNvSpPr txBox="1"/>
          <p:nvPr/>
        </p:nvSpPr>
        <p:spPr>
          <a:xfrm>
            <a:off x="1992588" y="1445644"/>
            <a:ext cx="13780812" cy="1023229"/>
          </a:xfrm>
          <a:prstGeom prst="rect">
            <a:avLst/>
          </a:prstGeom>
        </p:spPr>
        <p:txBody>
          <a:bodyPr wrap="square" lIns="0" tIns="0" rIns="0" bIns="0" rtlCol="0" anchor="t">
            <a:spAutoFit/>
          </a:bodyPr>
          <a:lstStyle/>
          <a:p>
            <a:pPr algn="l">
              <a:lnSpc>
                <a:spcPts val="8450"/>
              </a:lnSpc>
            </a:pPr>
            <a:r>
              <a:rPr lang="en-US" sz="6500" dirty="0">
                <a:solidFill>
                  <a:srgbClr val="CAE4FC"/>
                </a:solidFill>
                <a:latin typeface="Big John PRO Bold"/>
                <a:ea typeface="Big John PRO Bold"/>
                <a:cs typeface="Big John PRO Bold"/>
                <a:sym typeface="Big John PRO Bold"/>
              </a:rPr>
              <a:t>Beginning Time — Good Creation</a:t>
            </a:r>
          </a:p>
        </p:txBody>
      </p:sp>
      <p:sp>
        <p:nvSpPr>
          <p:cNvPr id="11" name="TextBox 11">
            <a:extLst>
              <a:ext uri="{FF2B5EF4-FFF2-40B4-BE49-F238E27FC236}">
                <a16:creationId xmlns:a16="http://schemas.microsoft.com/office/drawing/2014/main" id="{DEA0DDC1-FF1C-4D08-FAB4-600865CB9B16}"/>
              </a:ext>
            </a:extLst>
          </p:cNvPr>
          <p:cNvSpPr txBox="1"/>
          <p:nvPr/>
        </p:nvSpPr>
        <p:spPr>
          <a:xfrm>
            <a:off x="1992588" y="2757169"/>
            <a:ext cx="13323612" cy="4256678"/>
          </a:xfrm>
          <a:prstGeom prst="rect">
            <a:avLst/>
          </a:prstGeom>
        </p:spPr>
        <p:txBody>
          <a:bodyPr wrap="square" lIns="0" tIns="0" rIns="0" bIns="0" rtlCol="0" anchor="t">
            <a:spAutoFit/>
          </a:bodyPr>
          <a:lstStyle/>
          <a:p>
            <a:pPr marL="742950" lvl="0" indent="-742950" algn="just">
              <a:lnSpc>
                <a:spcPts val="5599"/>
              </a:lnSpc>
              <a:spcBef>
                <a:spcPct val="0"/>
              </a:spcBef>
              <a:buFontTx/>
              <a:buAutoNum type="arabicPeriod"/>
            </a:pPr>
            <a:r>
              <a:rPr lang="en-US" sz="3999" b="1" dirty="0">
                <a:solidFill>
                  <a:srgbClr val="F7FBFF"/>
                </a:solidFill>
                <a:latin typeface="Gilroy"/>
                <a:ea typeface="Gilroy"/>
                <a:cs typeface="Gilroy"/>
                <a:sym typeface="Gilroy"/>
              </a:rPr>
              <a:t>Created &amp; sustained by our Triune God</a:t>
            </a:r>
          </a:p>
          <a:p>
            <a:pPr marL="742950" lvl="0" indent="-742950" algn="just">
              <a:lnSpc>
                <a:spcPts val="5599"/>
              </a:lnSpc>
              <a:spcBef>
                <a:spcPct val="0"/>
              </a:spcBef>
              <a:buFontTx/>
              <a:buAutoNum type="arabicPeriod"/>
            </a:pPr>
            <a:r>
              <a:rPr lang="en-US" sz="3999" b="1" dirty="0">
                <a:solidFill>
                  <a:srgbClr val="F7FBFF"/>
                </a:solidFill>
                <a:latin typeface="Gilroy"/>
                <a:ea typeface="Gilroy"/>
                <a:cs typeface="Gilroy"/>
                <a:sym typeface="Gilroy"/>
              </a:rPr>
              <a:t>Created out of nothing</a:t>
            </a:r>
          </a:p>
          <a:p>
            <a:pPr marL="742950" lvl="0" indent="-742950" algn="just">
              <a:lnSpc>
                <a:spcPts val="5599"/>
              </a:lnSpc>
              <a:spcBef>
                <a:spcPct val="0"/>
              </a:spcBef>
              <a:buFontTx/>
              <a:buAutoNum type="arabicPeriod"/>
            </a:pPr>
            <a:r>
              <a:rPr lang="en-US" sz="3999" b="1" dirty="0">
                <a:solidFill>
                  <a:srgbClr val="F7FBFF"/>
                </a:solidFill>
                <a:latin typeface="Gilroy"/>
                <a:ea typeface="Gilroy"/>
                <a:cs typeface="Gilroy"/>
                <a:sym typeface="Gilroy"/>
              </a:rPr>
              <a:t>Created by God’s powerful word</a:t>
            </a:r>
          </a:p>
          <a:p>
            <a:pPr marL="742950" lvl="0" indent="-742950" algn="just">
              <a:lnSpc>
                <a:spcPts val="5599"/>
              </a:lnSpc>
              <a:spcBef>
                <a:spcPct val="0"/>
              </a:spcBef>
              <a:buFontTx/>
              <a:buAutoNum type="arabicPeriod"/>
            </a:pPr>
            <a:r>
              <a:rPr lang="en-US" sz="3999" b="1" dirty="0">
                <a:solidFill>
                  <a:srgbClr val="F7FBFF"/>
                </a:solidFill>
                <a:latin typeface="Gilroy"/>
                <a:ea typeface="Gilroy"/>
                <a:cs typeface="Gilroy"/>
                <a:sym typeface="Gilroy"/>
              </a:rPr>
              <a:t>Created with order</a:t>
            </a:r>
          </a:p>
          <a:p>
            <a:pPr marL="742950" lvl="0" indent="-742950" algn="just">
              <a:lnSpc>
                <a:spcPts val="5599"/>
              </a:lnSpc>
              <a:spcBef>
                <a:spcPct val="0"/>
              </a:spcBef>
              <a:buFontTx/>
              <a:buAutoNum type="arabicPeriod"/>
            </a:pPr>
            <a:r>
              <a:rPr lang="en-US" sz="3999" b="1" dirty="0">
                <a:solidFill>
                  <a:srgbClr val="F7FBFF"/>
                </a:solidFill>
                <a:latin typeface="Gilroy"/>
                <a:ea typeface="Gilroy"/>
                <a:cs typeface="Gilroy"/>
                <a:sym typeface="Gilroy"/>
              </a:rPr>
              <a:t>Created for a purpose</a:t>
            </a:r>
          </a:p>
          <a:p>
            <a:pPr algn="just">
              <a:lnSpc>
                <a:spcPts val="5599"/>
              </a:lnSpc>
              <a:spcBef>
                <a:spcPct val="0"/>
              </a:spcBef>
            </a:pPr>
            <a:endParaRPr lang="en-US" sz="3999" dirty="0">
              <a:solidFill>
                <a:srgbClr val="F7FBFF"/>
              </a:solidFill>
              <a:latin typeface="Gilroy"/>
              <a:ea typeface="Gilroy"/>
              <a:cs typeface="Gilroy"/>
              <a:sym typeface="Gilroy"/>
            </a:endParaRPr>
          </a:p>
        </p:txBody>
      </p:sp>
    </p:spTree>
    <p:extLst>
      <p:ext uri="{BB962C8B-B14F-4D97-AF65-F5344CB8AC3E}">
        <p14:creationId xmlns:p14="http://schemas.microsoft.com/office/powerpoint/2010/main" val="108812233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CD54479-8A64-EB5B-6B29-706BA054DEF6}"/>
            </a:ext>
          </a:extLst>
        </p:cNvPr>
        <p:cNvGrpSpPr/>
        <p:nvPr/>
      </p:nvGrpSpPr>
      <p:grpSpPr>
        <a:xfrm>
          <a:off x="0" y="0"/>
          <a:ext cx="0" cy="0"/>
          <a:chOff x="0" y="0"/>
          <a:chExt cx="0" cy="0"/>
        </a:xfrm>
      </p:grpSpPr>
      <p:sp>
        <p:nvSpPr>
          <p:cNvPr id="2" name="Freeform 2">
            <a:extLst>
              <a:ext uri="{FF2B5EF4-FFF2-40B4-BE49-F238E27FC236}">
                <a16:creationId xmlns:a16="http://schemas.microsoft.com/office/drawing/2014/main" id="{7EEA3F9E-D321-4B1A-CA3F-B42D049F3A88}"/>
              </a:ext>
            </a:extLst>
          </p:cNvPr>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t="-9333" b="-9333"/>
            </a:stretch>
          </a:blipFill>
        </p:spPr>
        <p:txBody>
          <a:bodyPr/>
          <a:lstStyle/>
          <a:p>
            <a:endParaRPr lang="it-DE"/>
          </a:p>
        </p:txBody>
      </p:sp>
      <p:grpSp>
        <p:nvGrpSpPr>
          <p:cNvPr id="3" name="Group 3">
            <a:extLst>
              <a:ext uri="{FF2B5EF4-FFF2-40B4-BE49-F238E27FC236}">
                <a16:creationId xmlns:a16="http://schemas.microsoft.com/office/drawing/2014/main" id="{C86BF8FD-882D-0312-213D-F5DE724500F7}"/>
              </a:ext>
            </a:extLst>
          </p:cNvPr>
          <p:cNvGrpSpPr/>
          <p:nvPr/>
        </p:nvGrpSpPr>
        <p:grpSpPr>
          <a:xfrm>
            <a:off x="1028700" y="1028700"/>
            <a:ext cx="16997941" cy="8229600"/>
            <a:chOff x="0" y="0"/>
            <a:chExt cx="4476824" cy="2167467"/>
          </a:xfrm>
        </p:grpSpPr>
        <p:sp>
          <p:nvSpPr>
            <p:cNvPr id="4" name="Freeform 4">
              <a:extLst>
                <a:ext uri="{FF2B5EF4-FFF2-40B4-BE49-F238E27FC236}">
                  <a16:creationId xmlns:a16="http://schemas.microsoft.com/office/drawing/2014/main" id="{127449E9-3A37-AFB9-9E06-F6B0CC0D95DB}"/>
                </a:ext>
              </a:extLst>
            </p:cNvPr>
            <p:cNvSpPr/>
            <p:nvPr/>
          </p:nvSpPr>
          <p:spPr>
            <a:xfrm>
              <a:off x="0" y="0"/>
              <a:ext cx="4476824" cy="2167467"/>
            </a:xfrm>
            <a:custGeom>
              <a:avLst/>
              <a:gdLst/>
              <a:ahLst/>
              <a:cxnLst/>
              <a:rect l="l" t="t" r="r" b="b"/>
              <a:pathLst>
                <a:path w="4476824" h="2167467">
                  <a:moveTo>
                    <a:pt x="19585" y="0"/>
                  </a:moveTo>
                  <a:lnTo>
                    <a:pt x="4457239" y="0"/>
                  </a:lnTo>
                  <a:cubicBezTo>
                    <a:pt x="4462433" y="0"/>
                    <a:pt x="4467415" y="2063"/>
                    <a:pt x="4471088" y="5736"/>
                  </a:cubicBezTo>
                  <a:cubicBezTo>
                    <a:pt x="4474761" y="9409"/>
                    <a:pt x="4476824" y="14391"/>
                    <a:pt x="4476824" y="19585"/>
                  </a:cubicBezTo>
                  <a:lnTo>
                    <a:pt x="4476824" y="2147882"/>
                  </a:lnTo>
                  <a:cubicBezTo>
                    <a:pt x="4476824" y="2158698"/>
                    <a:pt x="4468056" y="2167467"/>
                    <a:pt x="4457239" y="2167467"/>
                  </a:cubicBezTo>
                  <a:lnTo>
                    <a:pt x="19585" y="2167467"/>
                  </a:lnTo>
                  <a:cubicBezTo>
                    <a:pt x="14391" y="2167467"/>
                    <a:pt x="9409" y="2165403"/>
                    <a:pt x="5736" y="2161730"/>
                  </a:cubicBezTo>
                  <a:cubicBezTo>
                    <a:pt x="2063" y="2158058"/>
                    <a:pt x="0" y="2153076"/>
                    <a:pt x="0" y="2147882"/>
                  </a:cubicBezTo>
                  <a:lnTo>
                    <a:pt x="0" y="19585"/>
                  </a:lnTo>
                  <a:cubicBezTo>
                    <a:pt x="0" y="8768"/>
                    <a:pt x="8768" y="0"/>
                    <a:pt x="19585" y="0"/>
                  </a:cubicBezTo>
                  <a:close/>
                </a:path>
              </a:pathLst>
            </a:custGeom>
            <a:solidFill>
              <a:srgbClr val="395D91"/>
            </a:solidFill>
          </p:spPr>
          <p:txBody>
            <a:bodyPr/>
            <a:lstStyle/>
            <a:p>
              <a:endParaRPr lang="it-DE"/>
            </a:p>
          </p:txBody>
        </p:sp>
        <p:sp>
          <p:nvSpPr>
            <p:cNvPr id="5" name="TextBox 5">
              <a:extLst>
                <a:ext uri="{FF2B5EF4-FFF2-40B4-BE49-F238E27FC236}">
                  <a16:creationId xmlns:a16="http://schemas.microsoft.com/office/drawing/2014/main" id="{DEB94F2C-EAE5-3D9A-48E4-42F576113536}"/>
                </a:ext>
              </a:extLst>
            </p:cNvPr>
            <p:cNvSpPr txBox="1"/>
            <p:nvPr/>
          </p:nvSpPr>
          <p:spPr>
            <a:xfrm>
              <a:off x="0" y="-47625"/>
              <a:ext cx="4476824" cy="2215092"/>
            </a:xfrm>
            <a:prstGeom prst="rect">
              <a:avLst/>
            </a:prstGeom>
          </p:spPr>
          <p:txBody>
            <a:bodyPr lIns="50800" tIns="50800" rIns="50800" bIns="50800" rtlCol="0" anchor="ctr"/>
            <a:lstStyle/>
            <a:p>
              <a:pPr algn="ctr">
                <a:lnSpc>
                  <a:spcPts val="2659"/>
                </a:lnSpc>
              </a:pPr>
              <a:endParaRPr dirty="0"/>
            </a:p>
          </p:txBody>
        </p:sp>
      </p:grpSp>
      <p:sp>
        <p:nvSpPr>
          <p:cNvPr id="6" name="Freeform 6">
            <a:extLst>
              <a:ext uri="{FF2B5EF4-FFF2-40B4-BE49-F238E27FC236}">
                <a16:creationId xmlns:a16="http://schemas.microsoft.com/office/drawing/2014/main" id="{0D2C491B-7217-0B30-5EAA-8B6628183C51}"/>
              </a:ext>
            </a:extLst>
          </p:cNvPr>
          <p:cNvSpPr/>
          <p:nvPr/>
        </p:nvSpPr>
        <p:spPr>
          <a:xfrm rot="-2700000">
            <a:off x="12542618" y="1487169"/>
            <a:ext cx="11641929" cy="11641929"/>
          </a:xfrm>
          <a:custGeom>
            <a:avLst/>
            <a:gdLst/>
            <a:ahLst/>
            <a:cxnLst/>
            <a:rect l="l" t="t" r="r" b="b"/>
            <a:pathLst>
              <a:path w="11641929" h="11641929">
                <a:moveTo>
                  <a:pt x="0" y="0"/>
                </a:moveTo>
                <a:lnTo>
                  <a:pt x="11641929" y="0"/>
                </a:lnTo>
                <a:lnTo>
                  <a:pt x="11641929" y="11641929"/>
                </a:lnTo>
                <a:lnTo>
                  <a:pt x="0" y="11641929"/>
                </a:lnTo>
                <a:lnTo>
                  <a:pt x="0" y="0"/>
                </a:lnTo>
                <a:close/>
              </a:path>
            </a:pathLst>
          </a:custGeom>
          <a:blipFill>
            <a:blip r:embed="rId3">
              <a:alphaModFix amt="6999"/>
            </a:blip>
            <a:stretch>
              <a:fillRect/>
            </a:stretch>
          </a:blipFill>
        </p:spPr>
        <p:txBody>
          <a:bodyPr/>
          <a:lstStyle/>
          <a:p>
            <a:endParaRPr lang="it-DE"/>
          </a:p>
        </p:txBody>
      </p:sp>
      <p:grpSp>
        <p:nvGrpSpPr>
          <p:cNvPr id="7" name="Group 7">
            <a:extLst>
              <a:ext uri="{FF2B5EF4-FFF2-40B4-BE49-F238E27FC236}">
                <a16:creationId xmlns:a16="http://schemas.microsoft.com/office/drawing/2014/main" id="{4F246E37-68DC-92DE-7A76-D605F9D27953}"/>
              </a:ext>
            </a:extLst>
          </p:cNvPr>
          <p:cNvGrpSpPr/>
          <p:nvPr/>
        </p:nvGrpSpPr>
        <p:grpSpPr>
          <a:xfrm rot="-2700000">
            <a:off x="13721688" y="1876559"/>
            <a:ext cx="10863149" cy="10863149"/>
            <a:chOff x="0" y="0"/>
            <a:chExt cx="2041549" cy="2041549"/>
          </a:xfrm>
        </p:grpSpPr>
        <p:sp>
          <p:nvSpPr>
            <p:cNvPr id="8" name="Freeform 8">
              <a:extLst>
                <a:ext uri="{FF2B5EF4-FFF2-40B4-BE49-F238E27FC236}">
                  <a16:creationId xmlns:a16="http://schemas.microsoft.com/office/drawing/2014/main" id="{50769643-678A-2C82-4712-926BDF721DF6}"/>
                </a:ext>
              </a:extLst>
            </p:cNvPr>
            <p:cNvSpPr/>
            <p:nvPr/>
          </p:nvSpPr>
          <p:spPr>
            <a:xfrm>
              <a:off x="0" y="0"/>
              <a:ext cx="2041549" cy="2041549"/>
            </a:xfrm>
            <a:custGeom>
              <a:avLst/>
              <a:gdLst/>
              <a:ahLst/>
              <a:cxnLst/>
              <a:rect l="l" t="t" r="r" b="b"/>
              <a:pathLst>
                <a:path w="2041549" h="2041549">
                  <a:moveTo>
                    <a:pt x="71268" y="0"/>
                  </a:moveTo>
                  <a:lnTo>
                    <a:pt x="1970282" y="0"/>
                  </a:lnTo>
                  <a:cubicBezTo>
                    <a:pt x="1989183" y="0"/>
                    <a:pt x="2007310" y="7509"/>
                    <a:pt x="2020675" y="20874"/>
                  </a:cubicBezTo>
                  <a:cubicBezTo>
                    <a:pt x="2034041" y="34239"/>
                    <a:pt x="2041549" y="52366"/>
                    <a:pt x="2041549" y="71268"/>
                  </a:cubicBezTo>
                  <a:lnTo>
                    <a:pt x="2041549" y="1970282"/>
                  </a:lnTo>
                  <a:cubicBezTo>
                    <a:pt x="2041549" y="2009642"/>
                    <a:pt x="2009642" y="2041549"/>
                    <a:pt x="1970282" y="2041549"/>
                  </a:cubicBezTo>
                  <a:lnTo>
                    <a:pt x="71268" y="2041549"/>
                  </a:lnTo>
                  <a:cubicBezTo>
                    <a:pt x="31908" y="2041549"/>
                    <a:pt x="0" y="2009642"/>
                    <a:pt x="0" y="1970282"/>
                  </a:cubicBezTo>
                  <a:lnTo>
                    <a:pt x="0" y="71268"/>
                  </a:lnTo>
                  <a:cubicBezTo>
                    <a:pt x="0" y="31908"/>
                    <a:pt x="31908" y="0"/>
                    <a:pt x="71268" y="0"/>
                  </a:cubicBezTo>
                  <a:close/>
                </a:path>
              </a:pathLst>
            </a:custGeom>
            <a:solidFill>
              <a:srgbClr val="FFFFFF"/>
            </a:solidFill>
          </p:spPr>
          <p:txBody>
            <a:bodyPr/>
            <a:lstStyle/>
            <a:p>
              <a:endParaRPr lang="it-DE"/>
            </a:p>
          </p:txBody>
        </p:sp>
        <p:sp>
          <p:nvSpPr>
            <p:cNvPr id="9" name="TextBox 9">
              <a:extLst>
                <a:ext uri="{FF2B5EF4-FFF2-40B4-BE49-F238E27FC236}">
                  <a16:creationId xmlns:a16="http://schemas.microsoft.com/office/drawing/2014/main" id="{8AB00E07-8605-0139-CCD7-B577918596DE}"/>
                </a:ext>
              </a:extLst>
            </p:cNvPr>
            <p:cNvSpPr txBox="1"/>
            <p:nvPr/>
          </p:nvSpPr>
          <p:spPr>
            <a:xfrm>
              <a:off x="0" y="-47625"/>
              <a:ext cx="2041549" cy="2089174"/>
            </a:xfrm>
            <a:prstGeom prst="rect">
              <a:avLst/>
            </a:prstGeom>
          </p:spPr>
          <p:txBody>
            <a:bodyPr lIns="50800" tIns="50800" rIns="50800" bIns="50800" rtlCol="0" anchor="ctr"/>
            <a:lstStyle/>
            <a:p>
              <a:pPr algn="ctr">
                <a:lnSpc>
                  <a:spcPts val="2659"/>
                </a:lnSpc>
                <a:spcBef>
                  <a:spcPct val="0"/>
                </a:spcBef>
              </a:pPr>
              <a:endParaRPr dirty="0"/>
            </a:p>
          </p:txBody>
        </p:sp>
      </p:grpSp>
      <p:sp>
        <p:nvSpPr>
          <p:cNvPr id="10" name="TextBox 10">
            <a:extLst>
              <a:ext uri="{FF2B5EF4-FFF2-40B4-BE49-F238E27FC236}">
                <a16:creationId xmlns:a16="http://schemas.microsoft.com/office/drawing/2014/main" id="{F5DD2EB7-7351-5C8A-C241-9784A81289EF}"/>
              </a:ext>
            </a:extLst>
          </p:cNvPr>
          <p:cNvSpPr txBox="1"/>
          <p:nvPr/>
        </p:nvSpPr>
        <p:spPr>
          <a:xfrm>
            <a:off x="1992588" y="1445644"/>
            <a:ext cx="13780812" cy="1023229"/>
          </a:xfrm>
          <a:prstGeom prst="rect">
            <a:avLst/>
          </a:prstGeom>
        </p:spPr>
        <p:txBody>
          <a:bodyPr wrap="square" lIns="0" tIns="0" rIns="0" bIns="0" rtlCol="0" anchor="t">
            <a:spAutoFit/>
          </a:bodyPr>
          <a:lstStyle/>
          <a:p>
            <a:pPr algn="l">
              <a:lnSpc>
                <a:spcPts val="8450"/>
              </a:lnSpc>
            </a:pPr>
            <a:r>
              <a:rPr lang="en-US" sz="6500" dirty="0">
                <a:solidFill>
                  <a:srgbClr val="CAE4FC"/>
                </a:solidFill>
                <a:latin typeface="Big John PRO Bold"/>
                <a:ea typeface="Big John PRO Bold"/>
                <a:cs typeface="Big John PRO Bold"/>
                <a:sym typeface="Big John PRO Bold"/>
              </a:rPr>
              <a:t>Beginning Time — Good Creation</a:t>
            </a:r>
          </a:p>
        </p:txBody>
      </p:sp>
      <p:sp>
        <p:nvSpPr>
          <p:cNvPr id="11" name="TextBox 11">
            <a:extLst>
              <a:ext uri="{FF2B5EF4-FFF2-40B4-BE49-F238E27FC236}">
                <a16:creationId xmlns:a16="http://schemas.microsoft.com/office/drawing/2014/main" id="{F63233FA-D2FD-89FA-D084-8459293324B9}"/>
              </a:ext>
            </a:extLst>
          </p:cNvPr>
          <p:cNvSpPr txBox="1"/>
          <p:nvPr/>
        </p:nvSpPr>
        <p:spPr>
          <a:xfrm>
            <a:off x="1992588" y="2757169"/>
            <a:ext cx="13323612" cy="4974823"/>
          </a:xfrm>
          <a:prstGeom prst="rect">
            <a:avLst/>
          </a:prstGeom>
        </p:spPr>
        <p:txBody>
          <a:bodyPr wrap="square" lIns="0" tIns="0" rIns="0" bIns="0" rtlCol="0" anchor="t">
            <a:spAutoFit/>
          </a:bodyPr>
          <a:lstStyle/>
          <a:p>
            <a:pPr marL="742950" lvl="0" indent="-742950" algn="just">
              <a:lnSpc>
                <a:spcPts val="5599"/>
              </a:lnSpc>
              <a:spcBef>
                <a:spcPct val="0"/>
              </a:spcBef>
              <a:buFontTx/>
              <a:buAutoNum type="arabicPeriod"/>
            </a:pPr>
            <a:r>
              <a:rPr lang="en-US" sz="3999" b="1" dirty="0">
                <a:solidFill>
                  <a:srgbClr val="F7FBFF"/>
                </a:solidFill>
                <a:latin typeface="Gilroy"/>
                <a:ea typeface="Gilroy"/>
                <a:cs typeface="Gilroy"/>
                <a:sym typeface="Gilroy"/>
              </a:rPr>
              <a:t>Created &amp; sustained by our Triune God</a:t>
            </a:r>
          </a:p>
          <a:p>
            <a:pPr marL="742950" lvl="0" indent="-742950" algn="just">
              <a:lnSpc>
                <a:spcPts val="5599"/>
              </a:lnSpc>
              <a:spcBef>
                <a:spcPct val="0"/>
              </a:spcBef>
              <a:buFontTx/>
              <a:buAutoNum type="arabicPeriod"/>
            </a:pPr>
            <a:r>
              <a:rPr lang="en-US" sz="3999" b="1" dirty="0">
                <a:solidFill>
                  <a:srgbClr val="F7FBFF"/>
                </a:solidFill>
                <a:latin typeface="Gilroy"/>
                <a:ea typeface="Gilroy"/>
                <a:cs typeface="Gilroy"/>
                <a:sym typeface="Gilroy"/>
              </a:rPr>
              <a:t>Created out of nothing</a:t>
            </a:r>
          </a:p>
          <a:p>
            <a:pPr marL="742950" lvl="0" indent="-742950" algn="just">
              <a:lnSpc>
                <a:spcPts val="5599"/>
              </a:lnSpc>
              <a:spcBef>
                <a:spcPct val="0"/>
              </a:spcBef>
              <a:buFontTx/>
              <a:buAutoNum type="arabicPeriod"/>
            </a:pPr>
            <a:r>
              <a:rPr lang="en-US" sz="3999" b="1" dirty="0">
                <a:solidFill>
                  <a:srgbClr val="F7FBFF"/>
                </a:solidFill>
                <a:latin typeface="Gilroy"/>
                <a:ea typeface="Gilroy"/>
                <a:cs typeface="Gilroy"/>
                <a:sym typeface="Gilroy"/>
              </a:rPr>
              <a:t>Created by God’s powerful word</a:t>
            </a:r>
          </a:p>
          <a:p>
            <a:pPr marL="742950" lvl="0" indent="-742950" algn="just">
              <a:lnSpc>
                <a:spcPts val="5599"/>
              </a:lnSpc>
              <a:spcBef>
                <a:spcPct val="0"/>
              </a:spcBef>
              <a:buFontTx/>
              <a:buAutoNum type="arabicPeriod"/>
            </a:pPr>
            <a:r>
              <a:rPr lang="en-US" sz="3999" b="1" dirty="0">
                <a:solidFill>
                  <a:srgbClr val="F7FBFF"/>
                </a:solidFill>
                <a:latin typeface="Gilroy"/>
                <a:ea typeface="Gilroy"/>
                <a:cs typeface="Gilroy"/>
                <a:sym typeface="Gilroy"/>
              </a:rPr>
              <a:t>Created with order</a:t>
            </a:r>
          </a:p>
          <a:p>
            <a:pPr marL="742950" lvl="0" indent="-742950" algn="just">
              <a:lnSpc>
                <a:spcPts val="5599"/>
              </a:lnSpc>
              <a:spcBef>
                <a:spcPct val="0"/>
              </a:spcBef>
              <a:buFontTx/>
              <a:buAutoNum type="arabicPeriod"/>
            </a:pPr>
            <a:r>
              <a:rPr lang="en-US" sz="3999" b="1" dirty="0">
                <a:solidFill>
                  <a:srgbClr val="F7FBFF"/>
                </a:solidFill>
                <a:latin typeface="Gilroy"/>
                <a:ea typeface="Gilroy"/>
                <a:cs typeface="Gilroy"/>
                <a:sym typeface="Gilroy"/>
              </a:rPr>
              <a:t>Created for a purpose</a:t>
            </a:r>
          </a:p>
          <a:p>
            <a:pPr marL="742950" lvl="0" indent="-742950" algn="just">
              <a:lnSpc>
                <a:spcPts val="5599"/>
              </a:lnSpc>
              <a:spcBef>
                <a:spcPct val="0"/>
              </a:spcBef>
              <a:buFontTx/>
              <a:buAutoNum type="arabicPeriod"/>
            </a:pPr>
            <a:r>
              <a:rPr lang="en-US" sz="3999" b="1" dirty="0">
                <a:solidFill>
                  <a:srgbClr val="F7FBFF"/>
                </a:solidFill>
                <a:latin typeface="Gilroy"/>
                <a:ea typeface="Gilroy"/>
                <a:cs typeface="Gilroy"/>
                <a:sym typeface="Gilroy"/>
              </a:rPr>
              <a:t>Created perfect</a:t>
            </a:r>
            <a:endParaRPr lang="en-US" sz="3999" dirty="0">
              <a:solidFill>
                <a:srgbClr val="F7FBFF"/>
              </a:solidFill>
              <a:latin typeface="Gilroy"/>
              <a:ea typeface="Gilroy"/>
              <a:cs typeface="Gilroy"/>
              <a:sym typeface="Gilroy"/>
            </a:endParaRPr>
          </a:p>
          <a:p>
            <a:pPr algn="just">
              <a:lnSpc>
                <a:spcPts val="5599"/>
              </a:lnSpc>
              <a:spcBef>
                <a:spcPct val="0"/>
              </a:spcBef>
            </a:pPr>
            <a:endParaRPr lang="en-US" sz="3999" dirty="0">
              <a:solidFill>
                <a:srgbClr val="F7FBFF"/>
              </a:solidFill>
              <a:latin typeface="Gilroy"/>
              <a:ea typeface="Gilroy"/>
              <a:cs typeface="Gilroy"/>
              <a:sym typeface="Gilroy"/>
            </a:endParaRPr>
          </a:p>
        </p:txBody>
      </p:sp>
    </p:spTree>
    <p:extLst>
      <p:ext uri="{BB962C8B-B14F-4D97-AF65-F5344CB8AC3E}">
        <p14:creationId xmlns:p14="http://schemas.microsoft.com/office/powerpoint/2010/main" val="293019006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4E120BC-DB94-B576-E43F-B5BB4B56D904}"/>
            </a:ext>
          </a:extLst>
        </p:cNvPr>
        <p:cNvGrpSpPr/>
        <p:nvPr/>
      </p:nvGrpSpPr>
      <p:grpSpPr>
        <a:xfrm>
          <a:off x="0" y="0"/>
          <a:ext cx="0" cy="0"/>
          <a:chOff x="0" y="0"/>
          <a:chExt cx="0" cy="0"/>
        </a:xfrm>
      </p:grpSpPr>
      <p:sp>
        <p:nvSpPr>
          <p:cNvPr id="2" name="Freeform 2">
            <a:extLst>
              <a:ext uri="{FF2B5EF4-FFF2-40B4-BE49-F238E27FC236}">
                <a16:creationId xmlns:a16="http://schemas.microsoft.com/office/drawing/2014/main" id="{4C11C747-0FC3-8343-97AA-DEE665FBDA29}"/>
              </a:ext>
            </a:extLst>
          </p:cNvPr>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t="-9333" b="-9333"/>
            </a:stretch>
          </a:blipFill>
        </p:spPr>
        <p:txBody>
          <a:bodyPr/>
          <a:lstStyle/>
          <a:p>
            <a:endParaRPr lang="it-DE"/>
          </a:p>
        </p:txBody>
      </p:sp>
      <p:grpSp>
        <p:nvGrpSpPr>
          <p:cNvPr id="3" name="Group 3">
            <a:extLst>
              <a:ext uri="{FF2B5EF4-FFF2-40B4-BE49-F238E27FC236}">
                <a16:creationId xmlns:a16="http://schemas.microsoft.com/office/drawing/2014/main" id="{24104361-BA7D-E437-4FD5-1A408E6BB1DB}"/>
              </a:ext>
            </a:extLst>
          </p:cNvPr>
          <p:cNvGrpSpPr/>
          <p:nvPr/>
        </p:nvGrpSpPr>
        <p:grpSpPr>
          <a:xfrm>
            <a:off x="1028700" y="1028700"/>
            <a:ext cx="16997941" cy="8229600"/>
            <a:chOff x="0" y="0"/>
            <a:chExt cx="4476824" cy="2167467"/>
          </a:xfrm>
        </p:grpSpPr>
        <p:sp>
          <p:nvSpPr>
            <p:cNvPr id="4" name="Freeform 4">
              <a:extLst>
                <a:ext uri="{FF2B5EF4-FFF2-40B4-BE49-F238E27FC236}">
                  <a16:creationId xmlns:a16="http://schemas.microsoft.com/office/drawing/2014/main" id="{6979AED1-B089-A193-0B95-8A486B36C687}"/>
                </a:ext>
              </a:extLst>
            </p:cNvPr>
            <p:cNvSpPr/>
            <p:nvPr/>
          </p:nvSpPr>
          <p:spPr>
            <a:xfrm>
              <a:off x="0" y="0"/>
              <a:ext cx="4476824" cy="2167467"/>
            </a:xfrm>
            <a:custGeom>
              <a:avLst/>
              <a:gdLst/>
              <a:ahLst/>
              <a:cxnLst/>
              <a:rect l="l" t="t" r="r" b="b"/>
              <a:pathLst>
                <a:path w="4476824" h="2167467">
                  <a:moveTo>
                    <a:pt x="19585" y="0"/>
                  </a:moveTo>
                  <a:lnTo>
                    <a:pt x="4457239" y="0"/>
                  </a:lnTo>
                  <a:cubicBezTo>
                    <a:pt x="4462433" y="0"/>
                    <a:pt x="4467415" y="2063"/>
                    <a:pt x="4471088" y="5736"/>
                  </a:cubicBezTo>
                  <a:cubicBezTo>
                    <a:pt x="4474761" y="9409"/>
                    <a:pt x="4476824" y="14391"/>
                    <a:pt x="4476824" y="19585"/>
                  </a:cubicBezTo>
                  <a:lnTo>
                    <a:pt x="4476824" y="2147882"/>
                  </a:lnTo>
                  <a:cubicBezTo>
                    <a:pt x="4476824" y="2158698"/>
                    <a:pt x="4468056" y="2167467"/>
                    <a:pt x="4457239" y="2167467"/>
                  </a:cubicBezTo>
                  <a:lnTo>
                    <a:pt x="19585" y="2167467"/>
                  </a:lnTo>
                  <a:cubicBezTo>
                    <a:pt x="14391" y="2167467"/>
                    <a:pt x="9409" y="2165403"/>
                    <a:pt x="5736" y="2161730"/>
                  </a:cubicBezTo>
                  <a:cubicBezTo>
                    <a:pt x="2063" y="2158058"/>
                    <a:pt x="0" y="2153076"/>
                    <a:pt x="0" y="2147882"/>
                  </a:cubicBezTo>
                  <a:lnTo>
                    <a:pt x="0" y="19585"/>
                  </a:lnTo>
                  <a:cubicBezTo>
                    <a:pt x="0" y="8768"/>
                    <a:pt x="8768" y="0"/>
                    <a:pt x="19585" y="0"/>
                  </a:cubicBezTo>
                  <a:close/>
                </a:path>
              </a:pathLst>
            </a:custGeom>
            <a:solidFill>
              <a:srgbClr val="395D91"/>
            </a:solidFill>
          </p:spPr>
          <p:txBody>
            <a:bodyPr/>
            <a:lstStyle/>
            <a:p>
              <a:endParaRPr lang="it-DE"/>
            </a:p>
          </p:txBody>
        </p:sp>
        <p:sp>
          <p:nvSpPr>
            <p:cNvPr id="5" name="TextBox 5">
              <a:extLst>
                <a:ext uri="{FF2B5EF4-FFF2-40B4-BE49-F238E27FC236}">
                  <a16:creationId xmlns:a16="http://schemas.microsoft.com/office/drawing/2014/main" id="{138E7387-D97B-B61D-0DCD-861011A70F3D}"/>
                </a:ext>
              </a:extLst>
            </p:cNvPr>
            <p:cNvSpPr txBox="1"/>
            <p:nvPr/>
          </p:nvSpPr>
          <p:spPr>
            <a:xfrm>
              <a:off x="0" y="-47625"/>
              <a:ext cx="4476824" cy="2215092"/>
            </a:xfrm>
            <a:prstGeom prst="rect">
              <a:avLst/>
            </a:prstGeom>
          </p:spPr>
          <p:txBody>
            <a:bodyPr lIns="50800" tIns="50800" rIns="50800" bIns="50800" rtlCol="0" anchor="ctr"/>
            <a:lstStyle/>
            <a:p>
              <a:pPr algn="ctr">
                <a:lnSpc>
                  <a:spcPts val="2659"/>
                </a:lnSpc>
              </a:pPr>
              <a:endParaRPr dirty="0"/>
            </a:p>
          </p:txBody>
        </p:sp>
      </p:grpSp>
      <p:sp>
        <p:nvSpPr>
          <p:cNvPr id="6" name="Freeform 6">
            <a:extLst>
              <a:ext uri="{FF2B5EF4-FFF2-40B4-BE49-F238E27FC236}">
                <a16:creationId xmlns:a16="http://schemas.microsoft.com/office/drawing/2014/main" id="{B3542759-5938-D3F8-722B-FA61F39BCD56}"/>
              </a:ext>
            </a:extLst>
          </p:cNvPr>
          <p:cNvSpPr/>
          <p:nvPr/>
        </p:nvSpPr>
        <p:spPr>
          <a:xfrm rot="-2700000">
            <a:off x="12542618" y="1487169"/>
            <a:ext cx="11641929" cy="11641929"/>
          </a:xfrm>
          <a:custGeom>
            <a:avLst/>
            <a:gdLst/>
            <a:ahLst/>
            <a:cxnLst/>
            <a:rect l="l" t="t" r="r" b="b"/>
            <a:pathLst>
              <a:path w="11641929" h="11641929">
                <a:moveTo>
                  <a:pt x="0" y="0"/>
                </a:moveTo>
                <a:lnTo>
                  <a:pt x="11641929" y="0"/>
                </a:lnTo>
                <a:lnTo>
                  <a:pt x="11641929" y="11641929"/>
                </a:lnTo>
                <a:lnTo>
                  <a:pt x="0" y="11641929"/>
                </a:lnTo>
                <a:lnTo>
                  <a:pt x="0" y="0"/>
                </a:lnTo>
                <a:close/>
              </a:path>
            </a:pathLst>
          </a:custGeom>
          <a:blipFill>
            <a:blip r:embed="rId3">
              <a:alphaModFix amt="6999"/>
            </a:blip>
            <a:stretch>
              <a:fillRect/>
            </a:stretch>
          </a:blipFill>
        </p:spPr>
        <p:txBody>
          <a:bodyPr/>
          <a:lstStyle/>
          <a:p>
            <a:endParaRPr lang="it-DE"/>
          </a:p>
        </p:txBody>
      </p:sp>
      <p:grpSp>
        <p:nvGrpSpPr>
          <p:cNvPr id="7" name="Group 7">
            <a:extLst>
              <a:ext uri="{FF2B5EF4-FFF2-40B4-BE49-F238E27FC236}">
                <a16:creationId xmlns:a16="http://schemas.microsoft.com/office/drawing/2014/main" id="{38C1CE12-B7AB-5DA7-607B-B688537B79FD}"/>
              </a:ext>
            </a:extLst>
          </p:cNvPr>
          <p:cNvGrpSpPr/>
          <p:nvPr/>
        </p:nvGrpSpPr>
        <p:grpSpPr>
          <a:xfrm rot="-2700000">
            <a:off x="12874035" y="1818586"/>
            <a:ext cx="10863149" cy="10863149"/>
            <a:chOff x="0" y="0"/>
            <a:chExt cx="2041549" cy="2041549"/>
          </a:xfrm>
        </p:grpSpPr>
        <p:sp>
          <p:nvSpPr>
            <p:cNvPr id="8" name="Freeform 8">
              <a:extLst>
                <a:ext uri="{FF2B5EF4-FFF2-40B4-BE49-F238E27FC236}">
                  <a16:creationId xmlns:a16="http://schemas.microsoft.com/office/drawing/2014/main" id="{C9F8FBF3-B96F-334E-6C8E-E137B53EC987}"/>
                </a:ext>
              </a:extLst>
            </p:cNvPr>
            <p:cNvSpPr/>
            <p:nvPr/>
          </p:nvSpPr>
          <p:spPr>
            <a:xfrm>
              <a:off x="0" y="0"/>
              <a:ext cx="2041549" cy="2041549"/>
            </a:xfrm>
            <a:custGeom>
              <a:avLst/>
              <a:gdLst/>
              <a:ahLst/>
              <a:cxnLst/>
              <a:rect l="l" t="t" r="r" b="b"/>
              <a:pathLst>
                <a:path w="2041549" h="2041549">
                  <a:moveTo>
                    <a:pt x="71268" y="0"/>
                  </a:moveTo>
                  <a:lnTo>
                    <a:pt x="1970282" y="0"/>
                  </a:lnTo>
                  <a:cubicBezTo>
                    <a:pt x="1989183" y="0"/>
                    <a:pt x="2007310" y="7509"/>
                    <a:pt x="2020675" y="20874"/>
                  </a:cubicBezTo>
                  <a:cubicBezTo>
                    <a:pt x="2034041" y="34239"/>
                    <a:pt x="2041549" y="52366"/>
                    <a:pt x="2041549" y="71268"/>
                  </a:cubicBezTo>
                  <a:lnTo>
                    <a:pt x="2041549" y="1970282"/>
                  </a:lnTo>
                  <a:cubicBezTo>
                    <a:pt x="2041549" y="2009642"/>
                    <a:pt x="2009642" y="2041549"/>
                    <a:pt x="1970282" y="2041549"/>
                  </a:cubicBezTo>
                  <a:lnTo>
                    <a:pt x="71268" y="2041549"/>
                  </a:lnTo>
                  <a:cubicBezTo>
                    <a:pt x="31908" y="2041549"/>
                    <a:pt x="0" y="2009642"/>
                    <a:pt x="0" y="1970282"/>
                  </a:cubicBezTo>
                  <a:lnTo>
                    <a:pt x="0" y="71268"/>
                  </a:lnTo>
                  <a:cubicBezTo>
                    <a:pt x="0" y="31908"/>
                    <a:pt x="31908" y="0"/>
                    <a:pt x="71268" y="0"/>
                  </a:cubicBezTo>
                  <a:close/>
                </a:path>
              </a:pathLst>
            </a:custGeom>
            <a:solidFill>
              <a:srgbClr val="FFFFFF"/>
            </a:solidFill>
          </p:spPr>
          <p:txBody>
            <a:bodyPr/>
            <a:lstStyle/>
            <a:p>
              <a:endParaRPr lang="it-DE"/>
            </a:p>
          </p:txBody>
        </p:sp>
        <p:sp>
          <p:nvSpPr>
            <p:cNvPr id="9" name="TextBox 9">
              <a:extLst>
                <a:ext uri="{FF2B5EF4-FFF2-40B4-BE49-F238E27FC236}">
                  <a16:creationId xmlns:a16="http://schemas.microsoft.com/office/drawing/2014/main" id="{102649D0-1839-CF78-D9A9-BA8A77D06FCA}"/>
                </a:ext>
              </a:extLst>
            </p:cNvPr>
            <p:cNvSpPr txBox="1"/>
            <p:nvPr/>
          </p:nvSpPr>
          <p:spPr>
            <a:xfrm>
              <a:off x="0" y="-47625"/>
              <a:ext cx="2041549" cy="2089174"/>
            </a:xfrm>
            <a:prstGeom prst="rect">
              <a:avLst/>
            </a:prstGeom>
          </p:spPr>
          <p:txBody>
            <a:bodyPr lIns="50800" tIns="50800" rIns="50800" bIns="50800" rtlCol="0" anchor="ctr"/>
            <a:lstStyle/>
            <a:p>
              <a:pPr algn="ctr">
                <a:lnSpc>
                  <a:spcPts val="2659"/>
                </a:lnSpc>
                <a:spcBef>
                  <a:spcPct val="0"/>
                </a:spcBef>
              </a:pPr>
              <a:endParaRPr dirty="0"/>
            </a:p>
          </p:txBody>
        </p:sp>
      </p:grpSp>
      <p:sp>
        <p:nvSpPr>
          <p:cNvPr id="10" name="TextBox 10">
            <a:extLst>
              <a:ext uri="{FF2B5EF4-FFF2-40B4-BE49-F238E27FC236}">
                <a16:creationId xmlns:a16="http://schemas.microsoft.com/office/drawing/2014/main" id="{AA300F29-2370-AB6F-515C-3FF6BDE4F247}"/>
              </a:ext>
            </a:extLst>
          </p:cNvPr>
          <p:cNvSpPr txBox="1"/>
          <p:nvPr/>
        </p:nvSpPr>
        <p:spPr>
          <a:xfrm>
            <a:off x="1992588" y="1445644"/>
            <a:ext cx="14302824" cy="1025922"/>
          </a:xfrm>
          <a:prstGeom prst="rect">
            <a:avLst/>
          </a:prstGeom>
        </p:spPr>
        <p:txBody>
          <a:bodyPr wrap="square" lIns="0" tIns="0" rIns="0" bIns="0" rtlCol="0" anchor="t">
            <a:spAutoFit/>
          </a:bodyPr>
          <a:lstStyle/>
          <a:p>
            <a:pPr algn="l">
              <a:lnSpc>
                <a:spcPts val="8450"/>
              </a:lnSpc>
            </a:pPr>
            <a:r>
              <a:rPr lang="en-US" sz="6500" dirty="0">
                <a:solidFill>
                  <a:srgbClr val="CAE4FC"/>
                </a:solidFill>
                <a:latin typeface="Big John PRO Bold"/>
                <a:ea typeface="Big John PRO Bold"/>
                <a:cs typeface="Big John PRO Bold"/>
                <a:sym typeface="Big John PRO Bold"/>
              </a:rPr>
              <a:t>Fullness — Glorious Salvation</a:t>
            </a:r>
          </a:p>
        </p:txBody>
      </p:sp>
      <p:sp>
        <p:nvSpPr>
          <p:cNvPr id="11" name="TextBox 11">
            <a:extLst>
              <a:ext uri="{FF2B5EF4-FFF2-40B4-BE49-F238E27FC236}">
                <a16:creationId xmlns:a16="http://schemas.microsoft.com/office/drawing/2014/main" id="{4623C65A-5B79-322B-1CB3-1462826596B3}"/>
              </a:ext>
            </a:extLst>
          </p:cNvPr>
          <p:cNvSpPr txBox="1"/>
          <p:nvPr/>
        </p:nvSpPr>
        <p:spPr>
          <a:xfrm>
            <a:off x="1992588" y="2757169"/>
            <a:ext cx="10428012" cy="2102242"/>
          </a:xfrm>
          <a:prstGeom prst="rect">
            <a:avLst/>
          </a:prstGeom>
        </p:spPr>
        <p:txBody>
          <a:bodyPr wrap="square" lIns="0" tIns="0" rIns="0" bIns="0" rtlCol="0" anchor="t">
            <a:spAutoFit/>
          </a:bodyPr>
          <a:lstStyle/>
          <a:p>
            <a:pPr marL="571500" indent="-571500" algn="just">
              <a:lnSpc>
                <a:spcPts val="5599"/>
              </a:lnSpc>
              <a:spcBef>
                <a:spcPct val="0"/>
              </a:spcBef>
              <a:buFontTx/>
              <a:buChar char="-"/>
            </a:pPr>
            <a:r>
              <a:rPr lang="en-US" sz="3999" b="1" dirty="0">
                <a:solidFill>
                  <a:srgbClr val="F7FBFF"/>
                </a:solidFill>
                <a:latin typeface="Gilroy"/>
                <a:ea typeface="Gilroy"/>
                <a:cs typeface="Gilroy"/>
                <a:sym typeface="Gilroy"/>
              </a:rPr>
              <a:t>Gal 4:4–5</a:t>
            </a:r>
          </a:p>
          <a:p>
            <a:pPr algn="just">
              <a:lnSpc>
                <a:spcPts val="5599"/>
              </a:lnSpc>
              <a:spcBef>
                <a:spcPct val="0"/>
              </a:spcBef>
            </a:pPr>
            <a:r>
              <a:rPr lang="en-US" sz="3999" dirty="0">
                <a:solidFill>
                  <a:srgbClr val="F7FBFF"/>
                </a:solidFill>
                <a:latin typeface="Gilroy"/>
                <a:ea typeface="Gilroy"/>
                <a:cs typeface="Gilroy"/>
                <a:sym typeface="Gilroy"/>
              </a:rPr>
              <a:t> </a:t>
            </a:r>
          </a:p>
          <a:p>
            <a:pPr algn="just">
              <a:lnSpc>
                <a:spcPts val="5599"/>
              </a:lnSpc>
              <a:spcBef>
                <a:spcPct val="0"/>
              </a:spcBef>
            </a:pPr>
            <a:endParaRPr lang="en-US" sz="3999" dirty="0">
              <a:solidFill>
                <a:srgbClr val="F7FBFF"/>
              </a:solidFill>
              <a:latin typeface="Gilroy"/>
              <a:ea typeface="Gilroy"/>
              <a:cs typeface="Gilroy"/>
              <a:sym typeface="Gilroy"/>
            </a:endParaRPr>
          </a:p>
        </p:txBody>
      </p:sp>
    </p:spTree>
    <p:extLst>
      <p:ext uri="{BB962C8B-B14F-4D97-AF65-F5344CB8AC3E}">
        <p14:creationId xmlns:p14="http://schemas.microsoft.com/office/powerpoint/2010/main" val="346423460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45B6BA7-B2EB-171A-D1B8-06F06A5EE6DE}"/>
            </a:ext>
          </a:extLst>
        </p:cNvPr>
        <p:cNvGrpSpPr/>
        <p:nvPr/>
      </p:nvGrpSpPr>
      <p:grpSpPr>
        <a:xfrm>
          <a:off x="0" y="0"/>
          <a:ext cx="0" cy="0"/>
          <a:chOff x="0" y="0"/>
          <a:chExt cx="0" cy="0"/>
        </a:xfrm>
      </p:grpSpPr>
      <p:sp>
        <p:nvSpPr>
          <p:cNvPr id="2" name="Freeform 2">
            <a:extLst>
              <a:ext uri="{FF2B5EF4-FFF2-40B4-BE49-F238E27FC236}">
                <a16:creationId xmlns:a16="http://schemas.microsoft.com/office/drawing/2014/main" id="{0FB27DB7-FF5A-E016-EF09-F6FA99CAD3F2}"/>
              </a:ext>
            </a:extLst>
          </p:cNvPr>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t="-9333" b="-9333"/>
            </a:stretch>
          </a:blipFill>
        </p:spPr>
        <p:txBody>
          <a:bodyPr/>
          <a:lstStyle/>
          <a:p>
            <a:endParaRPr lang="it-DE"/>
          </a:p>
        </p:txBody>
      </p:sp>
      <p:grpSp>
        <p:nvGrpSpPr>
          <p:cNvPr id="3" name="Group 3">
            <a:extLst>
              <a:ext uri="{FF2B5EF4-FFF2-40B4-BE49-F238E27FC236}">
                <a16:creationId xmlns:a16="http://schemas.microsoft.com/office/drawing/2014/main" id="{CFE4EFEF-C8CB-92EF-22CF-127A7569E779}"/>
              </a:ext>
            </a:extLst>
          </p:cNvPr>
          <p:cNvGrpSpPr/>
          <p:nvPr/>
        </p:nvGrpSpPr>
        <p:grpSpPr>
          <a:xfrm>
            <a:off x="1028700" y="1028700"/>
            <a:ext cx="16997941" cy="8229600"/>
            <a:chOff x="0" y="0"/>
            <a:chExt cx="4476824" cy="2167467"/>
          </a:xfrm>
        </p:grpSpPr>
        <p:sp>
          <p:nvSpPr>
            <p:cNvPr id="4" name="Freeform 4">
              <a:extLst>
                <a:ext uri="{FF2B5EF4-FFF2-40B4-BE49-F238E27FC236}">
                  <a16:creationId xmlns:a16="http://schemas.microsoft.com/office/drawing/2014/main" id="{9CF4B268-A0C5-B086-6401-5BB991C347E5}"/>
                </a:ext>
              </a:extLst>
            </p:cNvPr>
            <p:cNvSpPr/>
            <p:nvPr/>
          </p:nvSpPr>
          <p:spPr>
            <a:xfrm>
              <a:off x="0" y="0"/>
              <a:ext cx="4476824" cy="2167467"/>
            </a:xfrm>
            <a:custGeom>
              <a:avLst/>
              <a:gdLst/>
              <a:ahLst/>
              <a:cxnLst/>
              <a:rect l="l" t="t" r="r" b="b"/>
              <a:pathLst>
                <a:path w="4476824" h="2167467">
                  <a:moveTo>
                    <a:pt x="19585" y="0"/>
                  </a:moveTo>
                  <a:lnTo>
                    <a:pt x="4457239" y="0"/>
                  </a:lnTo>
                  <a:cubicBezTo>
                    <a:pt x="4462433" y="0"/>
                    <a:pt x="4467415" y="2063"/>
                    <a:pt x="4471088" y="5736"/>
                  </a:cubicBezTo>
                  <a:cubicBezTo>
                    <a:pt x="4474761" y="9409"/>
                    <a:pt x="4476824" y="14391"/>
                    <a:pt x="4476824" y="19585"/>
                  </a:cubicBezTo>
                  <a:lnTo>
                    <a:pt x="4476824" y="2147882"/>
                  </a:lnTo>
                  <a:cubicBezTo>
                    <a:pt x="4476824" y="2158698"/>
                    <a:pt x="4468056" y="2167467"/>
                    <a:pt x="4457239" y="2167467"/>
                  </a:cubicBezTo>
                  <a:lnTo>
                    <a:pt x="19585" y="2167467"/>
                  </a:lnTo>
                  <a:cubicBezTo>
                    <a:pt x="14391" y="2167467"/>
                    <a:pt x="9409" y="2165403"/>
                    <a:pt x="5736" y="2161730"/>
                  </a:cubicBezTo>
                  <a:cubicBezTo>
                    <a:pt x="2063" y="2158058"/>
                    <a:pt x="0" y="2153076"/>
                    <a:pt x="0" y="2147882"/>
                  </a:cubicBezTo>
                  <a:lnTo>
                    <a:pt x="0" y="19585"/>
                  </a:lnTo>
                  <a:cubicBezTo>
                    <a:pt x="0" y="8768"/>
                    <a:pt x="8768" y="0"/>
                    <a:pt x="19585" y="0"/>
                  </a:cubicBezTo>
                  <a:close/>
                </a:path>
              </a:pathLst>
            </a:custGeom>
            <a:solidFill>
              <a:srgbClr val="395D91"/>
            </a:solidFill>
          </p:spPr>
          <p:txBody>
            <a:bodyPr/>
            <a:lstStyle/>
            <a:p>
              <a:endParaRPr lang="it-DE"/>
            </a:p>
          </p:txBody>
        </p:sp>
        <p:sp>
          <p:nvSpPr>
            <p:cNvPr id="5" name="TextBox 5">
              <a:extLst>
                <a:ext uri="{FF2B5EF4-FFF2-40B4-BE49-F238E27FC236}">
                  <a16:creationId xmlns:a16="http://schemas.microsoft.com/office/drawing/2014/main" id="{F03654F9-82E5-E3C2-D1A6-5698786D352E}"/>
                </a:ext>
              </a:extLst>
            </p:cNvPr>
            <p:cNvSpPr txBox="1"/>
            <p:nvPr/>
          </p:nvSpPr>
          <p:spPr>
            <a:xfrm>
              <a:off x="0" y="-47625"/>
              <a:ext cx="4476824" cy="2215092"/>
            </a:xfrm>
            <a:prstGeom prst="rect">
              <a:avLst/>
            </a:prstGeom>
          </p:spPr>
          <p:txBody>
            <a:bodyPr lIns="50800" tIns="50800" rIns="50800" bIns="50800" rtlCol="0" anchor="ctr"/>
            <a:lstStyle/>
            <a:p>
              <a:pPr algn="ctr">
                <a:lnSpc>
                  <a:spcPts val="2659"/>
                </a:lnSpc>
              </a:pPr>
              <a:endParaRPr dirty="0"/>
            </a:p>
          </p:txBody>
        </p:sp>
      </p:grpSp>
      <p:sp>
        <p:nvSpPr>
          <p:cNvPr id="6" name="Freeform 6">
            <a:extLst>
              <a:ext uri="{FF2B5EF4-FFF2-40B4-BE49-F238E27FC236}">
                <a16:creationId xmlns:a16="http://schemas.microsoft.com/office/drawing/2014/main" id="{A07C5701-7AE4-D673-AA23-C21D6106150B}"/>
              </a:ext>
            </a:extLst>
          </p:cNvPr>
          <p:cNvSpPr/>
          <p:nvPr/>
        </p:nvSpPr>
        <p:spPr>
          <a:xfrm rot="-2700000">
            <a:off x="12542618" y="1487169"/>
            <a:ext cx="11641929" cy="11641929"/>
          </a:xfrm>
          <a:custGeom>
            <a:avLst/>
            <a:gdLst/>
            <a:ahLst/>
            <a:cxnLst/>
            <a:rect l="l" t="t" r="r" b="b"/>
            <a:pathLst>
              <a:path w="11641929" h="11641929">
                <a:moveTo>
                  <a:pt x="0" y="0"/>
                </a:moveTo>
                <a:lnTo>
                  <a:pt x="11641929" y="0"/>
                </a:lnTo>
                <a:lnTo>
                  <a:pt x="11641929" y="11641929"/>
                </a:lnTo>
                <a:lnTo>
                  <a:pt x="0" y="11641929"/>
                </a:lnTo>
                <a:lnTo>
                  <a:pt x="0" y="0"/>
                </a:lnTo>
                <a:close/>
              </a:path>
            </a:pathLst>
          </a:custGeom>
          <a:blipFill>
            <a:blip r:embed="rId3">
              <a:alphaModFix amt="6999"/>
            </a:blip>
            <a:stretch>
              <a:fillRect/>
            </a:stretch>
          </a:blipFill>
        </p:spPr>
        <p:txBody>
          <a:bodyPr/>
          <a:lstStyle/>
          <a:p>
            <a:endParaRPr lang="it-DE"/>
          </a:p>
        </p:txBody>
      </p:sp>
      <p:grpSp>
        <p:nvGrpSpPr>
          <p:cNvPr id="7" name="Group 7">
            <a:extLst>
              <a:ext uri="{FF2B5EF4-FFF2-40B4-BE49-F238E27FC236}">
                <a16:creationId xmlns:a16="http://schemas.microsoft.com/office/drawing/2014/main" id="{3E88BC9F-57E4-9969-23C1-73E010F92315}"/>
              </a:ext>
            </a:extLst>
          </p:cNvPr>
          <p:cNvGrpSpPr/>
          <p:nvPr/>
        </p:nvGrpSpPr>
        <p:grpSpPr>
          <a:xfrm rot="-2700000">
            <a:off x="12874035" y="1818586"/>
            <a:ext cx="10863149" cy="10863149"/>
            <a:chOff x="0" y="0"/>
            <a:chExt cx="2041549" cy="2041549"/>
          </a:xfrm>
        </p:grpSpPr>
        <p:sp>
          <p:nvSpPr>
            <p:cNvPr id="8" name="Freeform 8">
              <a:extLst>
                <a:ext uri="{FF2B5EF4-FFF2-40B4-BE49-F238E27FC236}">
                  <a16:creationId xmlns:a16="http://schemas.microsoft.com/office/drawing/2014/main" id="{531B468E-D9BB-5A5E-6C82-80B203A06638}"/>
                </a:ext>
              </a:extLst>
            </p:cNvPr>
            <p:cNvSpPr/>
            <p:nvPr/>
          </p:nvSpPr>
          <p:spPr>
            <a:xfrm>
              <a:off x="0" y="0"/>
              <a:ext cx="2041549" cy="2041549"/>
            </a:xfrm>
            <a:custGeom>
              <a:avLst/>
              <a:gdLst/>
              <a:ahLst/>
              <a:cxnLst/>
              <a:rect l="l" t="t" r="r" b="b"/>
              <a:pathLst>
                <a:path w="2041549" h="2041549">
                  <a:moveTo>
                    <a:pt x="71268" y="0"/>
                  </a:moveTo>
                  <a:lnTo>
                    <a:pt x="1970282" y="0"/>
                  </a:lnTo>
                  <a:cubicBezTo>
                    <a:pt x="1989183" y="0"/>
                    <a:pt x="2007310" y="7509"/>
                    <a:pt x="2020675" y="20874"/>
                  </a:cubicBezTo>
                  <a:cubicBezTo>
                    <a:pt x="2034041" y="34239"/>
                    <a:pt x="2041549" y="52366"/>
                    <a:pt x="2041549" y="71268"/>
                  </a:cubicBezTo>
                  <a:lnTo>
                    <a:pt x="2041549" y="1970282"/>
                  </a:lnTo>
                  <a:cubicBezTo>
                    <a:pt x="2041549" y="2009642"/>
                    <a:pt x="2009642" y="2041549"/>
                    <a:pt x="1970282" y="2041549"/>
                  </a:cubicBezTo>
                  <a:lnTo>
                    <a:pt x="71268" y="2041549"/>
                  </a:lnTo>
                  <a:cubicBezTo>
                    <a:pt x="31908" y="2041549"/>
                    <a:pt x="0" y="2009642"/>
                    <a:pt x="0" y="1970282"/>
                  </a:cubicBezTo>
                  <a:lnTo>
                    <a:pt x="0" y="71268"/>
                  </a:lnTo>
                  <a:cubicBezTo>
                    <a:pt x="0" y="31908"/>
                    <a:pt x="31908" y="0"/>
                    <a:pt x="71268" y="0"/>
                  </a:cubicBezTo>
                  <a:close/>
                </a:path>
              </a:pathLst>
            </a:custGeom>
            <a:solidFill>
              <a:srgbClr val="FFFFFF"/>
            </a:solidFill>
          </p:spPr>
          <p:txBody>
            <a:bodyPr/>
            <a:lstStyle/>
            <a:p>
              <a:endParaRPr lang="it-DE"/>
            </a:p>
          </p:txBody>
        </p:sp>
        <p:sp>
          <p:nvSpPr>
            <p:cNvPr id="9" name="TextBox 9">
              <a:extLst>
                <a:ext uri="{FF2B5EF4-FFF2-40B4-BE49-F238E27FC236}">
                  <a16:creationId xmlns:a16="http://schemas.microsoft.com/office/drawing/2014/main" id="{E6A4AFC1-4D4B-3E7B-99F3-9DAC2FF16254}"/>
                </a:ext>
              </a:extLst>
            </p:cNvPr>
            <p:cNvSpPr txBox="1"/>
            <p:nvPr/>
          </p:nvSpPr>
          <p:spPr>
            <a:xfrm>
              <a:off x="0" y="-47625"/>
              <a:ext cx="2041549" cy="2089174"/>
            </a:xfrm>
            <a:prstGeom prst="rect">
              <a:avLst/>
            </a:prstGeom>
          </p:spPr>
          <p:txBody>
            <a:bodyPr lIns="50800" tIns="50800" rIns="50800" bIns="50800" rtlCol="0" anchor="ctr"/>
            <a:lstStyle/>
            <a:p>
              <a:pPr algn="ctr">
                <a:lnSpc>
                  <a:spcPts val="2659"/>
                </a:lnSpc>
                <a:spcBef>
                  <a:spcPct val="0"/>
                </a:spcBef>
              </a:pPr>
              <a:endParaRPr dirty="0"/>
            </a:p>
          </p:txBody>
        </p:sp>
      </p:grpSp>
      <p:sp>
        <p:nvSpPr>
          <p:cNvPr id="10" name="TextBox 10">
            <a:extLst>
              <a:ext uri="{FF2B5EF4-FFF2-40B4-BE49-F238E27FC236}">
                <a16:creationId xmlns:a16="http://schemas.microsoft.com/office/drawing/2014/main" id="{AE3BF0D5-0408-9116-45D5-2BC54EE77BB2}"/>
              </a:ext>
            </a:extLst>
          </p:cNvPr>
          <p:cNvSpPr txBox="1"/>
          <p:nvPr/>
        </p:nvSpPr>
        <p:spPr>
          <a:xfrm>
            <a:off x="1992588" y="1445644"/>
            <a:ext cx="14302824" cy="1025922"/>
          </a:xfrm>
          <a:prstGeom prst="rect">
            <a:avLst/>
          </a:prstGeom>
        </p:spPr>
        <p:txBody>
          <a:bodyPr wrap="square" lIns="0" tIns="0" rIns="0" bIns="0" rtlCol="0" anchor="t">
            <a:spAutoFit/>
          </a:bodyPr>
          <a:lstStyle/>
          <a:p>
            <a:pPr algn="l">
              <a:lnSpc>
                <a:spcPts val="8450"/>
              </a:lnSpc>
            </a:pPr>
            <a:r>
              <a:rPr lang="en-US" sz="6500" dirty="0">
                <a:solidFill>
                  <a:srgbClr val="CAE4FC"/>
                </a:solidFill>
                <a:latin typeface="Big John PRO Bold"/>
                <a:ea typeface="Big John PRO Bold"/>
                <a:cs typeface="Big John PRO Bold"/>
                <a:sym typeface="Big John PRO Bold"/>
              </a:rPr>
              <a:t>Fullness — Glorious Salvation</a:t>
            </a:r>
          </a:p>
        </p:txBody>
      </p:sp>
      <p:sp>
        <p:nvSpPr>
          <p:cNvPr id="11" name="TextBox 11">
            <a:extLst>
              <a:ext uri="{FF2B5EF4-FFF2-40B4-BE49-F238E27FC236}">
                <a16:creationId xmlns:a16="http://schemas.microsoft.com/office/drawing/2014/main" id="{C5A8CFB0-4DC8-F41B-25FE-30E235B43239}"/>
              </a:ext>
            </a:extLst>
          </p:cNvPr>
          <p:cNvSpPr txBox="1"/>
          <p:nvPr/>
        </p:nvSpPr>
        <p:spPr>
          <a:xfrm>
            <a:off x="1992588" y="2757169"/>
            <a:ext cx="10428012" cy="2820387"/>
          </a:xfrm>
          <a:prstGeom prst="rect">
            <a:avLst/>
          </a:prstGeom>
        </p:spPr>
        <p:txBody>
          <a:bodyPr wrap="square" lIns="0" tIns="0" rIns="0" bIns="0" rtlCol="0" anchor="t">
            <a:spAutoFit/>
          </a:bodyPr>
          <a:lstStyle/>
          <a:p>
            <a:pPr marL="571500" indent="-571500" algn="just">
              <a:lnSpc>
                <a:spcPts val="5599"/>
              </a:lnSpc>
              <a:spcBef>
                <a:spcPct val="0"/>
              </a:spcBef>
              <a:buFontTx/>
              <a:buChar char="-"/>
            </a:pPr>
            <a:r>
              <a:rPr lang="en-US" sz="3999" b="1" dirty="0">
                <a:solidFill>
                  <a:srgbClr val="F7FBFF"/>
                </a:solidFill>
                <a:latin typeface="Gilroy"/>
                <a:ea typeface="Gilroy"/>
                <a:cs typeface="Gilroy"/>
                <a:sym typeface="Gilroy"/>
              </a:rPr>
              <a:t>Gal 4:4–5</a:t>
            </a:r>
          </a:p>
          <a:p>
            <a:pPr marL="571500" indent="-571500" algn="just">
              <a:lnSpc>
                <a:spcPts val="5599"/>
              </a:lnSpc>
              <a:spcBef>
                <a:spcPct val="0"/>
              </a:spcBef>
              <a:buFontTx/>
              <a:buChar char="-"/>
            </a:pPr>
            <a:r>
              <a:rPr lang="en-US" sz="3999" b="1" dirty="0">
                <a:solidFill>
                  <a:srgbClr val="F7FBFF"/>
                </a:solidFill>
                <a:latin typeface="Gilroy"/>
                <a:ea typeface="Gilroy"/>
                <a:cs typeface="Gilroy"/>
                <a:sym typeface="Gilroy"/>
              </a:rPr>
              <a:t>1 Pet 1:20</a:t>
            </a:r>
          </a:p>
          <a:p>
            <a:pPr algn="just">
              <a:lnSpc>
                <a:spcPts val="5599"/>
              </a:lnSpc>
              <a:spcBef>
                <a:spcPct val="0"/>
              </a:spcBef>
            </a:pPr>
            <a:r>
              <a:rPr lang="en-US" sz="3999" dirty="0">
                <a:solidFill>
                  <a:srgbClr val="F7FBFF"/>
                </a:solidFill>
                <a:latin typeface="Gilroy"/>
                <a:ea typeface="Gilroy"/>
                <a:cs typeface="Gilroy"/>
                <a:sym typeface="Gilroy"/>
              </a:rPr>
              <a:t> </a:t>
            </a:r>
          </a:p>
          <a:p>
            <a:pPr algn="just">
              <a:lnSpc>
                <a:spcPts val="5599"/>
              </a:lnSpc>
              <a:spcBef>
                <a:spcPct val="0"/>
              </a:spcBef>
            </a:pPr>
            <a:endParaRPr lang="en-US" sz="3999" dirty="0">
              <a:solidFill>
                <a:srgbClr val="F7FBFF"/>
              </a:solidFill>
              <a:latin typeface="Gilroy"/>
              <a:ea typeface="Gilroy"/>
              <a:cs typeface="Gilroy"/>
              <a:sym typeface="Gilroy"/>
            </a:endParaRPr>
          </a:p>
        </p:txBody>
      </p:sp>
    </p:spTree>
    <p:extLst>
      <p:ext uri="{BB962C8B-B14F-4D97-AF65-F5344CB8AC3E}">
        <p14:creationId xmlns:p14="http://schemas.microsoft.com/office/powerpoint/2010/main" val="33379003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B30EE05-C385-CA42-F938-1E8212830D01}"/>
            </a:ext>
          </a:extLst>
        </p:cNvPr>
        <p:cNvGrpSpPr/>
        <p:nvPr/>
      </p:nvGrpSpPr>
      <p:grpSpPr>
        <a:xfrm>
          <a:off x="0" y="0"/>
          <a:ext cx="0" cy="0"/>
          <a:chOff x="0" y="0"/>
          <a:chExt cx="0" cy="0"/>
        </a:xfrm>
      </p:grpSpPr>
      <p:sp>
        <p:nvSpPr>
          <p:cNvPr id="2" name="Freeform 2">
            <a:extLst>
              <a:ext uri="{FF2B5EF4-FFF2-40B4-BE49-F238E27FC236}">
                <a16:creationId xmlns:a16="http://schemas.microsoft.com/office/drawing/2014/main" id="{6115242E-9087-19DB-EB1C-CDC839AC99AE}"/>
              </a:ext>
            </a:extLst>
          </p:cNvPr>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t="-9333" b="-9333"/>
            </a:stretch>
          </a:blipFill>
        </p:spPr>
        <p:txBody>
          <a:bodyPr/>
          <a:lstStyle/>
          <a:p>
            <a:endParaRPr lang="it-DE"/>
          </a:p>
        </p:txBody>
      </p:sp>
      <p:grpSp>
        <p:nvGrpSpPr>
          <p:cNvPr id="3" name="Group 3">
            <a:extLst>
              <a:ext uri="{FF2B5EF4-FFF2-40B4-BE49-F238E27FC236}">
                <a16:creationId xmlns:a16="http://schemas.microsoft.com/office/drawing/2014/main" id="{D4B6289D-4DF2-1DF3-15F5-D4D2DAFD6749}"/>
              </a:ext>
            </a:extLst>
          </p:cNvPr>
          <p:cNvGrpSpPr/>
          <p:nvPr/>
        </p:nvGrpSpPr>
        <p:grpSpPr>
          <a:xfrm>
            <a:off x="1028700" y="1028700"/>
            <a:ext cx="16997941" cy="8229600"/>
            <a:chOff x="0" y="0"/>
            <a:chExt cx="4476824" cy="2167467"/>
          </a:xfrm>
        </p:grpSpPr>
        <p:sp>
          <p:nvSpPr>
            <p:cNvPr id="4" name="Freeform 4">
              <a:extLst>
                <a:ext uri="{FF2B5EF4-FFF2-40B4-BE49-F238E27FC236}">
                  <a16:creationId xmlns:a16="http://schemas.microsoft.com/office/drawing/2014/main" id="{55F3BC68-EABD-202B-3860-F26944CF9645}"/>
                </a:ext>
              </a:extLst>
            </p:cNvPr>
            <p:cNvSpPr/>
            <p:nvPr/>
          </p:nvSpPr>
          <p:spPr>
            <a:xfrm>
              <a:off x="0" y="0"/>
              <a:ext cx="4476824" cy="2167467"/>
            </a:xfrm>
            <a:custGeom>
              <a:avLst/>
              <a:gdLst/>
              <a:ahLst/>
              <a:cxnLst/>
              <a:rect l="l" t="t" r="r" b="b"/>
              <a:pathLst>
                <a:path w="4476824" h="2167467">
                  <a:moveTo>
                    <a:pt x="19585" y="0"/>
                  </a:moveTo>
                  <a:lnTo>
                    <a:pt x="4457239" y="0"/>
                  </a:lnTo>
                  <a:cubicBezTo>
                    <a:pt x="4462433" y="0"/>
                    <a:pt x="4467415" y="2063"/>
                    <a:pt x="4471088" y="5736"/>
                  </a:cubicBezTo>
                  <a:cubicBezTo>
                    <a:pt x="4474761" y="9409"/>
                    <a:pt x="4476824" y="14391"/>
                    <a:pt x="4476824" y="19585"/>
                  </a:cubicBezTo>
                  <a:lnTo>
                    <a:pt x="4476824" y="2147882"/>
                  </a:lnTo>
                  <a:cubicBezTo>
                    <a:pt x="4476824" y="2158698"/>
                    <a:pt x="4468056" y="2167467"/>
                    <a:pt x="4457239" y="2167467"/>
                  </a:cubicBezTo>
                  <a:lnTo>
                    <a:pt x="19585" y="2167467"/>
                  </a:lnTo>
                  <a:cubicBezTo>
                    <a:pt x="14391" y="2167467"/>
                    <a:pt x="9409" y="2165403"/>
                    <a:pt x="5736" y="2161730"/>
                  </a:cubicBezTo>
                  <a:cubicBezTo>
                    <a:pt x="2063" y="2158058"/>
                    <a:pt x="0" y="2153076"/>
                    <a:pt x="0" y="2147882"/>
                  </a:cubicBezTo>
                  <a:lnTo>
                    <a:pt x="0" y="19585"/>
                  </a:lnTo>
                  <a:cubicBezTo>
                    <a:pt x="0" y="8768"/>
                    <a:pt x="8768" y="0"/>
                    <a:pt x="19585" y="0"/>
                  </a:cubicBezTo>
                  <a:close/>
                </a:path>
              </a:pathLst>
            </a:custGeom>
            <a:solidFill>
              <a:srgbClr val="395D91"/>
            </a:solidFill>
          </p:spPr>
          <p:txBody>
            <a:bodyPr/>
            <a:lstStyle/>
            <a:p>
              <a:endParaRPr lang="it-DE"/>
            </a:p>
          </p:txBody>
        </p:sp>
        <p:sp>
          <p:nvSpPr>
            <p:cNvPr id="5" name="TextBox 5">
              <a:extLst>
                <a:ext uri="{FF2B5EF4-FFF2-40B4-BE49-F238E27FC236}">
                  <a16:creationId xmlns:a16="http://schemas.microsoft.com/office/drawing/2014/main" id="{5F6A48FC-4DF6-DE26-0105-9C9D86BF789F}"/>
                </a:ext>
              </a:extLst>
            </p:cNvPr>
            <p:cNvSpPr txBox="1"/>
            <p:nvPr/>
          </p:nvSpPr>
          <p:spPr>
            <a:xfrm>
              <a:off x="0" y="-47625"/>
              <a:ext cx="4476824" cy="2215092"/>
            </a:xfrm>
            <a:prstGeom prst="rect">
              <a:avLst/>
            </a:prstGeom>
          </p:spPr>
          <p:txBody>
            <a:bodyPr lIns="50800" tIns="50800" rIns="50800" bIns="50800" rtlCol="0" anchor="ctr"/>
            <a:lstStyle/>
            <a:p>
              <a:pPr algn="ctr">
                <a:lnSpc>
                  <a:spcPts val="2659"/>
                </a:lnSpc>
              </a:pPr>
              <a:endParaRPr dirty="0"/>
            </a:p>
          </p:txBody>
        </p:sp>
      </p:grpSp>
      <p:sp>
        <p:nvSpPr>
          <p:cNvPr id="6" name="Freeform 6">
            <a:extLst>
              <a:ext uri="{FF2B5EF4-FFF2-40B4-BE49-F238E27FC236}">
                <a16:creationId xmlns:a16="http://schemas.microsoft.com/office/drawing/2014/main" id="{D11816B3-82AB-9EE7-AEF2-26C2B5903F12}"/>
              </a:ext>
            </a:extLst>
          </p:cNvPr>
          <p:cNvSpPr/>
          <p:nvPr/>
        </p:nvSpPr>
        <p:spPr>
          <a:xfrm rot="-2700000">
            <a:off x="12542618" y="1487169"/>
            <a:ext cx="11641929" cy="11641929"/>
          </a:xfrm>
          <a:custGeom>
            <a:avLst/>
            <a:gdLst/>
            <a:ahLst/>
            <a:cxnLst/>
            <a:rect l="l" t="t" r="r" b="b"/>
            <a:pathLst>
              <a:path w="11641929" h="11641929">
                <a:moveTo>
                  <a:pt x="0" y="0"/>
                </a:moveTo>
                <a:lnTo>
                  <a:pt x="11641929" y="0"/>
                </a:lnTo>
                <a:lnTo>
                  <a:pt x="11641929" y="11641929"/>
                </a:lnTo>
                <a:lnTo>
                  <a:pt x="0" y="11641929"/>
                </a:lnTo>
                <a:lnTo>
                  <a:pt x="0" y="0"/>
                </a:lnTo>
                <a:close/>
              </a:path>
            </a:pathLst>
          </a:custGeom>
          <a:blipFill>
            <a:blip r:embed="rId3">
              <a:alphaModFix amt="6999"/>
            </a:blip>
            <a:stretch>
              <a:fillRect/>
            </a:stretch>
          </a:blipFill>
        </p:spPr>
        <p:txBody>
          <a:bodyPr/>
          <a:lstStyle/>
          <a:p>
            <a:endParaRPr lang="it-DE"/>
          </a:p>
        </p:txBody>
      </p:sp>
      <p:grpSp>
        <p:nvGrpSpPr>
          <p:cNvPr id="7" name="Group 7">
            <a:extLst>
              <a:ext uri="{FF2B5EF4-FFF2-40B4-BE49-F238E27FC236}">
                <a16:creationId xmlns:a16="http://schemas.microsoft.com/office/drawing/2014/main" id="{BE897A86-96AE-9002-2DA1-97DF2033D6A2}"/>
              </a:ext>
            </a:extLst>
          </p:cNvPr>
          <p:cNvGrpSpPr/>
          <p:nvPr/>
        </p:nvGrpSpPr>
        <p:grpSpPr>
          <a:xfrm rot="-2700000">
            <a:off x="12874035" y="1818586"/>
            <a:ext cx="10863149" cy="10863149"/>
            <a:chOff x="0" y="0"/>
            <a:chExt cx="2041549" cy="2041549"/>
          </a:xfrm>
        </p:grpSpPr>
        <p:sp>
          <p:nvSpPr>
            <p:cNvPr id="8" name="Freeform 8">
              <a:extLst>
                <a:ext uri="{FF2B5EF4-FFF2-40B4-BE49-F238E27FC236}">
                  <a16:creationId xmlns:a16="http://schemas.microsoft.com/office/drawing/2014/main" id="{7F91031F-98A5-389B-4042-0AB4C7BBB033}"/>
                </a:ext>
              </a:extLst>
            </p:cNvPr>
            <p:cNvSpPr/>
            <p:nvPr/>
          </p:nvSpPr>
          <p:spPr>
            <a:xfrm>
              <a:off x="0" y="0"/>
              <a:ext cx="2041549" cy="2041549"/>
            </a:xfrm>
            <a:custGeom>
              <a:avLst/>
              <a:gdLst/>
              <a:ahLst/>
              <a:cxnLst/>
              <a:rect l="l" t="t" r="r" b="b"/>
              <a:pathLst>
                <a:path w="2041549" h="2041549">
                  <a:moveTo>
                    <a:pt x="71268" y="0"/>
                  </a:moveTo>
                  <a:lnTo>
                    <a:pt x="1970282" y="0"/>
                  </a:lnTo>
                  <a:cubicBezTo>
                    <a:pt x="1989183" y="0"/>
                    <a:pt x="2007310" y="7509"/>
                    <a:pt x="2020675" y="20874"/>
                  </a:cubicBezTo>
                  <a:cubicBezTo>
                    <a:pt x="2034041" y="34239"/>
                    <a:pt x="2041549" y="52366"/>
                    <a:pt x="2041549" y="71268"/>
                  </a:cubicBezTo>
                  <a:lnTo>
                    <a:pt x="2041549" y="1970282"/>
                  </a:lnTo>
                  <a:cubicBezTo>
                    <a:pt x="2041549" y="2009642"/>
                    <a:pt x="2009642" y="2041549"/>
                    <a:pt x="1970282" y="2041549"/>
                  </a:cubicBezTo>
                  <a:lnTo>
                    <a:pt x="71268" y="2041549"/>
                  </a:lnTo>
                  <a:cubicBezTo>
                    <a:pt x="31908" y="2041549"/>
                    <a:pt x="0" y="2009642"/>
                    <a:pt x="0" y="1970282"/>
                  </a:cubicBezTo>
                  <a:lnTo>
                    <a:pt x="0" y="71268"/>
                  </a:lnTo>
                  <a:cubicBezTo>
                    <a:pt x="0" y="31908"/>
                    <a:pt x="31908" y="0"/>
                    <a:pt x="71268" y="0"/>
                  </a:cubicBezTo>
                  <a:close/>
                </a:path>
              </a:pathLst>
            </a:custGeom>
            <a:solidFill>
              <a:srgbClr val="FFFFFF"/>
            </a:solidFill>
          </p:spPr>
          <p:txBody>
            <a:bodyPr/>
            <a:lstStyle/>
            <a:p>
              <a:endParaRPr lang="it-DE"/>
            </a:p>
          </p:txBody>
        </p:sp>
        <p:sp>
          <p:nvSpPr>
            <p:cNvPr id="9" name="TextBox 9">
              <a:extLst>
                <a:ext uri="{FF2B5EF4-FFF2-40B4-BE49-F238E27FC236}">
                  <a16:creationId xmlns:a16="http://schemas.microsoft.com/office/drawing/2014/main" id="{A0D3B22B-166D-D034-F17F-A64765C2D1C1}"/>
                </a:ext>
              </a:extLst>
            </p:cNvPr>
            <p:cNvSpPr txBox="1"/>
            <p:nvPr/>
          </p:nvSpPr>
          <p:spPr>
            <a:xfrm>
              <a:off x="0" y="-47625"/>
              <a:ext cx="2041549" cy="2089174"/>
            </a:xfrm>
            <a:prstGeom prst="rect">
              <a:avLst/>
            </a:prstGeom>
          </p:spPr>
          <p:txBody>
            <a:bodyPr lIns="50800" tIns="50800" rIns="50800" bIns="50800" rtlCol="0" anchor="ctr"/>
            <a:lstStyle/>
            <a:p>
              <a:pPr algn="ctr">
                <a:lnSpc>
                  <a:spcPts val="2659"/>
                </a:lnSpc>
                <a:spcBef>
                  <a:spcPct val="0"/>
                </a:spcBef>
              </a:pPr>
              <a:endParaRPr dirty="0"/>
            </a:p>
          </p:txBody>
        </p:sp>
      </p:grpSp>
      <p:sp>
        <p:nvSpPr>
          <p:cNvPr id="10" name="TextBox 10">
            <a:extLst>
              <a:ext uri="{FF2B5EF4-FFF2-40B4-BE49-F238E27FC236}">
                <a16:creationId xmlns:a16="http://schemas.microsoft.com/office/drawing/2014/main" id="{A7CE6EEF-C0AE-1C08-3EA7-F5F8930AA859}"/>
              </a:ext>
            </a:extLst>
          </p:cNvPr>
          <p:cNvSpPr txBox="1"/>
          <p:nvPr/>
        </p:nvSpPr>
        <p:spPr>
          <a:xfrm>
            <a:off x="1992588" y="1445644"/>
            <a:ext cx="14302824" cy="1025922"/>
          </a:xfrm>
          <a:prstGeom prst="rect">
            <a:avLst/>
          </a:prstGeom>
        </p:spPr>
        <p:txBody>
          <a:bodyPr wrap="square" lIns="0" tIns="0" rIns="0" bIns="0" rtlCol="0" anchor="t">
            <a:spAutoFit/>
          </a:bodyPr>
          <a:lstStyle/>
          <a:p>
            <a:pPr algn="l">
              <a:lnSpc>
                <a:spcPts val="8450"/>
              </a:lnSpc>
            </a:pPr>
            <a:r>
              <a:rPr lang="en-US" sz="6500" dirty="0">
                <a:solidFill>
                  <a:srgbClr val="CAE4FC"/>
                </a:solidFill>
                <a:latin typeface="Big John PRO Bold"/>
                <a:ea typeface="Big John PRO Bold"/>
                <a:cs typeface="Big John PRO Bold"/>
                <a:sym typeface="Big John PRO Bold"/>
              </a:rPr>
              <a:t>Fullness — Glorious Salvation</a:t>
            </a:r>
          </a:p>
        </p:txBody>
      </p:sp>
      <p:sp>
        <p:nvSpPr>
          <p:cNvPr id="11" name="TextBox 11">
            <a:extLst>
              <a:ext uri="{FF2B5EF4-FFF2-40B4-BE49-F238E27FC236}">
                <a16:creationId xmlns:a16="http://schemas.microsoft.com/office/drawing/2014/main" id="{6FE66193-2BBD-D49D-D53D-38EFE63C2C14}"/>
              </a:ext>
            </a:extLst>
          </p:cNvPr>
          <p:cNvSpPr txBox="1"/>
          <p:nvPr/>
        </p:nvSpPr>
        <p:spPr>
          <a:xfrm>
            <a:off x="1992588" y="2757169"/>
            <a:ext cx="10428012" cy="3538533"/>
          </a:xfrm>
          <a:prstGeom prst="rect">
            <a:avLst/>
          </a:prstGeom>
        </p:spPr>
        <p:txBody>
          <a:bodyPr wrap="square" lIns="0" tIns="0" rIns="0" bIns="0" rtlCol="0" anchor="t">
            <a:spAutoFit/>
          </a:bodyPr>
          <a:lstStyle/>
          <a:p>
            <a:pPr marL="571500" indent="-571500" algn="just">
              <a:lnSpc>
                <a:spcPts val="5599"/>
              </a:lnSpc>
              <a:spcBef>
                <a:spcPct val="0"/>
              </a:spcBef>
              <a:buFontTx/>
              <a:buChar char="-"/>
            </a:pPr>
            <a:r>
              <a:rPr lang="en-US" sz="3999" b="1" dirty="0">
                <a:solidFill>
                  <a:srgbClr val="F7FBFF"/>
                </a:solidFill>
                <a:latin typeface="Gilroy"/>
                <a:ea typeface="Gilroy"/>
                <a:cs typeface="Gilroy"/>
                <a:sym typeface="Gilroy"/>
              </a:rPr>
              <a:t>Gal 4:4–5</a:t>
            </a:r>
          </a:p>
          <a:p>
            <a:pPr marL="571500" indent="-571500" algn="just">
              <a:lnSpc>
                <a:spcPts val="5599"/>
              </a:lnSpc>
              <a:spcBef>
                <a:spcPct val="0"/>
              </a:spcBef>
              <a:buFontTx/>
              <a:buChar char="-"/>
            </a:pPr>
            <a:r>
              <a:rPr lang="en-US" sz="3999" b="1" dirty="0">
                <a:solidFill>
                  <a:srgbClr val="F7FBFF"/>
                </a:solidFill>
                <a:latin typeface="Gilroy"/>
                <a:ea typeface="Gilroy"/>
                <a:cs typeface="Gilroy"/>
                <a:sym typeface="Gilroy"/>
              </a:rPr>
              <a:t>1 Pet 1:20</a:t>
            </a:r>
          </a:p>
          <a:p>
            <a:pPr marL="571500" indent="-571500" algn="just">
              <a:lnSpc>
                <a:spcPts val="5599"/>
              </a:lnSpc>
              <a:spcBef>
                <a:spcPct val="0"/>
              </a:spcBef>
              <a:buFontTx/>
              <a:buChar char="-"/>
            </a:pPr>
            <a:r>
              <a:rPr lang="en-US" sz="3999" b="1" dirty="0">
                <a:solidFill>
                  <a:srgbClr val="F7FBFF"/>
                </a:solidFill>
                <a:latin typeface="Gilroy"/>
                <a:ea typeface="Gilroy"/>
                <a:cs typeface="Gilroy"/>
                <a:sym typeface="Gilroy"/>
              </a:rPr>
              <a:t>Jn 6:37</a:t>
            </a:r>
          </a:p>
          <a:p>
            <a:pPr algn="just">
              <a:lnSpc>
                <a:spcPts val="5599"/>
              </a:lnSpc>
              <a:spcBef>
                <a:spcPct val="0"/>
              </a:spcBef>
            </a:pPr>
            <a:r>
              <a:rPr lang="en-US" sz="3999" dirty="0">
                <a:solidFill>
                  <a:srgbClr val="F7FBFF"/>
                </a:solidFill>
                <a:latin typeface="Gilroy"/>
                <a:ea typeface="Gilroy"/>
                <a:cs typeface="Gilroy"/>
                <a:sym typeface="Gilroy"/>
              </a:rPr>
              <a:t> </a:t>
            </a:r>
          </a:p>
          <a:p>
            <a:pPr algn="just">
              <a:lnSpc>
                <a:spcPts val="5599"/>
              </a:lnSpc>
              <a:spcBef>
                <a:spcPct val="0"/>
              </a:spcBef>
            </a:pPr>
            <a:endParaRPr lang="en-US" sz="3999" dirty="0">
              <a:solidFill>
                <a:srgbClr val="F7FBFF"/>
              </a:solidFill>
              <a:latin typeface="Gilroy"/>
              <a:ea typeface="Gilroy"/>
              <a:cs typeface="Gilroy"/>
              <a:sym typeface="Gilroy"/>
            </a:endParaRPr>
          </a:p>
        </p:txBody>
      </p:sp>
    </p:spTree>
    <p:extLst>
      <p:ext uri="{BB962C8B-B14F-4D97-AF65-F5344CB8AC3E}">
        <p14:creationId xmlns:p14="http://schemas.microsoft.com/office/powerpoint/2010/main" val="89402798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1C76891-8BC2-0973-47B0-41C0F8741DB8}"/>
            </a:ext>
          </a:extLst>
        </p:cNvPr>
        <p:cNvGrpSpPr/>
        <p:nvPr/>
      </p:nvGrpSpPr>
      <p:grpSpPr>
        <a:xfrm>
          <a:off x="0" y="0"/>
          <a:ext cx="0" cy="0"/>
          <a:chOff x="0" y="0"/>
          <a:chExt cx="0" cy="0"/>
        </a:xfrm>
      </p:grpSpPr>
      <p:sp>
        <p:nvSpPr>
          <p:cNvPr id="2" name="Freeform 2">
            <a:extLst>
              <a:ext uri="{FF2B5EF4-FFF2-40B4-BE49-F238E27FC236}">
                <a16:creationId xmlns:a16="http://schemas.microsoft.com/office/drawing/2014/main" id="{6B9B97AC-BFD6-6D0B-F49B-9F49BB085BA2}"/>
              </a:ext>
            </a:extLst>
          </p:cNvPr>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t="-9333" b="-9333"/>
            </a:stretch>
          </a:blipFill>
        </p:spPr>
        <p:txBody>
          <a:bodyPr/>
          <a:lstStyle/>
          <a:p>
            <a:endParaRPr lang="it-DE"/>
          </a:p>
        </p:txBody>
      </p:sp>
      <p:grpSp>
        <p:nvGrpSpPr>
          <p:cNvPr id="3" name="Group 3">
            <a:extLst>
              <a:ext uri="{FF2B5EF4-FFF2-40B4-BE49-F238E27FC236}">
                <a16:creationId xmlns:a16="http://schemas.microsoft.com/office/drawing/2014/main" id="{8A939B2C-A908-73BF-60F2-486EAB2AA7EE}"/>
              </a:ext>
            </a:extLst>
          </p:cNvPr>
          <p:cNvGrpSpPr/>
          <p:nvPr/>
        </p:nvGrpSpPr>
        <p:grpSpPr>
          <a:xfrm>
            <a:off x="1028700" y="1028700"/>
            <a:ext cx="16997941" cy="8229600"/>
            <a:chOff x="0" y="0"/>
            <a:chExt cx="4476824" cy="2167467"/>
          </a:xfrm>
        </p:grpSpPr>
        <p:sp>
          <p:nvSpPr>
            <p:cNvPr id="4" name="Freeform 4">
              <a:extLst>
                <a:ext uri="{FF2B5EF4-FFF2-40B4-BE49-F238E27FC236}">
                  <a16:creationId xmlns:a16="http://schemas.microsoft.com/office/drawing/2014/main" id="{B2851CF5-A9C6-83E2-70B6-59B1644ACE78}"/>
                </a:ext>
              </a:extLst>
            </p:cNvPr>
            <p:cNvSpPr/>
            <p:nvPr/>
          </p:nvSpPr>
          <p:spPr>
            <a:xfrm>
              <a:off x="0" y="0"/>
              <a:ext cx="4476824" cy="2167467"/>
            </a:xfrm>
            <a:custGeom>
              <a:avLst/>
              <a:gdLst/>
              <a:ahLst/>
              <a:cxnLst/>
              <a:rect l="l" t="t" r="r" b="b"/>
              <a:pathLst>
                <a:path w="4476824" h="2167467">
                  <a:moveTo>
                    <a:pt x="19585" y="0"/>
                  </a:moveTo>
                  <a:lnTo>
                    <a:pt x="4457239" y="0"/>
                  </a:lnTo>
                  <a:cubicBezTo>
                    <a:pt x="4462433" y="0"/>
                    <a:pt x="4467415" y="2063"/>
                    <a:pt x="4471088" y="5736"/>
                  </a:cubicBezTo>
                  <a:cubicBezTo>
                    <a:pt x="4474761" y="9409"/>
                    <a:pt x="4476824" y="14391"/>
                    <a:pt x="4476824" y="19585"/>
                  </a:cubicBezTo>
                  <a:lnTo>
                    <a:pt x="4476824" y="2147882"/>
                  </a:lnTo>
                  <a:cubicBezTo>
                    <a:pt x="4476824" y="2158698"/>
                    <a:pt x="4468056" y="2167467"/>
                    <a:pt x="4457239" y="2167467"/>
                  </a:cubicBezTo>
                  <a:lnTo>
                    <a:pt x="19585" y="2167467"/>
                  </a:lnTo>
                  <a:cubicBezTo>
                    <a:pt x="14391" y="2167467"/>
                    <a:pt x="9409" y="2165403"/>
                    <a:pt x="5736" y="2161730"/>
                  </a:cubicBezTo>
                  <a:cubicBezTo>
                    <a:pt x="2063" y="2158058"/>
                    <a:pt x="0" y="2153076"/>
                    <a:pt x="0" y="2147882"/>
                  </a:cubicBezTo>
                  <a:lnTo>
                    <a:pt x="0" y="19585"/>
                  </a:lnTo>
                  <a:cubicBezTo>
                    <a:pt x="0" y="8768"/>
                    <a:pt x="8768" y="0"/>
                    <a:pt x="19585" y="0"/>
                  </a:cubicBezTo>
                  <a:close/>
                </a:path>
              </a:pathLst>
            </a:custGeom>
            <a:solidFill>
              <a:srgbClr val="395D91"/>
            </a:solidFill>
          </p:spPr>
          <p:txBody>
            <a:bodyPr/>
            <a:lstStyle/>
            <a:p>
              <a:endParaRPr lang="it-DE"/>
            </a:p>
          </p:txBody>
        </p:sp>
        <p:sp>
          <p:nvSpPr>
            <p:cNvPr id="5" name="TextBox 5">
              <a:extLst>
                <a:ext uri="{FF2B5EF4-FFF2-40B4-BE49-F238E27FC236}">
                  <a16:creationId xmlns:a16="http://schemas.microsoft.com/office/drawing/2014/main" id="{E3B38614-6C33-DA6B-CCAD-6413BC14A13C}"/>
                </a:ext>
              </a:extLst>
            </p:cNvPr>
            <p:cNvSpPr txBox="1"/>
            <p:nvPr/>
          </p:nvSpPr>
          <p:spPr>
            <a:xfrm>
              <a:off x="0" y="-47625"/>
              <a:ext cx="4476824" cy="2215092"/>
            </a:xfrm>
            <a:prstGeom prst="rect">
              <a:avLst/>
            </a:prstGeom>
          </p:spPr>
          <p:txBody>
            <a:bodyPr lIns="50800" tIns="50800" rIns="50800" bIns="50800" rtlCol="0" anchor="ctr"/>
            <a:lstStyle/>
            <a:p>
              <a:pPr algn="ctr">
                <a:lnSpc>
                  <a:spcPts val="2659"/>
                </a:lnSpc>
              </a:pPr>
              <a:endParaRPr dirty="0"/>
            </a:p>
          </p:txBody>
        </p:sp>
      </p:grpSp>
      <p:sp>
        <p:nvSpPr>
          <p:cNvPr id="6" name="Freeform 6">
            <a:extLst>
              <a:ext uri="{FF2B5EF4-FFF2-40B4-BE49-F238E27FC236}">
                <a16:creationId xmlns:a16="http://schemas.microsoft.com/office/drawing/2014/main" id="{C2841544-145E-756B-2AC0-FEBADC90AD44}"/>
              </a:ext>
            </a:extLst>
          </p:cNvPr>
          <p:cNvSpPr/>
          <p:nvPr/>
        </p:nvSpPr>
        <p:spPr>
          <a:xfrm rot="-2700000">
            <a:off x="12542618" y="1487169"/>
            <a:ext cx="11641929" cy="11641929"/>
          </a:xfrm>
          <a:custGeom>
            <a:avLst/>
            <a:gdLst/>
            <a:ahLst/>
            <a:cxnLst/>
            <a:rect l="l" t="t" r="r" b="b"/>
            <a:pathLst>
              <a:path w="11641929" h="11641929">
                <a:moveTo>
                  <a:pt x="0" y="0"/>
                </a:moveTo>
                <a:lnTo>
                  <a:pt x="11641929" y="0"/>
                </a:lnTo>
                <a:lnTo>
                  <a:pt x="11641929" y="11641929"/>
                </a:lnTo>
                <a:lnTo>
                  <a:pt x="0" y="11641929"/>
                </a:lnTo>
                <a:lnTo>
                  <a:pt x="0" y="0"/>
                </a:lnTo>
                <a:close/>
              </a:path>
            </a:pathLst>
          </a:custGeom>
          <a:blipFill>
            <a:blip r:embed="rId3">
              <a:alphaModFix amt="6999"/>
            </a:blip>
            <a:stretch>
              <a:fillRect/>
            </a:stretch>
          </a:blipFill>
        </p:spPr>
        <p:txBody>
          <a:bodyPr/>
          <a:lstStyle/>
          <a:p>
            <a:endParaRPr lang="it-DE"/>
          </a:p>
        </p:txBody>
      </p:sp>
      <p:grpSp>
        <p:nvGrpSpPr>
          <p:cNvPr id="7" name="Group 7">
            <a:extLst>
              <a:ext uri="{FF2B5EF4-FFF2-40B4-BE49-F238E27FC236}">
                <a16:creationId xmlns:a16="http://schemas.microsoft.com/office/drawing/2014/main" id="{4FFE3986-17CE-12C3-305A-158857B53419}"/>
              </a:ext>
            </a:extLst>
          </p:cNvPr>
          <p:cNvGrpSpPr/>
          <p:nvPr/>
        </p:nvGrpSpPr>
        <p:grpSpPr>
          <a:xfrm rot="-2700000">
            <a:off x="12874035" y="1818586"/>
            <a:ext cx="10863149" cy="10863149"/>
            <a:chOff x="0" y="0"/>
            <a:chExt cx="2041549" cy="2041549"/>
          </a:xfrm>
        </p:grpSpPr>
        <p:sp>
          <p:nvSpPr>
            <p:cNvPr id="8" name="Freeform 8">
              <a:extLst>
                <a:ext uri="{FF2B5EF4-FFF2-40B4-BE49-F238E27FC236}">
                  <a16:creationId xmlns:a16="http://schemas.microsoft.com/office/drawing/2014/main" id="{71FD7A93-361E-9D9E-8E97-B0B60F9437CC}"/>
                </a:ext>
              </a:extLst>
            </p:cNvPr>
            <p:cNvSpPr/>
            <p:nvPr/>
          </p:nvSpPr>
          <p:spPr>
            <a:xfrm>
              <a:off x="0" y="0"/>
              <a:ext cx="2041549" cy="2041549"/>
            </a:xfrm>
            <a:custGeom>
              <a:avLst/>
              <a:gdLst/>
              <a:ahLst/>
              <a:cxnLst/>
              <a:rect l="l" t="t" r="r" b="b"/>
              <a:pathLst>
                <a:path w="2041549" h="2041549">
                  <a:moveTo>
                    <a:pt x="71268" y="0"/>
                  </a:moveTo>
                  <a:lnTo>
                    <a:pt x="1970282" y="0"/>
                  </a:lnTo>
                  <a:cubicBezTo>
                    <a:pt x="1989183" y="0"/>
                    <a:pt x="2007310" y="7509"/>
                    <a:pt x="2020675" y="20874"/>
                  </a:cubicBezTo>
                  <a:cubicBezTo>
                    <a:pt x="2034041" y="34239"/>
                    <a:pt x="2041549" y="52366"/>
                    <a:pt x="2041549" y="71268"/>
                  </a:cubicBezTo>
                  <a:lnTo>
                    <a:pt x="2041549" y="1970282"/>
                  </a:lnTo>
                  <a:cubicBezTo>
                    <a:pt x="2041549" y="2009642"/>
                    <a:pt x="2009642" y="2041549"/>
                    <a:pt x="1970282" y="2041549"/>
                  </a:cubicBezTo>
                  <a:lnTo>
                    <a:pt x="71268" y="2041549"/>
                  </a:lnTo>
                  <a:cubicBezTo>
                    <a:pt x="31908" y="2041549"/>
                    <a:pt x="0" y="2009642"/>
                    <a:pt x="0" y="1970282"/>
                  </a:cubicBezTo>
                  <a:lnTo>
                    <a:pt x="0" y="71268"/>
                  </a:lnTo>
                  <a:cubicBezTo>
                    <a:pt x="0" y="31908"/>
                    <a:pt x="31908" y="0"/>
                    <a:pt x="71268" y="0"/>
                  </a:cubicBezTo>
                  <a:close/>
                </a:path>
              </a:pathLst>
            </a:custGeom>
            <a:solidFill>
              <a:srgbClr val="FFFFFF"/>
            </a:solidFill>
          </p:spPr>
          <p:txBody>
            <a:bodyPr/>
            <a:lstStyle/>
            <a:p>
              <a:endParaRPr lang="it-DE"/>
            </a:p>
          </p:txBody>
        </p:sp>
        <p:sp>
          <p:nvSpPr>
            <p:cNvPr id="9" name="TextBox 9">
              <a:extLst>
                <a:ext uri="{FF2B5EF4-FFF2-40B4-BE49-F238E27FC236}">
                  <a16:creationId xmlns:a16="http://schemas.microsoft.com/office/drawing/2014/main" id="{BC9E7172-89BF-28A1-CAE5-48E0B0187FB6}"/>
                </a:ext>
              </a:extLst>
            </p:cNvPr>
            <p:cNvSpPr txBox="1"/>
            <p:nvPr/>
          </p:nvSpPr>
          <p:spPr>
            <a:xfrm>
              <a:off x="0" y="-47625"/>
              <a:ext cx="2041549" cy="2089174"/>
            </a:xfrm>
            <a:prstGeom prst="rect">
              <a:avLst/>
            </a:prstGeom>
          </p:spPr>
          <p:txBody>
            <a:bodyPr lIns="50800" tIns="50800" rIns="50800" bIns="50800" rtlCol="0" anchor="ctr"/>
            <a:lstStyle/>
            <a:p>
              <a:pPr algn="ctr">
                <a:lnSpc>
                  <a:spcPts val="2659"/>
                </a:lnSpc>
                <a:spcBef>
                  <a:spcPct val="0"/>
                </a:spcBef>
              </a:pPr>
              <a:endParaRPr dirty="0"/>
            </a:p>
          </p:txBody>
        </p:sp>
      </p:grpSp>
      <p:sp>
        <p:nvSpPr>
          <p:cNvPr id="10" name="TextBox 10">
            <a:extLst>
              <a:ext uri="{FF2B5EF4-FFF2-40B4-BE49-F238E27FC236}">
                <a16:creationId xmlns:a16="http://schemas.microsoft.com/office/drawing/2014/main" id="{B2441F1E-84CD-F138-9DA0-37EEC4CF808C}"/>
              </a:ext>
            </a:extLst>
          </p:cNvPr>
          <p:cNvSpPr txBox="1"/>
          <p:nvPr/>
        </p:nvSpPr>
        <p:spPr>
          <a:xfrm>
            <a:off x="1992588" y="1445644"/>
            <a:ext cx="12790212" cy="1023229"/>
          </a:xfrm>
          <a:prstGeom prst="rect">
            <a:avLst/>
          </a:prstGeom>
        </p:spPr>
        <p:txBody>
          <a:bodyPr wrap="square" lIns="0" tIns="0" rIns="0" bIns="0" rtlCol="0" anchor="t">
            <a:spAutoFit/>
          </a:bodyPr>
          <a:lstStyle/>
          <a:p>
            <a:pPr algn="l">
              <a:lnSpc>
                <a:spcPts val="8450"/>
              </a:lnSpc>
            </a:pPr>
            <a:r>
              <a:rPr lang="en-US" sz="6500" dirty="0">
                <a:solidFill>
                  <a:srgbClr val="CAE4FC"/>
                </a:solidFill>
                <a:latin typeface="Big John PRO Bold"/>
                <a:ea typeface="Big John PRO Bold"/>
                <a:cs typeface="Big John PRO Bold"/>
                <a:sym typeface="Big John PRO Bold"/>
              </a:rPr>
              <a:t>Before Time — Eternal Decree</a:t>
            </a:r>
          </a:p>
        </p:txBody>
      </p:sp>
      <p:sp>
        <p:nvSpPr>
          <p:cNvPr id="11" name="TextBox 11">
            <a:extLst>
              <a:ext uri="{FF2B5EF4-FFF2-40B4-BE49-F238E27FC236}">
                <a16:creationId xmlns:a16="http://schemas.microsoft.com/office/drawing/2014/main" id="{37505AA4-2D57-E577-AB60-EEB4D6C405E6}"/>
              </a:ext>
            </a:extLst>
          </p:cNvPr>
          <p:cNvSpPr txBox="1"/>
          <p:nvPr/>
        </p:nvSpPr>
        <p:spPr>
          <a:xfrm>
            <a:off x="1992588" y="2757169"/>
            <a:ext cx="10428012" cy="2820387"/>
          </a:xfrm>
          <a:prstGeom prst="rect">
            <a:avLst/>
          </a:prstGeom>
        </p:spPr>
        <p:txBody>
          <a:bodyPr wrap="square" lIns="0" tIns="0" rIns="0" bIns="0" rtlCol="0" anchor="t">
            <a:spAutoFit/>
          </a:bodyPr>
          <a:lstStyle/>
          <a:p>
            <a:pPr algn="just">
              <a:lnSpc>
                <a:spcPts val="5599"/>
              </a:lnSpc>
              <a:spcBef>
                <a:spcPct val="0"/>
              </a:spcBef>
            </a:pPr>
            <a:r>
              <a:rPr lang="en-US" sz="3999" dirty="0">
                <a:solidFill>
                  <a:srgbClr val="F7FBFF"/>
                </a:solidFill>
                <a:latin typeface="Gilroy"/>
                <a:ea typeface="Gilroy"/>
                <a:cs typeface="Gilroy"/>
                <a:sym typeface="Gilroy"/>
              </a:rPr>
              <a:t>1. Will of Desire — (1 Thess 4:3–6)</a:t>
            </a:r>
          </a:p>
          <a:p>
            <a:pPr algn="just">
              <a:lnSpc>
                <a:spcPts val="5599"/>
              </a:lnSpc>
              <a:spcBef>
                <a:spcPct val="0"/>
              </a:spcBef>
            </a:pPr>
            <a:endParaRPr lang="en-US" sz="3999" dirty="0">
              <a:solidFill>
                <a:srgbClr val="F7FBFF"/>
              </a:solidFill>
              <a:latin typeface="Gilroy"/>
              <a:ea typeface="Gilroy"/>
              <a:cs typeface="Gilroy"/>
              <a:sym typeface="Gilroy"/>
            </a:endParaRPr>
          </a:p>
          <a:p>
            <a:pPr algn="just">
              <a:lnSpc>
                <a:spcPts val="5599"/>
              </a:lnSpc>
              <a:spcBef>
                <a:spcPct val="0"/>
              </a:spcBef>
            </a:pPr>
            <a:r>
              <a:rPr lang="en-US" sz="3999" dirty="0">
                <a:solidFill>
                  <a:srgbClr val="F7FBFF"/>
                </a:solidFill>
                <a:latin typeface="Gilroy"/>
                <a:ea typeface="Gilroy"/>
                <a:cs typeface="Gilroy"/>
                <a:sym typeface="Gilroy"/>
              </a:rPr>
              <a:t>2. Will of Decree — (Eph 1:11; Jn 17:24)</a:t>
            </a:r>
          </a:p>
          <a:p>
            <a:pPr algn="just">
              <a:lnSpc>
                <a:spcPts val="5599"/>
              </a:lnSpc>
              <a:spcBef>
                <a:spcPct val="0"/>
              </a:spcBef>
            </a:pPr>
            <a:endParaRPr lang="en-US" sz="3999" dirty="0">
              <a:solidFill>
                <a:srgbClr val="F7FBFF"/>
              </a:solidFill>
              <a:latin typeface="Gilroy"/>
              <a:ea typeface="Gilroy"/>
              <a:cs typeface="Gilroy"/>
              <a:sym typeface="Gilroy"/>
            </a:endParaRPr>
          </a:p>
        </p:txBody>
      </p:sp>
    </p:spTree>
    <p:extLst>
      <p:ext uri="{BB962C8B-B14F-4D97-AF65-F5344CB8AC3E}">
        <p14:creationId xmlns:p14="http://schemas.microsoft.com/office/powerpoint/2010/main" val="127907538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BE29793-DC0C-1433-CA81-B381278D130B}"/>
            </a:ext>
          </a:extLst>
        </p:cNvPr>
        <p:cNvGrpSpPr/>
        <p:nvPr/>
      </p:nvGrpSpPr>
      <p:grpSpPr>
        <a:xfrm>
          <a:off x="0" y="0"/>
          <a:ext cx="0" cy="0"/>
          <a:chOff x="0" y="0"/>
          <a:chExt cx="0" cy="0"/>
        </a:xfrm>
      </p:grpSpPr>
      <p:sp>
        <p:nvSpPr>
          <p:cNvPr id="2" name="Freeform 2">
            <a:extLst>
              <a:ext uri="{FF2B5EF4-FFF2-40B4-BE49-F238E27FC236}">
                <a16:creationId xmlns:a16="http://schemas.microsoft.com/office/drawing/2014/main" id="{2E0380D7-9697-096E-1A30-3516E4790565}"/>
              </a:ext>
            </a:extLst>
          </p:cNvPr>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t="-9333" b="-9333"/>
            </a:stretch>
          </a:blipFill>
        </p:spPr>
        <p:txBody>
          <a:bodyPr/>
          <a:lstStyle/>
          <a:p>
            <a:endParaRPr lang="it-DE"/>
          </a:p>
        </p:txBody>
      </p:sp>
      <p:grpSp>
        <p:nvGrpSpPr>
          <p:cNvPr id="3" name="Group 3">
            <a:extLst>
              <a:ext uri="{FF2B5EF4-FFF2-40B4-BE49-F238E27FC236}">
                <a16:creationId xmlns:a16="http://schemas.microsoft.com/office/drawing/2014/main" id="{15D105C6-E742-C802-6C51-1EBF35ED9E7A}"/>
              </a:ext>
            </a:extLst>
          </p:cNvPr>
          <p:cNvGrpSpPr/>
          <p:nvPr/>
        </p:nvGrpSpPr>
        <p:grpSpPr>
          <a:xfrm>
            <a:off x="1028700" y="1028700"/>
            <a:ext cx="16997941" cy="8229600"/>
            <a:chOff x="0" y="0"/>
            <a:chExt cx="4476824" cy="2167467"/>
          </a:xfrm>
        </p:grpSpPr>
        <p:sp>
          <p:nvSpPr>
            <p:cNvPr id="4" name="Freeform 4">
              <a:extLst>
                <a:ext uri="{FF2B5EF4-FFF2-40B4-BE49-F238E27FC236}">
                  <a16:creationId xmlns:a16="http://schemas.microsoft.com/office/drawing/2014/main" id="{47D2977D-4A41-E2A2-4C65-63A752324445}"/>
                </a:ext>
              </a:extLst>
            </p:cNvPr>
            <p:cNvSpPr/>
            <p:nvPr/>
          </p:nvSpPr>
          <p:spPr>
            <a:xfrm>
              <a:off x="0" y="0"/>
              <a:ext cx="4476824" cy="2167467"/>
            </a:xfrm>
            <a:custGeom>
              <a:avLst/>
              <a:gdLst/>
              <a:ahLst/>
              <a:cxnLst/>
              <a:rect l="l" t="t" r="r" b="b"/>
              <a:pathLst>
                <a:path w="4476824" h="2167467">
                  <a:moveTo>
                    <a:pt x="19585" y="0"/>
                  </a:moveTo>
                  <a:lnTo>
                    <a:pt x="4457239" y="0"/>
                  </a:lnTo>
                  <a:cubicBezTo>
                    <a:pt x="4462433" y="0"/>
                    <a:pt x="4467415" y="2063"/>
                    <a:pt x="4471088" y="5736"/>
                  </a:cubicBezTo>
                  <a:cubicBezTo>
                    <a:pt x="4474761" y="9409"/>
                    <a:pt x="4476824" y="14391"/>
                    <a:pt x="4476824" y="19585"/>
                  </a:cubicBezTo>
                  <a:lnTo>
                    <a:pt x="4476824" y="2147882"/>
                  </a:lnTo>
                  <a:cubicBezTo>
                    <a:pt x="4476824" y="2158698"/>
                    <a:pt x="4468056" y="2167467"/>
                    <a:pt x="4457239" y="2167467"/>
                  </a:cubicBezTo>
                  <a:lnTo>
                    <a:pt x="19585" y="2167467"/>
                  </a:lnTo>
                  <a:cubicBezTo>
                    <a:pt x="14391" y="2167467"/>
                    <a:pt x="9409" y="2165403"/>
                    <a:pt x="5736" y="2161730"/>
                  </a:cubicBezTo>
                  <a:cubicBezTo>
                    <a:pt x="2063" y="2158058"/>
                    <a:pt x="0" y="2153076"/>
                    <a:pt x="0" y="2147882"/>
                  </a:cubicBezTo>
                  <a:lnTo>
                    <a:pt x="0" y="19585"/>
                  </a:lnTo>
                  <a:cubicBezTo>
                    <a:pt x="0" y="8768"/>
                    <a:pt x="8768" y="0"/>
                    <a:pt x="19585" y="0"/>
                  </a:cubicBezTo>
                  <a:close/>
                </a:path>
              </a:pathLst>
            </a:custGeom>
            <a:solidFill>
              <a:srgbClr val="395D91"/>
            </a:solidFill>
          </p:spPr>
          <p:txBody>
            <a:bodyPr/>
            <a:lstStyle/>
            <a:p>
              <a:endParaRPr lang="it-DE"/>
            </a:p>
          </p:txBody>
        </p:sp>
        <p:sp>
          <p:nvSpPr>
            <p:cNvPr id="5" name="TextBox 5">
              <a:extLst>
                <a:ext uri="{FF2B5EF4-FFF2-40B4-BE49-F238E27FC236}">
                  <a16:creationId xmlns:a16="http://schemas.microsoft.com/office/drawing/2014/main" id="{C8660F93-D54C-7ED1-0C11-37BB77E49CDE}"/>
                </a:ext>
              </a:extLst>
            </p:cNvPr>
            <p:cNvSpPr txBox="1"/>
            <p:nvPr/>
          </p:nvSpPr>
          <p:spPr>
            <a:xfrm>
              <a:off x="0" y="-47625"/>
              <a:ext cx="4476824" cy="2215092"/>
            </a:xfrm>
            <a:prstGeom prst="rect">
              <a:avLst/>
            </a:prstGeom>
          </p:spPr>
          <p:txBody>
            <a:bodyPr lIns="50800" tIns="50800" rIns="50800" bIns="50800" rtlCol="0" anchor="ctr"/>
            <a:lstStyle/>
            <a:p>
              <a:pPr algn="ctr">
                <a:lnSpc>
                  <a:spcPts val="2659"/>
                </a:lnSpc>
              </a:pPr>
              <a:endParaRPr dirty="0"/>
            </a:p>
          </p:txBody>
        </p:sp>
      </p:grpSp>
      <p:sp>
        <p:nvSpPr>
          <p:cNvPr id="6" name="Freeform 6">
            <a:extLst>
              <a:ext uri="{FF2B5EF4-FFF2-40B4-BE49-F238E27FC236}">
                <a16:creationId xmlns:a16="http://schemas.microsoft.com/office/drawing/2014/main" id="{39D168A0-248D-C152-07E1-6E4845EDA50A}"/>
              </a:ext>
            </a:extLst>
          </p:cNvPr>
          <p:cNvSpPr/>
          <p:nvPr/>
        </p:nvSpPr>
        <p:spPr>
          <a:xfrm rot="-2700000">
            <a:off x="12542618" y="1487169"/>
            <a:ext cx="11641929" cy="11641929"/>
          </a:xfrm>
          <a:custGeom>
            <a:avLst/>
            <a:gdLst/>
            <a:ahLst/>
            <a:cxnLst/>
            <a:rect l="l" t="t" r="r" b="b"/>
            <a:pathLst>
              <a:path w="11641929" h="11641929">
                <a:moveTo>
                  <a:pt x="0" y="0"/>
                </a:moveTo>
                <a:lnTo>
                  <a:pt x="11641929" y="0"/>
                </a:lnTo>
                <a:lnTo>
                  <a:pt x="11641929" y="11641929"/>
                </a:lnTo>
                <a:lnTo>
                  <a:pt x="0" y="11641929"/>
                </a:lnTo>
                <a:lnTo>
                  <a:pt x="0" y="0"/>
                </a:lnTo>
                <a:close/>
              </a:path>
            </a:pathLst>
          </a:custGeom>
          <a:blipFill>
            <a:blip r:embed="rId3">
              <a:alphaModFix amt="6999"/>
            </a:blip>
            <a:stretch>
              <a:fillRect/>
            </a:stretch>
          </a:blipFill>
        </p:spPr>
        <p:txBody>
          <a:bodyPr/>
          <a:lstStyle/>
          <a:p>
            <a:endParaRPr lang="it-DE"/>
          </a:p>
        </p:txBody>
      </p:sp>
      <p:grpSp>
        <p:nvGrpSpPr>
          <p:cNvPr id="7" name="Group 7">
            <a:extLst>
              <a:ext uri="{FF2B5EF4-FFF2-40B4-BE49-F238E27FC236}">
                <a16:creationId xmlns:a16="http://schemas.microsoft.com/office/drawing/2014/main" id="{D1D64301-8230-53FC-DFD2-B42DAAD80E06}"/>
              </a:ext>
            </a:extLst>
          </p:cNvPr>
          <p:cNvGrpSpPr/>
          <p:nvPr/>
        </p:nvGrpSpPr>
        <p:grpSpPr>
          <a:xfrm rot="-2700000">
            <a:off x="12874035" y="1818586"/>
            <a:ext cx="10863149" cy="10863149"/>
            <a:chOff x="0" y="0"/>
            <a:chExt cx="2041549" cy="2041549"/>
          </a:xfrm>
        </p:grpSpPr>
        <p:sp>
          <p:nvSpPr>
            <p:cNvPr id="8" name="Freeform 8">
              <a:extLst>
                <a:ext uri="{FF2B5EF4-FFF2-40B4-BE49-F238E27FC236}">
                  <a16:creationId xmlns:a16="http://schemas.microsoft.com/office/drawing/2014/main" id="{6A56D6DA-51E3-2FD7-C086-9BB0350DEE84}"/>
                </a:ext>
              </a:extLst>
            </p:cNvPr>
            <p:cNvSpPr/>
            <p:nvPr/>
          </p:nvSpPr>
          <p:spPr>
            <a:xfrm>
              <a:off x="0" y="0"/>
              <a:ext cx="2041549" cy="2041549"/>
            </a:xfrm>
            <a:custGeom>
              <a:avLst/>
              <a:gdLst/>
              <a:ahLst/>
              <a:cxnLst/>
              <a:rect l="l" t="t" r="r" b="b"/>
              <a:pathLst>
                <a:path w="2041549" h="2041549">
                  <a:moveTo>
                    <a:pt x="71268" y="0"/>
                  </a:moveTo>
                  <a:lnTo>
                    <a:pt x="1970282" y="0"/>
                  </a:lnTo>
                  <a:cubicBezTo>
                    <a:pt x="1989183" y="0"/>
                    <a:pt x="2007310" y="7509"/>
                    <a:pt x="2020675" y="20874"/>
                  </a:cubicBezTo>
                  <a:cubicBezTo>
                    <a:pt x="2034041" y="34239"/>
                    <a:pt x="2041549" y="52366"/>
                    <a:pt x="2041549" y="71268"/>
                  </a:cubicBezTo>
                  <a:lnTo>
                    <a:pt x="2041549" y="1970282"/>
                  </a:lnTo>
                  <a:cubicBezTo>
                    <a:pt x="2041549" y="2009642"/>
                    <a:pt x="2009642" y="2041549"/>
                    <a:pt x="1970282" y="2041549"/>
                  </a:cubicBezTo>
                  <a:lnTo>
                    <a:pt x="71268" y="2041549"/>
                  </a:lnTo>
                  <a:cubicBezTo>
                    <a:pt x="31908" y="2041549"/>
                    <a:pt x="0" y="2009642"/>
                    <a:pt x="0" y="1970282"/>
                  </a:cubicBezTo>
                  <a:lnTo>
                    <a:pt x="0" y="71268"/>
                  </a:lnTo>
                  <a:cubicBezTo>
                    <a:pt x="0" y="31908"/>
                    <a:pt x="31908" y="0"/>
                    <a:pt x="71268" y="0"/>
                  </a:cubicBezTo>
                  <a:close/>
                </a:path>
              </a:pathLst>
            </a:custGeom>
            <a:solidFill>
              <a:srgbClr val="FFFFFF"/>
            </a:solidFill>
          </p:spPr>
          <p:txBody>
            <a:bodyPr/>
            <a:lstStyle/>
            <a:p>
              <a:endParaRPr lang="it-DE"/>
            </a:p>
          </p:txBody>
        </p:sp>
        <p:sp>
          <p:nvSpPr>
            <p:cNvPr id="9" name="TextBox 9">
              <a:extLst>
                <a:ext uri="{FF2B5EF4-FFF2-40B4-BE49-F238E27FC236}">
                  <a16:creationId xmlns:a16="http://schemas.microsoft.com/office/drawing/2014/main" id="{147E827B-E61A-F31A-B3E7-C2636FEBF67E}"/>
                </a:ext>
              </a:extLst>
            </p:cNvPr>
            <p:cNvSpPr txBox="1"/>
            <p:nvPr/>
          </p:nvSpPr>
          <p:spPr>
            <a:xfrm>
              <a:off x="0" y="-47625"/>
              <a:ext cx="2041549" cy="2089174"/>
            </a:xfrm>
            <a:prstGeom prst="rect">
              <a:avLst/>
            </a:prstGeom>
          </p:spPr>
          <p:txBody>
            <a:bodyPr lIns="50800" tIns="50800" rIns="50800" bIns="50800" rtlCol="0" anchor="ctr"/>
            <a:lstStyle/>
            <a:p>
              <a:pPr algn="ctr">
                <a:lnSpc>
                  <a:spcPts val="2659"/>
                </a:lnSpc>
                <a:spcBef>
                  <a:spcPct val="0"/>
                </a:spcBef>
              </a:pPr>
              <a:endParaRPr dirty="0"/>
            </a:p>
          </p:txBody>
        </p:sp>
      </p:grpSp>
      <p:sp>
        <p:nvSpPr>
          <p:cNvPr id="10" name="TextBox 10">
            <a:extLst>
              <a:ext uri="{FF2B5EF4-FFF2-40B4-BE49-F238E27FC236}">
                <a16:creationId xmlns:a16="http://schemas.microsoft.com/office/drawing/2014/main" id="{BE2DD50B-1B1D-E55D-7263-92ABB6F12F9B}"/>
              </a:ext>
            </a:extLst>
          </p:cNvPr>
          <p:cNvSpPr txBox="1"/>
          <p:nvPr/>
        </p:nvSpPr>
        <p:spPr>
          <a:xfrm>
            <a:off x="1992588" y="1445644"/>
            <a:ext cx="14302824" cy="1025922"/>
          </a:xfrm>
          <a:prstGeom prst="rect">
            <a:avLst/>
          </a:prstGeom>
        </p:spPr>
        <p:txBody>
          <a:bodyPr wrap="square" lIns="0" tIns="0" rIns="0" bIns="0" rtlCol="0" anchor="t">
            <a:spAutoFit/>
          </a:bodyPr>
          <a:lstStyle/>
          <a:p>
            <a:pPr algn="l">
              <a:lnSpc>
                <a:spcPts val="8450"/>
              </a:lnSpc>
            </a:pPr>
            <a:r>
              <a:rPr lang="en-US" sz="6500" dirty="0">
                <a:solidFill>
                  <a:srgbClr val="CAE4FC"/>
                </a:solidFill>
                <a:latin typeface="Big John PRO Bold"/>
                <a:ea typeface="Big John PRO Bold"/>
                <a:cs typeface="Big John PRO Bold"/>
                <a:sym typeface="Big John PRO Bold"/>
              </a:rPr>
              <a:t>Fullness — Glorious Salvation</a:t>
            </a:r>
          </a:p>
        </p:txBody>
      </p:sp>
      <p:sp>
        <p:nvSpPr>
          <p:cNvPr id="11" name="TextBox 11">
            <a:extLst>
              <a:ext uri="{FF2B5EF4-FFF2-40B4-BE49-F238E27FC236}">
                <a16:creationId xmlns:a16="http://schemas.microsoft.com/office/drawing/2014/main" id="{2169377E-BE03-06F5-D48D-2E5793778874}"/>
              </a:ext>
            </a:extLst>
          </p:cNvPr>
          <p:cNvSpPr txBox="1"/>
          <p:nvPr/>
        </p:nvSpPr>
        <p:spPr>
          <a:xfrm>
            <a:off x="1992588" y="2757169"/>
            <a:ext cx="10428012" cy="4256678"/>
          </a:xfrm>
          <a:prstGeom prst="rect">
            <a:avLst/>
          </a:prstGeom>
        </p:spPr>
        <p:txBody>
          <a:bodyPr wrap="square" lIns="0" tIns="0" rIns="0" bIns="0" rtlCol="0" anchor="t">
            <a:spAutoFit/>
          </a:bodyPr>
          <a:lstStyle/>
          <a:p>
            <a:pPr marL="571500" indent="-571500" algn="just">
              <a:lnSpc>
                <a:spcPts val="5599"/>
              </a:lnSpc>
              <a:spcBef>
                <a:spcPct val="0"/>
              </a:spcBef>
              <a:buFontTx/>
              <a:buChar char="-"/>
            </a:pPr>
            <a:r>
              <a:rPr lang="en-US" sz="3999" b="1" dirty="0">
                <a:solidFill>
                  <a:srgbClr val="F7FBFF"/>
                </a:solidFill>
                <a:latin typeface="Gilroy"/>
                <a:ea typeface="Gilroy"/>
                <a:cs typeface="Gilroy"/>
                <a:sym typeface="Gilroy"/>
              </a:rPr>
              <a:t>Gal 4:4–5</a:t>
            </a:r>
          </a:p>
          <a:p>
            <a:pPr marL="571500" indent="-571500" algn="just">
              <a:lnSpc>
                <a:spcPts val="5599"/>
              </a:lnSpc>
              <a:spcBef>
                <a:spcPct val="0"/>
              </a:spcBef>
              <a:buFontTx/>
              <a:buChar char="-"/>
            </a:pPr>
            <a:r>
              <a:rPr lang="en-US" sz="3999" b="1" dirty="0">
                <a:solidFill>
                  <a:srgbClr val="F7FBFF"/>
                </a:solidFill>
                <a:latin typeface="Gilroy"/>
                <a:ea typeface="Gilroy"/>
                <a:cs typeface="Gilroy"/>
                <a:sym typeface="Gilroy"/>
              </a:rPr>
              <a:t>1 Pet 1:20</a:t>
            </a:r>
          </a:p>
          <a:p>
            <a:pPr marL="571500" indent="-571500" algn="just">
              <a:lnSpc>
                <a:spcPts val="5599"/>
              </a:lnSpc>
              <a:spcBef>
                <a:spcPct val="0"/>
              </a:spcBef>
              <a:buFontTx/>
              <a:buChar char="-"/>
            </a:pPr>
            <a:r>
              <a:rPr lang="en-US" sz="3999" b="1" dirty="0">
                <a:solidFill>
                  <a:srgbClr val="F7FBFF"/>
                </a:solidFill>
                <a:latin typeface="Gilroy"/>
                <a:ea typeface="Gilroy"/>
                <a:cs typeface="Gilroy"/>
                <a:sym typeface="Gilroy"/>
              </a:rPr>
              <a:t>Jn 6:37</a:t>
            </a:r>
          </a:p>
          <a:p>
            <a:pPr marL="571500" indent="-571500" algn="just">
              <a:lnSpc>
                <a:spcPts val="5599"/>
              </a:lnSpc>
              <a:spcBef>
                <a:spcPct val="0"/>
              </a:spcBef>
              <a:buFontTx/>
              <a:buChar char="-"/>
            </a:pPr>
            <a:r>
              <a:rPr lang="en-US" sz="3999" b="1" dirty="0">
                <a:solidFill>
                  <a:srgbClr val="F7FBFF"/>
                </a:solidFill>
                <a:latin typeface="Gilroy"/>
                <a:ea typeface="Gilroy"/>
                <a:cs typeface="Gilroy"/>
                <a:sym typeface="Gilroy"/>
              </a:rPr>
              <a:t>Eph 1:4; 8–11</a:t>
            </a:r>
          </a:p>
          <a:p>
            <a:pPr algn="just">
              <a:lnSpc>
                <a:spcPts val="5599"/>
              </a:lnSpc>
              <a:spcBef>
                <a:spcPct val="0"/>
              </a:spcBef>
            </a:pPr>
            <a:r>
              <a:rPr lang="en-US" sz="3999" dirty="0">
                <a:solidFill>
                  <a:srgbClr val="F7FBFF"/>
                </a:solidFill>
                <a:latin typeface="Gilroy"/>
                <a:ea typeface="Gilroy"/>
                <a:cs typeface="Gilroy"/>
                <a:sym typeface="Gilroy"/>
              </a:rPr>
              <a:t> </a:t>
            </a:r>
          </a:p>
          <a:p>
            <a:pPr algn="just">
              <a:lnSpc>
                <a:spcPts val="5599"/>
              </a:lnSpc>
              <a:spcBef>
                <a:spcPct val="0"/>
              </a:spcBef>
            </a:pPr>
            <a:endParaRPr lang="en-US" sz="3999" dirty="0">
              <a:solidFill>
                <a:srgbClr val="F7FBFF"/>
              </a:solidFill>
              <a:latin typeface="Gilroy"/>
              <a:ea typeface="Gilroy"/>
              <a:cs typeface="Gilroy"/>
              <a:sym typeface="Gilroy"/>
            </a:endParaRPr>
          </a:p>
        </p:txBody>
      </p:sp>
    </p:spTree>
    <p:extLst>
      <p:ext uri="{BB962C8B-B14F-4D97-AF65-F5344CB8AC3E}">
        <p14:creationId xmlns:p14="http://schemas.microsoft.com/office/powerpoint/2010/main" val="113914925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6C62A98-33D2-7364-B700-E7C1D2150CF7}"/>
            </a:ext>
          </a:extLst>
        </p:cNvPr>
        <p:cNvGrpSpPr/>
        <p:nvPr/>
      </p:nvGrpSpPr>
      <p:grpSpPr>
        <a:xfrm>
          <a:off x="0" y="0"/>
          <a:ext cx="0" cy="0"/>
          <a:chOff x="0" y="0"/>
          <a:chExt cx="0" cy="0"/>
        </a:xfrm>
      </p:grpSpPr>
      <p:sp>
        <p:nvSpPr>
          <p:cNvPr id="2" name="Freeform 2">
            <a:extLst>
              <a:ext uri="{FF2B5EF4-FFF2-40B4-BE49-F238E27FC236}">
                <a16:creationId xmlns:a16="http://schemas.microsoft.com/office/drawing/2014/main" id="{48F556D5-ACF5-8399-FE9B-5D9558A46661}"/>
              </a:ext>
            </a:extLst>
          </p:cNvPr>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t="-9333" b="-9333"/>
            </a:stretch>
          </a:blipFill>
        </p:spPr>
        <p:txBody>
          <a:bodyPr/>
          <a:lstStyle/>
          <a:p>
            <a:endParaRPr lang="it-DE"/>
          </a:p>
        </p:txBody>
      </p:sp>
      <p:grpSp>
        <p:nvGrpSpPr>
          <p:cNvPr id="3" name="Group 3">
            <a:extLst>
              <a:ext uri="{FF2B5EF4-FFF2-40B4-BE49-F238E27FC236}">
                <a16:creationId xmlns:a16="http://schemas.microsoft.com/office/drawing/2014/main" id="{C58CD653-44C5-2D2E-C0F4-F0BEFB9D858F}"/>
              </a:ext>
            </a:extLst>
          </p:cNvPr>
          <p:cNvGrpSpPr/>
          <p:nvPr/>
        </p:nvGrpSpPr>
        <p:grpSpPr>
          <a:xfrm>
            <a:off x="1028700" y="1028700"/>
            <a:ext cx="16997941" cy="8229600"/>
            <a:chOff x="0" y="0"/>
            <a:chExt cx="4476824" cy="2167467"/>
          </a:xfrm>
        </p:grpSpPr>
        <p:sp>
          <p:nvSpPr>
            <p:cNvPr id="4" name="Freeform 4">
              <a:extLst>
                <a:ext uri="{FF2B5EF4-FFF2-40B4-BE49-F238E27FC236}">
                  <a16:creationId xmlns:a16="http://schemas.microsoft.com/office/drawing/2014/main" id="{61DD94C6-0543-E590-41C7-3ADBC849C40A}"/>
                </a:ext>
              </a:extLst>
            </p:cNvPr>
            <p:cNvSpPr/>
            <p:nvPr/>
          </p:nvSpPr>
          <p:spPr>
            <a:xfrm>
              <a:off x="0" y="0"/>
              <a:ext cx="4476824" cy="2167467"/>
            </a:xfrm>
            <a:custGeom>
              <a:avLst/>
              <a:gdLst/>
              <a:ahLst/>
              <a:cxnLst/>
              <a:rect l="l" t="t" r="r" b="b"/>
              <a:pathLst>
                <a:path w="4476824" h="2167467">
                  <a:moveTo>
                    <a:pt x="19585" y="0"/>
                  </a:moveTo>
                  <a:lnTo>
                    <a:pt x="4457239" y="0"/>
                  </a:lnTo>
                  <a:cubicBezTo>
                    <a:pt x="4462433" y="0"/>
                    <a:pt x="4467415" y="2063"/>
                    <a:pt x="4471088" y="5736"/>
                  </a:cubicBezTo>
                  <a:cubicBezTo>
                    <a:pt x="4474761" y="9409"/>
                    <a:pt x="4476824" y="14391"/>
                    <a:pt x="4476824" y="19585"/>
                  </a:cubicBezTo>
                  <a:lnTo>
                    <a:pt x="4476824" y="2147882"/>
                  </a:lnTo>
                  <a:cubicBezTo>
                    <a:pt x="4476824" y="2158698"/>
                    <a:pt x="4468056" y="2167467"/>
                    <a:pt x="4457239" y="2167467"/>
                  </a:cubicBezTo>
                  <a:lnTo>
                    <a:pt x="19585" y="2167467"/>
                  </a:lnTo>
                  <a:cubicBezTo>
                    <a:pt x="14391" y="2167467"/>
                    <a:pt x="9409" y="2165403"/>
                    <a:pt x="5736" y="2161730"/>
                  </a:cubicBezTo>
                  <a:cubicBezTo>
                    <a:pt x="2063" y="2158058"/>
                    <a:pt x="0" y="2153076"/>
                    <a:pt x="0" y="2147882"/>
                  </a:cubicBezTo>
                  <a:lnTo>
                    <a:pt x="0" y="19585"/>
                  </a:lnTo>
                  <a:cubicBezTo>
                    <a:pt x="0" y="8768"/>
                    <a:pt x="8768" y="0"/>
                    <a:pt x="19585" y="0"/>
                  </a:cubicBezTo>
                  <a:close/>
                </a:path>
              </a:pathLst>
            </a:custGeom>
            <a:solidFill>
              <a:srgbClr val="395D91"/>
            </a:solidFill>
          </p:spPr>
          <p:txBody>
            <a:bodyPr/>
            <a:lstStyle/>
            <a:p>
              <a:endParaRPr lang="it-DE"/>
            </a:p>
          </p:txBody>
        </p:sp>
        <p:sp>
          <p:nvSpPr>
            <p:cNvPr id="5" name="TextBox 5">
              <a:extLst>
                <a:ext uri="{FF2B5EF4-FFF2-40B4-BE49-F238E27FC236}">
                  <a16:creationId xmlns:a16="http://schemas.microsoft.com/office/drawing/2014/main" id="{66F2CDF2-4DC5-2788-7440-9E3173077F86}"/>
                </a:ext>
              </a:extLst>
            </p:cNvPr>
            <p:cNvSpPr txBox="1"/>
            <p:nvPr/>
          </p:nvSpPr>
          <p:spPr>
            <a:xfrm>
              <a:off x="0" y="-47625"/>
              <a:ext cx="4476824" cy="2215092"/>
            </a:xfrm>
            <a:prstGeom prst="rect">
              <a:avLst/>
            </a:prstGeom>
          </p:spPr>
          <p:txBody>
            <a:bodyPr lIns="50800" tIns="50800" rIns="50800" bIns="50800" rtlCol="0" anchor="ctr"/>
            <a:lstStyle/>
            <a:p>
              <a:pPr algn="ctr">
                <a:lnSpc>
                  <a:spcPts val="2659"/>
                </a:lnSpc>
              </a:pPr>
              <a:endParaRPr dirty="0"/>
            </a:p>
          </p:txBody>
        </p:sp>
      </p:grpSp>
      <p:sp>
        <p:nvSpPr>
          <p:cNvPr id="6" name="Freeform 6">
            <a:extLst>
              <a:ext uri="{FF2B5EF4-FFF2-40B4-BE49-F238E27FC236}">
                <a16:creationId xmlns:a16="http://schemas.microsoft.com/office/drawing/2014/main" id="{218F21DE-7E1F-5373-F766-B54AAB491E20}"/>
              </a:ext>
            </a:extLst>
          </p:cNvPr>
          <p:cNvSpPr/>
          <p:nvPr/>
        </p:nvSpPr>
        <p:spPr>
          <a:xfrm rot="-2700000">
            <a:off x="12542618" y="1487169"/>
            <a:ext cx="11641929" cy="11641929"/>
          </a:xfrm>
          <a:custGeom>
            <a:avLst/>
            <a:gdLst/>
            <a:ahLst/>
            <a:cxnLst/>
            <a:rect l="l" t="t" r="r" b="b"/>
            <a:pathLst>
              <a:path w="11641929" h="11641929">
                <a:moveTo>
                  <a:pt x="0" y="0"/>
                </a:moveTo>
                <a:lnTo>
                  <a:pt x="11641929" y="0"/>
                </a:lnTo>
                <a:lnTo>
                  <a:pt x="11641929" y="11641929"/>
                </a:lnTo>
                <a:lnTo>
                  <a:pt x="0" y="11641929"/>
                </a:lnTo>
                <a:lnTo>
                  <a:pt x="0" y="0"/>
                </a:lnTo>
                <a:close/>
              </a:path>
            </a:pathLst>
          </a:custGeom>
          <a:blipFill>
            <a:blip r:embed="rId3">
              <a:alphaModFix amt="6999"/>
            </a:blip>
            <a:stretch>
              <a:fillRect/>
            </a:stretch>
          </a:blipFill>
        </p:spPr>
        <p:txBody>
          <a:bodyPr/>
          <a:lstStyle/>
          <a:p>
            <a:endParaRPr lang="it-DE"/>
          </a:p>
        </p:txBody>
      </p:sp>
      <p:grpSp>
        <p:nvGrpSpPr>
          <p:cNvPr id="7" name="Group 7">
            <a:extLst>
              <a:ext uri="{FF2B5EF4-FFF2-40B4-BE49-F238E27FC236}">
                <a16:creationId xmlns:a16="http://schemas.microsoft.com/office/drawing/2014/main" id="{312E07A0-6B35-8458-A64D-4A0F41F2695C}"/>
              </a:ext>
            </a:extLst>
          </p:cNvPr>
          <p:cNvGrpSpPr/>
          <p:nvPr/>
        </p:nvGrpSpPr>
        <p:grpSpPr>
          <a:xfrm rot="-2700000">
            <a:off x="12874035" y="1818586"/>
            <a:ext cx="10863149" cy="10863149"/>
            <a:chOff x="0" y="0"/>
            <a:chExt cx="2041549" cy="2041549"/>
          </a:xfrm>
        </p:grpSpPr>
        <p:sp>
          <p:nvSpPr>
            <p:cNvPr id="8" name="Freeform 8">
              <a:extLst>
                <a:ext uri="{FF2B5EF4-FFF2-40B4-BE49-F238E27FC236}">
                  <a16:creationId xmlns:a16="http://schemas.microsoft.com/office/drawing/2014/main" id="{F5FD40D9-9DBA-4914-A076-D986D808F69C}"/>
                </a:ext>
              </a:extLst>
            </p:cNvPr>
            <p:cNvSpPr/>
            <p:nvPr/>
          </p:nvSpPr>
          <p:spPr>
            <a:xfrm>
              <a:off x="0" y="0"/>
              <a:ext cx="2041549" cy="2041549"/>
            </a:xfrm>
            <a:custGeom>
              <a:avLst/>
              <a:gdLst/>
              <a:ahLst/>
              <a:cxnLst/>
              <a:rect l="l" t="t" r="r" b="b"/>
              <a:pathLst>
                <a:path w="2041549" h="2041549">
                  <a:moveTo>
                    <a:pt x="71268" y="0"/>
                  </a:moveTo>
                  <a:lnTo>
                    <a:pt x="1970282" y="0"/>
                  </a:lnTo>
                  <a:cubicBezTo>
                    <a:pt x="1989183" y="0"/>
                    <a:pt x="2007310" y="7509"/>
                    <a:pt x="2020675" y="20874"/>
                  </a:cubicBezTo>
                  <a:cubicBezTo>
                    <a:pt x="2034041" y="34239"/>
                    <a:pt x="2041549" y="52366"/>
                    <a:pt x="2041549" y="71268"/>
                  </a:cubicBezTo>
                  <a:lnTo>
                    <a:pt x="2041549" y="1970282"/>
                  </a:lnTo>
                  <a:cubicBezTo>
                    <a:pt x="2041549" y="2009642"/>
                    <a:pt x="2009642" y="2041549"/>
                    <a:pt x="1970282" y="2041549"/>
                  </a:cubicBezTo>
                  <a:lnTo>
                    <a:pt x="71268" y="2041549"/>
                  </a:lnTo>
                  <a:cubicBezTo>
                    <a:pt x="31908" y="2041549"/>
                    <a:pt x="0" y="2009642"/>
                    <a:pt x="0" y="1970282"/>
                  </a:cubicBezTo>
                  <a:lnTo>
                    <a:pt x="0" y="71268"/>
                  </a:lnTo>
                  <a:cubicBezTo>
                    <a:pt x="0" y="31908"/>
                    <a:pt x="31908" y="0"/>
                    <a:pt x="71268" y="0"/>
                  </a:cubicBezTo>
                  <a:close/>
                </a:path>
              </a:pathLst>
            </a:custGeom>
            <a:solidFill>
              <a:srgbClr val="FFFFFF"/>
            </a:solidFill>
          </p:spPr>
          <p:txBody>
            <a:bodyPr/>
            <a:lstStyle/>
            <a:p>
              <a:endParaRPr lang="it-DE"/>
            </a:p>
          </p:txBody>
        </p:sp>
        <p:sp>
          <p:nvSpPr>
            <p:cNvPr id="9" name="TextBox 9">
              <a:extLst>
                <a:ext uri="{FF2B5EF4-FFF2-40B4-BE49-F238E27FC236}">
                  <a16:creationId xmlns:a16="http://schemas.microsoft.com/office/drawing/2014/main" id="{2929794B-376A-FAE5-D964-03670EFCF2F2}"/>
                </a:ext>
              </a:extLst>
            </p:cNvPr>
            <p:cNvSpPr txBox="1"/>
            <p:nvPr/>
          </p:nvSpPr>
          <p:spPr>
            <a:xfrm>
              <a:off x="0" y="-47625"/>
              <a:ext cx="2041549" cy="2089174"/>
            </a:xfrm>
            <a:prstGeom prst="rect">
              <a:avLst/>
            </a:prstGeom>
          </p:spPr>
          <p:txBody>
            <a:bodyPr lIns="50800" tIns="50800" rIns="50800" bIns="50800" rtlCol="0" anchor="ctr"/>
            <a:lstStyle/>
            <a:p>
              <a:pPr algn="ctr">
                <a:lnSpc>
                  <a:spcPts val="2659"/>
                </a:lnSpc>
                <a:spcBef>
                  <a:spcPct val="0"/>
                </a:spcBef>
              </a:pPr>
              <a:endParaRPr dirty="0"/>
            </a:p>
          </p:txBody>
        </p:sp>
      </p:grpSp>
      <p:sp>
        <p:nvSpPr>
          <p:cNvPr id="10" name="TextBox 10">
            <a:extLst>
              <a:ext uri="{FF2B5EF4-FFF2-40B4-BE49-F238E27FC236}">
                <a16:creationId xmlns:a16="http://schemas.microsoft.com/office/drawing/2014/main" id="{DB93D672-537A-0E40-CA38-CEA492CEF6F4}"/>
              </a:ext>
            </a:extLst>
          </p:cNvPr>
          <p:cNvSpPr txBox="1"/>
          <p:nvPr/>
        </p:nvSpPr>
        <p:spPr>
          <a:xfrm>
            <a:off x="1992588" y="1445644"/>
            <a:ext cx="14302824" cy="1025922"/>
          </a:xfrm>
          <a:prstGeom prst="rect">
            <a:avLst/>
          </a:prstGeom>
        </p:spPr>
        <p:txBody>
          <a:bodyPr wrap="square" lIns="0" tIns="0" rIns="0" bIns="0" rtlCol="0" anchor="t">
            <a:spAutoFit/>
          </a:bodyPr>
          <a:lstStyle/>
          <a:p>
            <a:pPr algn="l">
              <a:lnSpc>
                <a:spcPts val="8450"/>
              </a:lnSpc>
            </a:pPr>
            <a:r>
              <a:rPr lang="en-US" sz="6500" dirty="0">
                <a:solidFill>
                  <a:srgbClr val="CAE4FC"/>
                </a:solidFill>
                <a:latin typeface="Big John PRO Bold"/>
                <a:ea typeface="Big John PRO Bold"/>
                <a:cs typeface="Big John PRO Bold"/>
                <a:sym typeface="Big John PRO Bold"/>
              </a:rPr>
              <a:t>Fullness — Glorious Salvation</a:t>
            </a:r>
          </a:p>
        </p:txBody>
      </p:sp>
      <p:sp>
        <p:nvSpPr>
          <p:cNvPr id="11" name="TextBox 11">
            <a:extLst>
              <a:ext uri="{FF2B5EF4-FFF2-40B4-BE49-F238E27FC236}">
                <a16:creationId xmlns:a16="http://schemas.microsoft.com/office/drawing/2014/main" id="{0ABF55C8-5FEF-9E2A-8110-95350B0FA991}"/>
              </a:ext>
            </a:extLst>
          </p:cNvPr>
          <p:cNvSpPr txBox="1"/>
          <p:nvPr/>
        </p:nvSpPr>
        <p:spPr>
          <a:xfrm>
            <a:off x="1992588" y="2757169"/>
            <a:ext cx="10428012" cy="4974823"/>
          </a:xfrm>
          <a:prstGeom prst="rect">
            <a:avLst/>
          </a:prstGeom>
        </p:spPr>
        <p:txBody>
          <a:bodyPr wrap="square" lIns="0" tIns="0" rIns="0" bIns="0" rtlCol="0" anchor="t">
            <a:spAutoFit/>
          </a:bodyPr>
          <a:lstStyle/>
          <a:p>
            <a:pPr marL="571500" indent="-571500" algn="just">
              <a:lnSpc>
                <a:spcPts val="5599"/>
              </a:lnSpc>
              <a:spcBef>
                <a:spcPct val="0"/>
              </a:spcBef>
              <a:buFontTx/>
              <a:buChar char="-"/>
            </a:pPr>
            <a:r>
              <a:rPr lang="en-US" sz="3999" b="1" dirty="0">
                <a:solidFill>
                  <a:srgbClr val="F7FBFF"/>
                </a:solidFill>
                <a:latin typeface="Gilroy"/>
                <a:ea typeface="Gilroy"/>
                <a:cs typeface="Gilroy"/>
                <a:sym typeface="Gilroy"/>
              </a:rPr>
              <a:t>Gal 4:4–5</a:t>
            </a:r>
          </a:p>
          <a:p>
            <a:pPr marL="571500" indent="-571500" algn="just">
              <a:lnSpc>
                <a:spcPts val="5599"/>
              </a:lnSpc>
              <a:spcBef>
                <a:spcPct val="0"/>
              </a:spcBef>
              <a:buFontTx/>
              <a:buChar char="-"/>
            </a:pPr>
            <a:r>
              <a:rPr lang="en-US" sz="3999" b="1" dirty="0">
                <a:solidFill>
                  <a:srgbClr val="F7FBFF"/>
                </a:solidFill>
                <a:latin typeface="Gilroy"/>
                <a:ea typeface="Gilroy"/>
                <a:cs typeface="Gilroy"/>
                <a:sym typeface="Gilroy"/>
              </a:rPr>
              <a:t>1 Pet 1:20</a:t>
            </a:r>
          </a:p>
          <a:p>
            <a:pPr marL="571500" indent="-571500" algn="just">
              <a:lnSpc>
                <a:spcPts val="5599"/>
              </a:lnSpc>
              <a:spcBef>
                <a:spcPct val="0"/>
              </a:spcBef>
              <a:buFontTx/>
              <a:buChar char="-"/>
            </a:pPr>
            <a:r>
              <a:rPr lang="en-US" sz="3999" b="1" dirty="0">
                <a:solidFill>
                  <a:srgbClr val="F7FBFF"/>
                </a:solidFill>
                <a:latin typeface="Gilroy"/>
                <a:ea typeface="Gilroy"/>
                <a:cs typeface="Gilroy"/>
                <a:sym typeface="Gilroy"/>
              </a:rPr>
              <a:t>Jn 6:37</a:t>
            </a:r>
          </a:p>
          <a:p>
            <a:pPr marL="571500" indent="-571500" algn="just">
              <a:lnSpc>
                <a:spcPts val="5599"/>
              </a:lnSpc>
              <a:spcBef>
                <a:spcPct val="0"/>
              </a:spcBef>
              <a:buFontTx/>
              <a:buChar char="-"/>
            </a:pPr>
            <a:r>
              <a:rPr lang="en-US" sz="3999" b="1" dirty="0">
                <a:solidFill>
                  <a:srgbClr val="F7FBFF"/>
                </a:solidFill>
                <a:latin typeface="Gilroy"/>
                <a:ea typeface="Gilroy"/>
                <a:cs typeface="Gilroy"/>
                <a:sym typeface="Gilroy"/>
              </a:rPr>
              <a:t>Eph 1:4; 8–11</a:t>
            </a:r>
          </a:p>
          <a:p>
            <a:pPr marL="571500" indent="-571500" algn="just">
              <a:lnSpc>
                <a:spcPts val="5599"/>
              </a:lnSpc>
              <a:spcBef>
                <a:spcPct val="0"/>
              </a:spcBef>
              <a:buFontTx/>
              <a:buChar char="-"/>
            </a:pPr>
            <a:r>
              <a:rPr lang="en-US" sz="3999" b="1" dirty="0">
                <a:solidFill>
                  <a:srgbClr val="F7FBFF"/>
                </a:solidFill>
                <a:latin typeface="Gilroy"/>
                <a:ea typeface="Gilroy"/>
                <a:cs typeface="Gilroy"/>
                <a:sym typeface="Gilroy"/>
              </a:rPr>
              <a:t>Rev 13:8. </a:t>
            </a:r>
          </a:p>
          <a:p>
            <a:pPr algn="just">
              <a:lnSpc>
                <a:spcPts val="5599"/>
              </a:lnSpc>
              <a:spcBef>
                <a:spcPct val="0"/>
              </a:spcBef>
            </a:pPr>
            <a:r>
              <a:rPr lang="en-US" sz="3999" dirty="0">
                <a:solidFill>
                  <a:srgbClr val="F7FBFF"/>
                </a:solidFill>
                <a:latin typeface="Gilroy"/>
                <a:ea typeface="Gilroy"/>
                <a:cs typeface="Gilroy"/>
                <a:sym typeface="Gilroy"/>
              </a:rPr>
              <a:t> </a:t>
            </a:r>
          </a:p>
          <a:p>
            <a:pPr algn="just">
              <a:lnSpc>
                <a:spcPts val="5599"/>
              </a:lnSpc>
              <a:spcBef>
                <a:spcPct val="0"/>
              </a:spcBef>
            </a:pPr>
            <a:endParaRPr lang="en-US" sz="3999" dirty="0">
              <a:solidFill>
                <a:srgbClr val="F7FBFF"/>
              </a:solidFill>
              <a:latin typeface="Gilroy"/>
              <a:ea typeface="Gilroy"/>
              <a:cs typeface="Gilroy"/>
              <a:sym typeface="Gilroy"/>
            </a:endParaRPr>
          </a:p>
        </p:txBody>
      </p:sp>
    </p:spTree>
    <p:extLst>
      <p:ext uri="{BB962C8B-B14F-4D97-AF65-F5344CB8AC3E}">
        <p14:creationId xmlns:p14="http://schemas.microsoft.com/office/powerpoint/2010/main" val="119335714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ED9882A-FEC2-88D2-3492-4A8F007D6B25}"/>
            </a:ext>
          </a:extLst>
        </p:cNvPr>
        <p:cNvGrpSpPr/>
        <p:nvPr/>
      </p:nvGrpSpPr>
      <p:grpSpPr>
        <a:xfrm>
          <a:off x="0" y="0"/>
          <a:ext cx="0" cy="0"/>
          <a:chOff x="0" y="0"/>
          <a:chExt cx="0" cy="0"/>
        </a:xfrm>
      </p:grpSpPr>
      <p:sp>
        <p:nvSpPr>
          <p:cNvPr id="2" name="Freeform 2">
            <a:extLst>
              <a:ext uri="{FF2B5EF4-FFF2-40B4-BE49-F238E27FC236}">
                <a16:creationId xmlns:a16="http://schemas.microsoft.com/office/drawing/2014/main" id="{5C2D3EB7-EB2C-FB53-293A-56AA982DB0FA}"/>
              </a:ext>
            </a:extLst>
          </p:cNvPr>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t="-9333" b="-9333"/>
            </a:stretch>
          </a:blipFill>
        </p:spPr>
        <p:txBody>
          <a:bodyPr/>
          <a:lstStyle/>
          <a:p>
            <a:endParaRPr lang="it-DE"/>
          </a:p>
        </p:txBody>
      </p:sp>
      <p:sp>
        <p:nvSpPr>
          <p:cNvPr id="3" name="Freeform 3">
            <a:extLst>
              <a:ext uri="{FF2B5EF4-FFF2-40B4-BE49-F238E27FC236}">
                <a16:creationId xmlns:a16="http://schemas.microsoft.com/office/drawing/2014/main" id="{1E50EB47-B389-D786-EA8D-B7E3AADFEBE3}"/>
              </a:ext>
            </a:extLst>
          </p:cNvPr>
          <p:cNvSpPr/>
          <p:nvPr/>
        </p:nvSpPr>
        <p:spPr>
          <a:xfrm rot="-8100000">
            <a:off x="4234948" y="-677465"/>
            <a:ext cx="11641929" cy="11641929"/>
          </a:xfrm>
          <a:custGeom>
            <a:avLst/>
            <a:gdLst/>
            <a:ahLst/>
            <a:cxnLst/>
            <a:rect l="l" t="t" r="r" b="b"/>
            <a:pathLst>
              <a:path w="11641929" h="11641929">
                <a:moveTo>
                  <a:pt x="0" y="0"/>
                </a:moveTo>
                <a:lnTo>
                  <a:pt x="11641930" y="0"/>
                </a:lnTo>
                <a:lnTo>
                  <a:pt x="11641930" y="11641930"/>
                </a:lnTo>
                <a:lnTo>
                  <a:pt x="0" y="11641930"/>
                </a:lnTo>
                <a:lnTo>
                  <a:pt x="0" y="0"/>
                </a:lnTo>
                <a:close/>
              </a:path>
            </a:pathLst>
          </a:custGeom>
          <a:blipFill>
            <a:blip r:embed="rId3">
              <a:alphaModFix amt="8999"/>
            </a:blip>
            <a:stretch>
              <a:fillRect/>
            </a:stretch>
          </a:blipFill>
        </p:spPr>
        <p:txBody>
          <a:bodyPr/>
          <a:lstStyle/>
          <a:p>
            <a:endParaRPr lang="it-DE"/>
          </a:p>
        </p:txBody>
      </p:sp>
      <p:sp>
        <p:nvSpPr>
          <p:cNvPr id="4" name="Freeform 4">
            <a:extLst>
              <a:ext uri="{FF2B5EF4-FFF2-40B4-BE49-F238E27FC236}">
                <a16:creationId xmlns:a16="http://schemas.microsoft.com/office/drawing/2014/main" id="{A3BDF907-9871-7D92-9A9B-362DA0EC0FCC}"/>
              </a:ext>
            </a:extLst>
          </p:cNvPr>
          <p:cNvSpPr/>
          <p:nvPr/>
        </p:nvSpPr>
        <p:spPr>
          <a:xfrm rot="-8100000">
            <a:off x="2411122" y="-677465"/>
            <a:ext cx="11641929" cy="11641929"/>
          </a:xfrm>
          <a:custGeom>
            <a:avLst/>
            <a:gdLst/>
            <a:ahLst/>
            <a:cxnLst/>
            <a:rect l="l" t="t" r="r" b="b"/>
            <a:pathLst>
              <a:path w="11641929" h="11641929">
                <a:moveTo>
                  <a:pt x="0" y="0"/>
                </a:moveTo>
                <a:lnTo>
                  <a:pt x="11641930" y="0"/>
                </a:lnTo>
                <a:lnTo>
                  <a:pt x="11641930" y="11641930"/>
                </a:lnTo>
                <a:lnTo>
                  <a:pt x="0" y="11641930"/>
                </a:lnTo>
                <a:lnTo>
                  <a:pt x="0" y="0"/>
                </a:lnTo>
                <a:close/>
              </a:path>
            </a:pathLst>
          </a:custGeom>
          <a:blipFill>
            <a:blip r:embed="rId3">
              <a:alphaModFix amt="8999"/>
            </a:blip>
            <a:stretch>
              <a:fillRect/>
            </a:stretch>
          </a:blipFill>
        </p:spPr>
        <p:txBody>
          <a:bodyPr/>
          <a:lstStyle/>
          <a:p>
            <a:endParaRPr lang="it-DE"/>
          </a:p>
        </p:txBody>
      </p:sp>
      <p:grpSp>
        <p:nvGrpSpPr>
          <p:cNvPr id="5" name="Group 5">
            <a:extLst>
              <a:ext uri="{FF2B5EF4-FFF2-40B4-BE49-F238E27FC236}">
                <a16:creationId xmlns:a16="http://schemas.microsoft.com/office/drawing/2014/main" id="{5208213E-F679-E352-9A3F-EB4DB24FE5A7}"/>
              </a:ext>
            </a:extLst>
          </p:cNvPr>
          <p:cNvGrpSpPr/>
          <p:nvPr/>
        </p:nvGrpSpPr>
        <p:grpSpPr>
          <a:xfrm rot="-8100000">
            <a:off x="2800513" y="-288074"/>
            <a:ext cx="10863149" cy="10863149"/>
            <a:chOff x="0" y="0"/>
            <a:chExt cx="2041549" cy="2041549"/>
          </a:xfrm>
        </p:grpSpPr>
        <p:sp>
          <p:nvSpPr>
            <p:cNvPr id="6" name="Freeform 6">
              <a:extLst>
                <a:ext uri="{FF2B5EF4-FFF2-40B4-BE49-F238E27FC236}">
                  <a16:creationId xmlns:a16="http://schemas.microsoft.com/office/drawing/2014/main" id="{381265F6-CE1F-187D-D5A1-9C7B8B43FB0D}"/>
                </a:ext>
              </a:extLst>
            </p:cNvPr>
            <p:cNvSpPr/>
            <p:nvPr/>
          </p:nvSpPr>
          <p:spPr>
            <a:xfrm>
              <a:off x="0" y="0"/>
              <a:ext cx="2041549" cy="2041549"/>
            </a:xfrm>
            <a:custGeom>
              <a:avLst/>
              <a:gdLst/>
              <a:ahLst/>
              <a:cxnLst/>
              <a:rect l="l" t="t" r="r" b="b"/>
              <a:pathLst>
                <a:path w="2041549" h="2041549">
                  <a:moveTo>
                    <a:pt x="71268" y="0"/>
                  </a:moveTo>
                  <a:lnTo>
                    <a:pt x="1970282" y="0"/>
                  </a:lnTo>
                  <a:cubicBezTo>
                    <a:pt x="1989183" y="0"/>
                    <a:pt x="2007310" y="7509"/>
                    <a:pt x="2020675" y="20874"/>
                  </a:cubicBezTo>
                  <a:cubicBezTo>
                    <a:pt x="2034041" y="34239"/>
                    <a:pt x="2041549" y="52366"/>
                    <a:pt x="2041549" y="71268"/>
                  </a:cubicBezTo>
                  <a:lnTo>
                    <a:pt x="2041549" y="1970282"/>
                  </a:lnTo>
                  <a:cubicBezTo>
                    <a:pt x="2041549" y="2009642"/>
                    <a:pt x="2009642" y="2041549"/>
                    <a:pt x="1970282" y="2041549"/>
                  </a:cubicBezTo>
                  <a:lnTo>
                    <a:pt x="71268" y="2041549"/>
                  </a:lnTo>
                  <a:cubicBezTo>
                    <a:pt x="31908" y="2041549"/>
                    <a:pt x="0" y="2009642"/>
                    <a:pt x="0" y="1970282"/>
                  </a:cubicBezTo>
                  <a:lnTo>
                    <a:pt x="0" y="71268"/>
                  </a:lnTo>
                  <a:cubicBezTo>
                    <a:pt x="0" y="31908"/>
                    <a:pt x="31908" y="0"/>
                    <a:pt x="71268" y="0"/>
                  </a:cubicBezTo>
                  <a:close/>
                </a:path>
              </a:pathLst>
            </a:custGeom>
            <a:solidFill>
              <a:srgbClr val="FFFFFF"/>
            </a:solidFill>
          </p:spPr>
          <p:txBody>
            <a:bodyPr/>
            <a:lstStyle/>
            <a:p>
              <a:endParaRPr lang="it-DE"/>
            </a:p>
          </p:txBody>
        </p:sp>
        <p:sp>
          <p:nvSpPr>
            <p:cNvPr id="7" name="TextBox 7">
              <a:extLst>
                <a:ext uri="{FF2B5EF4-FFF2-40B4-BE49-F238E27FC236}">
                  <a16:creationId xmlns:a16="http://schemas.microsoft.com/office/drawing/2014/main" id="{4EC3FE28-31B0-0F3B-E031-7653124EBF4A}"/>
                </a:ext>
              </a:extLst>
            </p:cNvPr>
            <p:cNvSpPr txBox="1"/>
            <p:nvPr/>
          </p:nvSpPr>
          <p:spPr>
            <a:xfrm>
              <a:off x="0" y="-47625"/>
              <a:ext cx="2041549" cy="2089174"/>
            </a:xfrm>
            <a:prstGeom prst="rect">
              <a:avLst/>
            </a:prstGeom>
          </p:spPr>
          <p:txBody>
            <a:bodyPr lIns="50800" tIns="50800" rIns="50800" bIns="50800" rtlCol="0" anchor="ctr"/>
            <a:lstStyle/>
            <a:p>
              <a:pPr algn="ctr">
                <a:lnSpc>
                  <a:spcPts val="2659"/>
                </a:lnSpc>
                <a:spcBef>
                  <a:spcPct val="0"/>
                </a:spcBef>
              </a:pPr>
              <a:endParaRPr dirty="0"/>
            </a:p>
          </p:txBody>
        </p:sp>
      </p:grpSp>
      <p:grpSp>
        <p:nvGrpSpPr>
          <p:cNvPr id="8" name="Group 8">
            <a:extLst>
              <a:ext uri="{FF2B5EF4-FFF2-40B4-BE49-F238E27FC236}">
                <a16:creationId xmlns:a16="http://schemas.microsoft.com/office/drawing/2014/main" id="{DAC85917-47D7-D947-A7AA-DAEDB1754F81}"/>
              </a:ext>
            </a:extLst>
          </p:cNvPr>
          <p:cNvGrpSpPr/>
          <p:nvPr/>
        </p:nvGrpSpPr>
        <p:grpSpPr>
          <a:xfrm rot="-8100000">
            <a:off x="4624339" y="-288074"/>
            <a:ext cx="10863149" cy="10863149"/>
            <a:chOff x="0" y="0"/>
            <a:chExt cx="2041549" cy="2041549"/>
          </a:xfrm>
        </p:grpSpPr>
        <p:sp>
          <p:nvSpPr>
            <p:cNvPr id="9" name="Freeform 9">
              <a:extLst>
                <a:ext uri="{FF2B5EF4-FFF2-40B4-BE49-F238E27FC236}">
                  <a16:creationId xmlns:a16="http://schemas.microsoft.com/office/drawing/2014/main" id="{5231ED69-2811-156A-1B4B-D2E841609240}"/>
                </a:ext>
              </a:extLst>
            </p:cNvPr>
            <p:cNvSpPr/>
            <p:nvPr/>
          </p:nvSpPr>
          <p:spPr>
            <a:xfrm>
              <a:off x="0" y="0"/>
              <a:ext cx="2041549" cy="2041549"/>
            </a:xfrm>
            <a:custGeom>
              <a:avLst/>
              <a:gdLst/>
              <a:ahLst/>
              <a:cxnLst/>
              <a:rect l="l" t="t" r="r" b="b"/>
              <a:pathLst>
                <a:path w="2041549" h="2041549">
                  <a:moveTo>
                    <a:pt x="71268" y="0"/>
                  </a:moveTo>
                  <a:lnTo>
                    <a:pt x="1970282" y="0"/>
                  </a:lnTo>
                  <a:cubicBezTo>
                    <a:pt x="1989183" y="0"/>
                    <a:pt x="2007310" y="7509"/>
                    <a:pt x="2020675" y="20874"/>
                  </a:cubicBezTo>
                  <a:cubicBezTo>
                    <a:pt x="2034041" y="34239"/>
                    <a:pt x="2041549" y="52366"/>
                    <a:pt x="2041549" y="71268"/>
                  </a:cubicBezTo>
                  <a:lnTo>
                    <a:pt x="2041549" y="1970282"/>
                  </a:lnTo>
                  <a:cubicBezTo>
                    <a:pt x="2041549" y="2009642"/>
                    <a:pt x="2009642" y="2041549"/>
                    <a:pt x="1970282" y="2041549"/>
                  </a:cubicBezTo>
                  <a:lnTo>
                    <a:pt x="71268" y="2041549"/>
                  </a:lnTo>
                  <a:cubicBezTo>
                    <a:pt x="31908" y="2041549"/>
                    <a:pt x="0" y="2009642"/>
                    <a:pt x="0" y="1970282"/>
                  </a:cubicBezTo>
                  <a:lnTo>
                    <a:pt x="0" y="71268"/>
                  </a:lnTo>
                  <a:cubicBezTo>
                    <a:pt x="0" y="31908"/>
                    <a:pt x="31908" y="0"/>
                    <a:pt x="71268" y="0"/>
                  </a:cubicBezTo>
                  <a:close/>
                </a:path>
              </a:pathLst>
            </a:custGeom>
            <a:solidFill>
              <a:srgbClr val="FFFFFF"/>
            </a:solidFill>
          </p:spPr>
          <p:txBody>
            <a:bodyPr/>
            <a:lstStyle/>
            <a:p>
              <a:endParaRPr lang="it-DE"/>
            </a:p>
          </p:txBody>
        </p:sp>
        <p:sp>
          <p:nvSpPr>
            <p:cNvPr id="10" name="TextBox 10">
              <a:extLst>
                <a:ext uri="{FF2B5EF4-FFF2-40B4-BE49-F238E27FC236}">
                  <a16:creationId xmlns:a16="http://schemas.microsoft.com/office/drawing/2014/main" id="{4114EDAC-588F-7442-3E3C-37F55BF06451}"/>
                </a:ext>
              </a:extLst>
            </p:cNvPr>
            <p:cNvSpPr txBox="1"/>
            <p:nvPr/>
          </p:nvSpPr>
          <p:spPr>
            <a:xfrm>
              <a:off x="0" y="-47625"/>
              <a:ext cx="2041549" cy="2089174"/>
            </a:xfrm>
            <a:prstGeom prst="rect">
              <a:avLst/>
            </a:prstGeom>
          </p:spPr>
          <p:txBody>
            <a:bodyPr lIns="50800" tIns="50800" rIns="50800" bIns="50800" rtlCol="0" anchor="ctr"/>
            <a:lstStyle/>
            <a:p>
              <a:pPr algn="ctr">
                <a:lnSpc>
                  <a:spcPts val="2659"/>
                </a:lnSpc>
                <a:spcBef>
                  <a:spcPct val="0"/>
                </a:spcBef>
              </a:pPr>
              <a:endParaRPr dirty="0"/>
            </a:p>
          </p:txBody>
        </p:sp>
      </p:grpSp>
      <p:grpSp>
        <p:nvGrpSpPr>
          <p:cNvPr id="11" name="Group 11">
            <a:extLst>
              <a:ext uri="{FF2B5EF4-FFF2-40B4-BE49-F238E27FC236}">
                <a16:creationId xmlns:a16="http://schemas.microsoft.com/office/drawing/2014/main" id="{7F52FCB0-A5C7-CA6C-1F2E-AAF37FA530CA}"/>
              </a:ext>
            </a:extLst>
          </p:cNvPr>
          <p:cNvGrpSpPr/>
          <p:nvPr/>
        </p:nvGrpSpPr>
        <p:grpSpPr>
          <a:xfrm>
            <a:off x="13392002" y="8932921"/>
            <a:ext cx="10256613" cy="1421409"/>
            <a:chOff x="0" y="0"/>
            <a:chExt cx="2701330" cy="374363"/>
          </a:xfrm>
        </p:grpSpPr>
        <p:sp>
          <p:nvSpPr>
            <p:cNvPr id="12" name="Freeform 12">
              <a:extLst>
                <a:ext uri="{FF2B5EF4-FFF2-40B4-BE49-F238E27FC236}">
                  <a16:creationId xmlns:a16="http://schemas.microsoft.com/office/drawing/2014/main" id="{8762776F-0A98-3AC0-AB62-3C40E1D4A42C}"/>
                </a:ext>
              </a:extLst>
            </p:cNvPr>
            <p:cNvSpPr/>
            <p:nvPr/>
          </p:nvSpPr>
          <p:spPr>
            <a:xfrm>
              <a:off x="0" y="0"/>
              <a:ext cx="2701330" cy="374363"/>
            </a:xfrm>
            <a:custGeom>
              <a:avLst/>
              <a:gdLst/>
              <a:ahLst/>
              <a:cxnLst/>
              <a:rect l="l" t="t" r="r" b="b"/>
              <a:pathLst>
                <a:path w="2701330" h="374363">
                  <a:moveTo>
                    <a:pt x="38496" y="0"/>
                  </a:moveTo>
                  <a:lnTo>
                    <a:pt x="2662834" y="0"/>
                  </a:lnTo>
                  <a:cubicBezTo>
                    <a:pt x="2673044" y="0"/>
                    <a:pt x="2682835" y="4056"/>
                    <a:pt x="2690055" y="11275"/>
                  </a:cubicBezTo>
                  <a:cubicBezTo>
                    <a:pt x="2697274" y="18495"/>
                    <a:pt x="2701330" y="28286"/>
                    <a:pt x="2701330" y="38496"/>
                  </a:cubicBezTo>
                  <a:lnTo>
                    <a:pt x="2701330" y="335867"/>
                  </a:lnTo>
                  <a:cubicBezTo>
                    <a:pt x="2701330" y="346077"/>
                    <a:pt x="2697274" y="355868"/>
                    <a:pt x="2690055" y="363088"/>
                  </a:cubicBezTo>
                  <a:cubicBezTo>
                    <a:pt x="2682835" y="370307"/>
                    <a:pt x="2673044" y="374363"/>
                    <a:pt x="2662834" y="374363"/>
                  </a:cubicBezTo>
                  <a:lnTo>
                    <a:pt x="38496" y="374363"/>
                  </a:lnTo>
                  <a:cubicBezTo>
                    <a:pt x="28286" y="374363"/>
                    <a:pt x="18495" y="370307"/>
                    <a:pt x="11275" y="363088"/>
                  </a:cubicBezTo>
                  <a:cubicBezTo>
                    <a:pt x="4056" y="355868"/>
                    <a:pt x="0" y="346077"/>
                    <a:pt x="0" y="335867"/>
                  </a:cubicBezTo>
                  <a:lnTo>
                    <a:pt x="0" y="38496"/>
                  </a:lnTo>
                  <a:cubicBezTo>
                    <a:pt x="0" y="28286"/>
                    <a:pt x="4056" y="18495"/>
                    <a:pt x="11275" y="11275"/>
                  </a:cubicBezTo>
                  <a:cubicBezTo>
                    <a:pt x="18495" y="4056"/>
                    <a:pt x="28286" y="0"/>
                    <a:pt x="38496" y="0"/>
                  </a:cubicBezTo>
                  <a:close/>
                </a:path>
              </a:pathLst>
            </a:custGeom>
            <a:solidFill>
              <a:srgbClr val="CAE4FC"/>
            </a:solidFill>
          </p:spPr>
          <p:txBody>
            <a:bodyPr/>
            <a:lstStyle/>
            <a:p>
              <a:endParaRPr lang="it-DE"/>
            </a:p>
          </p:txBody>
        </p:sp>
        <p:sp>
          <p:nvSpPr>
            <p:cNvPr id="13" name="TextBox 13">
              <a:extLst>
                <a:ext uri="{FF2B5EF4-FFF2-40B4-BE49-F238E27FC236}">
                  <a16:creationId xmlns:a16="http://schemas.microsoft.com/office/drawing/2014/main" id="{D47C1CD7-D62E-A180-45D0-91B1AA44A38A}"/>
                </a:ext>
              </a:extLst>
            </p:cNvPr>
            <p:cNvSpPr txBox="1"/>
            <p:nvPr/>
          </p:nvSpPr>
          <p:spPr>
            <a:xfrm>
              <a:off x="0" y="-47625"/>
              <a:ext cx="2701330" cy="421988"/>
            </a:xfrm>
            <a:prstGeom prst="rect">
              <a:avLst/>
            </a:prstGeom>
          </p:spPr>
          <p:txBody>
            <a:bodyPr lIns="50800" tIns="50800" rIns="50800" bIns="50800" rtlCol="0" anchor="ctr"/>
            <a:lstStyle/>
            <a:p>
              <a:pPr algn="ctr">
                <a:lnSpc>
                  <a:spcPts val="2659"/>
                </a:lnSpc>
              </a:pPr>
              <a:endParaRPr dirty="0"/>
            </a:p>
          </p:txBody>
        </p:sp>
      </p:grpSp>
      <p:sp>
        <p:nvSpPr>
          <p:cNvPr id="14" name="TextBox 14">
            <a:extLst>
              <a:ext uri="{FF2B5EF4-FFF2-40B4-BE49-F238E27FC236}">
                <a16:creationId xmlns:a16="http://schemas.microsoft.com/office/drawing/2014/main" id="{57D72C0E-32EB-8FBD-D1B8-B9D6B5310D05}"/>
              </a:ext>
            </a:extLst>
          </p:cNvPr>
          <p:cNvSpPr txBox="1"/>
          <p:nvPr/>
        </p:nvSpPr>
        <p:spPr>
          <a:xfrm>
            <a:off x="8717779" y="9105920"/>
            <a:ext cx="7660333" cy="654050"/>
          </a:xfrm>
          <a:prstGeom prst="rect">
            <a:avLst/>
          </a:prstGeom>
        </p:spPr>
        <p:txBody>
          <a:bodyPr lIns="0" tIns="0" rIns="0" bIns="0" rtlCol="0" anchor="t">
            <a:spAutoFit/>
          </a:bodyPr>
          <a:lstStyle/>
          <a:p>
            <a:pPr algn="r">
              <a:lnSpc>
                <a:spcPts val="5199"/>
              </a:lnSpc>
            </a:pPr>
            <a:r>
              <a:rPr lang="en-US" sz="3999" b="1" dirty="0">
                <a:solidFill>
                  <a:srgbClr val="395D91"/>
                </a:solidFill>
                <a:latin typeface="Gilroy Bold"/>
                <a:ea typeface="Gilroy Bold"/>
                <a:cs typeface="Gilroy Bold"/>
                <a:sym typeface="Gilroy Bold"/>
              </a:rPr>
              <a:t>— LBC (3:5)</a:t>
            </a:r>
          </a:p>
        </p:txBody>
      </p:sp>
      <p:sp>
        <p:nvSpPr>
          <p:cNvPr id="15" name="TextBox 15">
            <a:extLst>
              <a:ext uri="{FF2B5EF4-FFF2-40B4-BE49-F238E27FC236}">
                <a16:creationId xmlns:a16="http://schemas.microsoft.com/office/drawing/2014/main" id="{9C211C99-C9DE-B484-27DA-292029E3E3BA}"/>
              </a:ext>
            </a:extLst>
          </p:cNvPr>
          <p:cNvSpPr txBox="1"/>
          <p:nvPr/>
        </p:nvSpPr>
        <p:spPr>
          <a:xfrm>
            <a:off x="3926512" y="283463"/>
            <a:ext cx="10401825" cy="9586342"/>
          </a:xfrm>
          <a:prstGeom prst="rect">
            <a:avLst/>
          </a:prstGeom>
        </p:spPr>
        <p:txBody>
          <a:bodyPr wrap="square" lIns="0" tIns="0" rIns="0" bIns="0" rtlCol="0" anchor="t">
            <a:spAutoFit/>
          </a:bodyPr>
          <a:lstStyle/>
          <a:p>
            <a:pPr algn="ctr">
              <a:lnSpc>
                <a:spcPct val="150000"/>
              </a:lnSpc>
              <a:spcBef>
                <a:spcPct val="0"/>
              </a:spcBef>
            </a:pPr>
            <a:r>
              <a:rPr lang="en-US" sz="4200" dirty="0">
                <a:solidFill>
                  <a:srgbClr val="000000"/>
                </a:solidFill>
                <a:latin typeface="Gilroy"/>
                <a:ea typeface="Gilroy"/>
                <a:cs typeface="Gilroy"/>
                <a:sym typeface="Gilroy"/>
              </a:rPr>
              <a:t>Those of mankind that are </a:t>
            </a:r>
          </a:p>
          <a:p>
            <a:pPr algn="ctr">
              <a:lnSpc>
                <a:spcPct val="150000"/>
              </a:lnSpc>
              <a:spcBef>
                <a:spcPct val="0"/>
              </a:spcBef>
            </a:pPr>
            <a:r>
              <a:rPr lang="en-US" sz="4200" dirty="0">
                <a:solidFill>
                  <a:srgbClr val="000000"/>
                </a:solidFill>
                <a:latin typeface="Gilroy"/>
                <a:ea typeface="Gilroy"/>
                <a:cs typeface="Gilroy"/>
                <a:sym typeface="Gilroy"/>
              </a:rPr>
              <a:t>predestinated to life, God, before the </a:t>
            </a:r>
          </a:p>
          <a:p>
            <a:pPr algn="ctr">
              <a:lnSpc>
                <a:spcPct val="150000"/>
              </a:lnSpc>
              <a:spcBef>
                <a:spcPct val="0"/>
              </a:spcBef>
            </a:pPr>
            <a:r>
              <a:rPr lang="en-US" sz="4200" dirty="0">
                <a:solidFill>
                  <a:srgbClr val="000000"/>
                </a:solidFill>
                <a:latin typeface="Gilroy"/>
                <a:ea typeface="Gilroy"/>
                <a:cs typeface="Gilroy"/>
                <a:sym typeface="Gilroy"/>
              </a:rPr>
              <a:t>foundation of the world was laid, according to His eternal and immutable purpose, and the secret counsel and good pleasure of His will, hath chosen in Christ unto everlasting glory, out of His mere free grace and love, without any other thing in the creature as a condition or cause moving Him thereunto</a:t>
            </a:r>
          </a:p>
        </p:txBody>
      </p:sp>
      <p:sp>
        <p:nvSpPr>
          <p:cNvPr id="16" name="Freeform 16">
            <a:extLst>
              <a:ext uri="{FF2B5EF4-FFF2-40B4-BE49-F238E27FC236}">
                <a16:creationId xmlns:a16="http://schemas.microsoft.com/office/drawing/2014/main" id="{7735826C-EF59-4BB2-4F20-409BD163530E}"/>
              </a:ext>
            </a:extLst>
          </p:cNvPr>
          <p:cNvSpPr/>
          <p:nvPr/>
        </p:nvSpPr>
        <p:spPr>
          <a:xfrm flipV="1">
            <a:off x="3090472" y="673455"/>
            <a:ext cx="1389841" cy="912241"/>
          </a:xfrm>
          <a:custGeom>
            <a:avLst/>
            <a:gdLst/>
            <a:ahLst/>
            <a:cxnLst/>
            <a:rect l="l" t="t" r="r" b="b"/>
            <a:pathLst>
              <a:path w="1389841" h="912241">
                <a:moveTo>
                  <a:pt x="0" y="912241"/>
                </a:moveTo>
                <a:lnTo>
                  <a:pt x="1389841" y="912241"/>
                </a:lnTo>
                <a:lnTo>
                  <a:pt x="1389841" y="0"/>
                </a:lnTo>
                <a:lnTo>
                  <a:pt x="0" y="0"/>
                </a:lnTo>
                <a:lnTo>
                  <a:pt x="0" y="912241"/>
                </a:lnTo>
                <a:close/>
              </a:path>
            </a:pathLst>
          </a:custGeom>
          <a:blipFill>
            <a:blip>
              <a:extLst>
                <a:ext uri="{96DAC541-7B7A-43D3-8B79-37D633B846F1}">
                  <asvg:svgBlip xmlns:asvg="http://schemas.microsoft.com/office/drawing/2016/SVG/main" r:embed="rId4"/>
                </a:ext>
              </a:extLst>
            </a:blip>
            <a:stretch>
              <a:fillRect/>
            </a:stretch>
          </a:blipFill>
        </p:spPr>
        <p:txBody>
          <a:bodyPr/>
          <a:lstStyle/>
          <a:p>
            <a:endParaRPr lang="it-DE"/>
          </a:p>
        </p:txBody>
      </p:sp>
      <p:sp>
        <p:nvSpPr>
          <p:cNvPr id="17" name="Freeform 17">
            <a:extLst>
              <a:ext uri="{FF2B5EF4-FFF2-40B4-BE49-F238E27FC236}">
                <a16:creationId xmlns:a16="http://schemas.microsoft.com/office/drawing/2014/main" id="{B31487B5-78FA-7E05-0BE5-0181D0DC8071}"/>
              </a:ext>
            </a:extLst>
          </p:cNvPr>
          <p:cNvSpPr/>
          <p:nvPr/>
        </p:nvSpPr>
        <p:spPr>
          <a:xfrm flipH="1">
            <a:off x="14696611" y="7249347"/>
            <a:ext cx="848609" cy="556996"/>
          </a:xfrm>
          <a:custGeom>
            <a:avLst/>
            <a:gdLst/>
            <a:ahLst/>
            <a:cxnLst/>
            <a:rect l="l" t="t" r="r" b="b"/>
            <a:pathLst>
              <a:path w="848609" h="556996">
                <a:moveTo>
                  <a:pt x="848608" y="0"/>
                </a:moveTo>
                <a:lnTo>
                  <a:pt x="0" y="0"/>
                </a:lnTo>
                <a:lnTo>
                  <a:pt x="0" y="556996"/>
                </a:lnTo>
                <a:lnTo>
                  <a:pt x="848608" y="556996"/>
                </a:lnTo>
                <a:lnTo>
                  <a:pt x="848608" y="0"/>
                </a:lnTo>
                <a:close/>
              </a:path>
            </a:pathLst>
          </a:custGeom>
          <a:blipFill>
            <a:blip>
              <a:extLst>
                <a:ext uri="{96DAC541-7B7A-43D3-8B79-37D633B846F1}">
                  <asvg:svgBlip xmlns:asvg="http://schemas.microsoft.com/office/drawing/2016/SVG/main" r:embed="rId4"/>
                </a:ext>
              </a:extLst>
            </a:blip>
            <a:stretch>
              <a:fillRect/>
            </a:stretch>
          </a:blipFill>
        </p:spPr>
        <p:txBody>
          <a:bodyPr/>
          <a:lstStyle/>
          <a:p>
            <a:endParaRPr lang="it-DE"/>
          </a:p>
        </p:txBody>
      </p:sp>
    </p:spTree>
    <p:extLst>
      <p:ext uri="{BB962C8B-B14F-4D97-AF65-F5344CB8AC3E}">
        <p14:creationId xmlns:p14="http://schemas.microsoft.com/office/powerpoint/2010/main" val="113706282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B753DFB-3A68-C84B-B11B-96DB3FBE062D}"/>
            </a:ext>
          </a:extLst>
        </p:cNvPr>
        <p:cNvGrpSpPr/>
        <p:nvPr/>
      </p:nvGrpSpPr>
      <p:grpSpPr>
        <a:xfrm>
          <a:off x="0" y="0"/>
          <a:ext cx="0" cy="0"/>
          <a:chOff x="0" y="0"/>
          <a:chExt cx="0" cy="0"/>
        </a:xfrm>
      </p:grpSpPr>
      <p:pic>
        <p:nvPicPr>
          <p:cNvPr id="13" name="Picture 12" descr="A blue background with white text&#10;&#10;AI-generated content may be incorrect.">
            <a:extLst>
              <a:ext uri="{FF2B5EF4-FFF2-40B4-BE49-F238E27FC236}">
                <a16:creationId xmlns:a16="http://schemas.microsoft.com/office/drawing/2014/main" id="{5F506CB5-ADE5-B372-D592-03FFCD06BE4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8288000" cy="10287000"/>
          </a:xfrm>
          <a:prstGeom prst="rect">
            <a:avLst/>
          </a:prstGeom>
        </p:spPr>
      </p:pic>
    </p:spTree>
    <p:extLst>
      <p:ext uri="{BB962C8B-B14F-4D97-AF65-F5344CB8AC3E}">
        <p14:creationId xmlns:p14="http://schemas.microsoft.com/office/powerpoint/2010/main" val="41607381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BCDD530-39D1-234A-B37B-D80F0C184992}"/>
            </a:ext>
          </a:extLst>
        </p:cNvPr>
        <p:cNvGrpSpPr/>
        <p:nvPr/>
      </p:nvGrpSpPr>
      <p:grpSpPr>
        <a:xfrm>
          <a:off x="0" y="0"/>
          <a:ext cx="0" cy="0"/>
          <a:chOff x="0" y="0"/>
          <a:chExt cx="0" cy="0"/>
        </a:xfrm>
      </p:grpSpPr>
      <p:sp>
        <p:nvSpPr>
          <p:cNvPr id="2" name="Freeform 2">
            <a:extLst>
              <a:ext uri="{FF2B5EF4-FFF2-40B4-BE49-F238E27FC236}">
                <a16:creationId xmlns:a16="http://schemas.microsoft.com/office/drawing/2014/main" id="{EA9FA3B1-E3BF-CA7E-92D7-AB78A06B1D54}"/>
              </a:ext>
            </a:extLst>
          </p:cNvPr>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t="-9333" b="-9333"/>
            </a:stretch>
          </a:blipFill>
        </p:spPr>
        <p:txBody>
          <a:bodyPr/>
          <a:lstStyle/>
          <a:p>
            <a:endParaRPr lang="it-DE"/>
          </a:p>
        </p:txBody>
      </p:sp>
      <p:grpSp>
        <p:nvGrpSpPr>
          <p:cNvPr id="3" name="Group 3">
            <a:extLst>
              <a:ext uri="{FF2B5EF4-FFF2-40B4-BE49-F238E27FC236}">
                <a16:creationId xmlns:a16="http://schemas.microsoft.com/office/drawing/2014/main" id="{2A4DEDED-956D-E572-58AF-11F962ACC5C6}"/>
              </a:ext>
            </a:extLst>
          </p:cNvPr>
          <p:cNvGrpSpPr/>
          <p:nvPr/>
        </p:nvGrpSpPr>
        <p:grpSpPr>
          <a:xfrm>
            <a:off x="1028700" y="1028700"/>
            <a:ext cx="16997941" cy="8229600"/>
            <a:chOff x="0" y="0"/>
            <a:chExt cx="4476824" cy="2167467"/>
          </a:xfrm>
        </p:grpSpPr>
        <p:sp>
          <p:nvSpPr>
            <p:cNvPr id="4" name="Freeform 4">
              <a:extLst>
                <a:ext uri="{FF2B5EF4-FFF2-40B4-BE49-F238E27FC236}">
                  <a16:creationId xmlns:a16="http://schemas.microsoft.com/office/drawing/2014/main" id="{9D71261E-2F6E-89AE-F632-B840C249E180}"/>
                </a:ext>
              </a:extLst>
            </p:cNvPr>
            <p:cNvSpPr/>
            <p:nvPr/>
          </p:nvSpPr>
          <p:spPr>
            <a:xfrm>
              <a:off x="0" y="0"/>
              <a:ext cx="4476824" cy="2167467"/>
            </a:xfrm>
            <a:custGeom>
              <a:avLst/>
              <a:gdLst/>
              <a:ahLst/>
              <a:cxnLst/>
              <a:rect l="l" t="t" r="r" b="b"/>
              <a:pathLst>
                <a:path w="4476824" h="2167467">
                  <a:moveTo>
                    <a:pt x="19585" y="0"/>
                  </a:moveTo>
                  <a:lnTo>
                    <a:pt x="4457239" y="0"/>
                  </a:lnTo>
                  <a:cubicBezTo>
                    <a:pt x="4462433" y="0"/>
                    <a:pt x="4467415" y="2063"/>
                    <a:pt x="4471088" y="5736"/>
                  </a:cubicBezTo>
                  <a:cubicBezTo>
                    <a:pt x="4474761" y="9409"/>
                    <a:pt x="4476824" y="14391"/>
                    <a:pt x="4476824" y="19585"/>
                  </a:cubicBezTo>
                  <a:lnTo>
                    <a:pt x="4476824" y="2147882"/>
                  </a:lnTo>
                  <a:cubicBezTo>
                    <a:pt x="4476824" y="2158698"/>
                    <a:pt x="4468056" y="2167467"/>
                    <a:pt x="4457239" y="2167467"/>
                  </a:cubicBezTo>
                  <a:lnTo>
                    <a:pt x="19585" y="2167467"/>
                  </a:lnTo>
                  <a:cubicBezTo>
                    <a:pt x="14391" y="2167467"/>
                    <a:pt x="9409" y="2165403"/>
                    <a:pt x="5736" y="2161730"/>
                  </a:cubicBezTo>
                  <a:cubicBezTo>
                    <a:pt x="2063" y="2158058"/>
                    <a:pt x="0" y="2153076"/>
                    <a:pt x="0" y="2147882"/>
                  </a:cubicBezTo>
                  <a:lnTo>
                    <a:pt x="0" y="19585"/>
                  </a:lnTo>
                  <a:cubicBezTo>
                    <a:pt x="0" y="8768"/>
                    <a:pt x="8768" y="0"/>
                    <a:pt x="19585" y="0"/>
                  </a:cubicBezTo>
                  <a:close/>
                </a:path>
              </a:pathLst>
            </a:custGeom>
            <a:solidFill>
              <a:srgbClr val="395D91"/>
            </a:solidFill>
          </p:spPr>
          <p:txBody>
            <a:bodyPr/>
            <a:lstStyle/>
            <a:p>
              <a:endParaRPr lang="it-DE"/>
            </a:p>
          </p:txBody>
        </p:sp>
        <p:sp>
          <p:nvSpPr>
            <p:cNvPr id="5" name="TextBox 5">
              <a:extLst>
                <a:ext uri="{FF2B5EF4-FFF2-40B4-BE49-F238E27FC236}">
                  <a16:creationId xmlns:a16="http://schemas.microsoft.com/office/drawing/2014/main" id="{1DF9E065-FFEE-5068-B049-DE41CC2B5745}"/>
                </a:ext>
              </a:extLst>
            </p:cNvPr>
            <p:cNvSpPr txBox="1"/>
            <p:nvPr/>
          </p:nvSpPr>
          <p:spPr>
            <a:xfrm>
              <a:off x="0" y="-47625"/>
              <a:ext cx="4476824" cy="2215092"/>
            </a:xfrm>
            <a:prstGeom prst="rect">
              <a:avLst/>
            </a:prstGeom>
          </p:spPr>
          <p:txBody>
            <a:bodyPr lIns="50800" tIns="50800" rIns="50800" bIns="50800" rtlCol="0" anchor="ctr"/>
            <a:lstStyle/>
            <a:p>
              <a:pPr algn="ctr">
                <a:lnSpc>
                  <a:spcPts val="2659"/>
                </a:lnSpc>
              </a:pPr>
              <a:endParaRPr dirty="0"/>
            </a:p>
          </p:txBody>
        </p:sp>
      </p:grpSp>
      <p:sp>
        <p:nvSpPr>
          <p:cNvPr id="10" name="TextBox 10">
            <a:extLst>
              <a:ext uri="{FF2B5EF4-FFF2-40B4-BE49-F238E27FC236}">
                <a16:creationId xmlns:a16="http://schemas.microsoft.com/office/drawing/2014/main" id="{5149FB31-1917-D131-123C-4E17A4FE1E72}"/>
              </a:ext>
            </a:extLst>
          </p:cNvPr>
          <p:cNvSpPr txBox="1"/>
          <p:nvPr/>
        </p:nvSpPr>
        <p:spPr>
          <a:xfrm>
            <a:off x="1992588" y="1445644"/>
            <a:ext cx="12790212" cy="1023229"/>
          </a:xfrm>
          <a:prstGeom prst="rect">
            <a:avLst/>
          </a:prstGeom>
        </p:spPr>
        <p:txBody>
          <a:bodyPr wrap="square" lIns="0" tIns="0" rIns="0" bIns="0" rtlCol="0" anchor="t">
            <a:spAutoFit/>
          </a:bodyPr>
          <a:lstStyle/>
          <a:p>
            <a:pPr algn="l">
              <a:lnSpc>
                <a:spcPts val="8450"/>
              </a:lnSpc>
            </a:pPr>
            <a:r>
              <a:rPr lang="en-US" sz="6500" dirty="0">
                <a:solidFill>
                  <a:srgbClr val="CAE4FC"/>
                </a:solidFill>
                <a:latin typeface="Big John PRO Bold"/>
                <a:ea typeface="Big John PRO Bold"/>
                <a:cs typeface="Big John PRO Bold"/>
                <a:sym typeface="Big John PRO Bold"/>
              </a:rPr>
              <a:t>London Baptist (3:1)</a:t>
            </a:r>
          </a:p>
        </p:txBody>
      </p:sp>
      <p:sp>
        <p:nvSpPr>
          <p:cNvPr id="11" name="TextBox 11">
            <a:extLst>
              <a:ext uri="{FF2B5EF4-FFF2-40B4-BE49-F238E27FC236}">
                <a16:creationId xmlns:a16="http://schemas.microsoft.com/office/drawing/2014/main" id="{BEA31D31-288C-2CA6-3BBA-F15F1CD13D88}"/>
              </a:ext>
            </a:extLst>
          </p:cNvPr>
          <p:cNvSpPr txBox="1"/>
          <p:nvPr/>
        </p:nvSpPr>
        <p:spPr>
          <a:xfrm>
            <a:off x="1992588" y="2757169"/>
            <a:ext cx="15533412" cy="5692969"/>
          </a:xfrm>
          <a:prstGeom prst="rect">
            <a:avLst/>
          </a:prstGeom>
        </p:spPr>
        <p:txBody>
          <a:bodyPr wrap="square" lIns="0" tIns="0" rIns="0" bIns="0" rtlCol="0" anchor="t">
            <a:spAutoFit/>
          </a:bodyPr>
          <a:lstStyle/>
          <a:p>
            <a:pPr algn="just">
              <a:lnSpc>
                <a:spcPts val="5599"/>
              </a:lnSpc>
              <a:spcBef>
                <a:spcPct val="0"/>
              </a:spcBef>
            </a:pPr>
            <a:r>
              <a:rPr lang="en-US" sz="3999" dirty="0">
                <a:solidFill>
                  <a:srgbClr val="F7FBFF"/>
                </a:solidFill>
                <a:latin typeface="Gilroy"/>
                <a:ea typeface="Gilroy"/>
                <a:cs typeface="Gilroy"/>
                <a:sym typeface="Gilroy"/>
              </a:rPr>
              <a:t>God hath decreed in himself, from all eternity, by the most wise and holy counsel of His own will, freely and unchangeably, all things, whatsoever comes to pass; yet so as thereby is God neither the author of sin nor hath fellowship with any therein; nor is violence offered to the will of the creature, nor yet is the liberty or contingency of second causes taken away, but rather established; in which appears His wisdom in disposing all things, and power and faithfulness in accomplishing His decree. </a:t>
            </a:r>
          </a:p>
        </p:txBody>
      </p:sp>
    </p:spTree>
    <p:extLst>
      <p:ext uri="{BB962C8B-B14F-4D97-AF65-F5344CB8AC3E}">
        <p14:creationId xmlns:p14="http://schemas.microsoft.com/office/powerpoint/2010/main" val="270641264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EBD255E-6F0B-21BD-896A-0CBFB13556E9}"/>
            </a:ext>
          </a:extLst>
        </p:cNvPr>
        <p:cNvGrpSpPr/>
        <p:nvPr/>
      </p:nvGrpSpPr>
      <p:grpSpPr>
        <a:xfrm>
          <a:off x="0" y="0"/>
          <a:ext cx="0" cy="0"/>
          <a:chOff x="0" y="0"/>
          <a:chExt cx="0" cy="0"/>
        </a:xfrm>
      </p:grpSpPr>
      <p:sp>
        <p:nvSpPr>
          <p:cNvPr id="2" name="Freeform 2">
            <a:extLst>
              <a:ext uri="{FF2B5EF4-FFF2-40B4-BE49-F238E27FC236}">
                <a16:creationId xmlns:a16="http://schemas.microsoft.com/office/drawing/2014/main" id="{98E8F9B5-785C-A493-0143-3EE22B6FCF30}"/>
              </a:ext>
            </a:extLst>
          </p:cNvPr>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t="-9333" b="-9333"/>
            </a:stretch>
          </a:blipFill>
        </p:spPr>
        <p:txBody>
          <a:bodyPr/>
          <a:lstStyle/>
          <a:p>
            <a:endParaRPr lang="it-DE"/>
          </a:p>
        </p:txBody>
      </p:sp>
      <p:grpSp>
        <p:nvGrpSpPr>
          <p:cNvPr id="3" name="Group 3">
            <a:extLst>
              <a:ext uri="{FF2B5EF4-FFF2-40B4-BE49-F238E27FC236}">
                <a16:creationId xmlns:a16="http://schemas.microsoft.com/office/drawing/2014/main" id="{325913AE-6F32-EFD1-CA4E-B0EA78822309}"/>
              </a:ext>
            </a:extLst>
          </p:cNvPr>
          <p:cNvGrpSpPr/>
          <p:nvPr/>
        </p:nvGrpSpPr>
        <p:grpSpPr>
          <a:xfrm>
            <a:off x="1028700" y="1028700"/>
            <a:ext cx="16997941" cy="8229600"/>
            <a:chOff x="0" y="0"/>
            <a:chExt cx="4476824" cy="2167467"/>
          </a:xfrm>
        </p:grpSpPr>
        <p:sp>
          <p:nvSpPr>
            <p:cNvPr id="4" name="Freeform 4">
              <a:extLst>
                <a:ext uri="{FF2B5EF4-FFF2-40B4-BE49-F238E27FC236}">
                  <a16:creationId xmlns:a16="http://schemas.microsoft.com/office/drawing/2014/main" id="{AB129616-253B-A51C-93F0-C41CDED5A1A9}"/>
                </a:ext>
              </a:extLst>
            </p:cNvPr>
            <p:cNvSpPr/>
            <p:nvPr/>
          </p:nvSpPr>
          <p:spPr>
            <a:xfrm>
              <a:off x="0" y="0"/>
              <a:ext cx="4476824" cy="2167467"/>
            </a:xfrm>
            <a:custGeom>
              <a:avLst/>
              <a:gdLst/>
              <a:ahLst/>
              <a:cxnLst/>
              <a:rect l="l" t="t" r="r" b="b"/>
              <a:pathLst>
                <a:path w="4476824" h="2167467">
                  <a:moveTo>
                    <a:pt x="19585" y="0"/>
                  </a:moveTo>
                  <a:lnTo>
                    <a:pt x="4457239" y="0"/>
                  </a:lnTo>
                  <a:cubicBezTo>
                    <a:pt x="4462433" y="0"/>
                    <a:pt x="4467415" y="2063"/>
                    <a:pt x="4471088" y="5736"/>
                  </a:cubicBezTo>
                  <a:cubicBezTo>
                    <a:pt x="4474761" y="9409"/>
                    <a:pt x="4476824" y="14391"/>
                    <a:pt x="4476824" y="19585"/>
                  </a:cubicBezTo>
                  <a:lnTo>
                    <a:pt x="4476824" y="2147882"/>
                  </a:lnTo>
                  <a:cubicBezTo>
                    <a:pt x="4476824" y="2158698"/>
                    <a:pt x="4468056" y="2167467"/>
                    <a:pt x="4457239" y="2167467"/>
                  </a:cubicBezTo>
                  <a:lnTo>
                    <a:pt x="19585" y="2167467"/>
                  </a:lnTo>
                  <a:cubicBezTo>
                    <a:pt x="14391" y="2167467"/>
                    <a:pt x="9409" y="2165403"/>
                    <a:pt x="5736" y="2161730"/>
                  </a:cubicBezTo>
                  <a:cubicBezTo>
                    <a:pt x="2063" y="2158058"/>
                    <a:pt x="0" y="2153076"/>
                    <a:pt x="0" y="2147882"/>
                  </a:cubicBezTo>
                  <a:lnTo>
                    <a:pt x="0" y="19585"/>
                  </a:lnTo>
                  <a:cubicBezTo>
                    <a:pt x="0" y="8768"/>
                    <a:pt x="8768" y="0"/>
                    <a:pt x="19585" y="0"/>
                  </a:cubicBezTo>
                  <a:close/>
                </a:path>
              </a:pathLst>
            </a:custGeom>
            <a:solidFill>
              <a:srgbClr val="395D91"/>
            </a:solidFill>
          </p:spPr>
          <p:txBody>
            <a:bodyPr/>
            <a:lstStyle/>
            <a:p>
              <a:endParaRPr lang="it-DE"/>
            </a:p>
          </p:txBody>
        </p:sp>
        <p:sp>
          <p:nvSpPr>
            <p:cNvPr id="5" name="TextBox 5">
              <a:extLst>
                <a:ext uri="{FF2B5EF4-FFF2-40B4-BE49-F238E27FC236}">
                  <a16:creationId xmlns:a16="http://schemas.microsoft.com/office/drawing/2014/main" id="{22264F60-9BBB-5BE5-C7DD-F62BCEC6BC57}"/>
                </a:ext>
              </a:extLst>
            </p:cNvPr>
            <p:cNvSpPr txBox="1"/>
            <p:nvPr/>
          </p:nvSpPr>
          <p:spPr>
            <a:xfrm>
              <a:off x="0" y="-47625"/>
              <a:ext cx="4476824" cy="2215092"/>
            </a:xfrm>
            <a:prstGeom prst="rect">
              <a:avLst/>
            </a:prstGeom>
          </p:spPr>
          <p:txBody>
            <a:bodyPr lIns="50800" tIns="50800" rIns="50800" bIns="50800" rtlCol="0" anchor="ctr"/>
            <a:lstStyle/>
            <a:p>
              <a:pPr algn="ctr">
                <a:lnSpc>
                  <a:spcPts val="2659"/>
                </a:lnSpc>
              </a:pPr>
              <a:endParaRPr dirty="0"/>
            </a:p>
          </p:txBody>
        </p:sp>
      </p:grpSp>
      <p:sp>
        <p:nvSpPr>
          <p:cNvPr id="6" name="Freeform 6">
            <a:extLst>
              <a:ext uri="{FF2B5EF4-FFF2-40B4-BE49-F238E27FC236}">
                <a16:creationId xmlns:a16="http://schemas.microsoft.com/office/drawing/2014/main" id="{FD7F6E3B-68E4-66CC-31D8-D5B0B79E20CE}"/>
              </a:ext>
            </a:extLst>
          </p:cNvPr>
          <p:cNvSpPr/>
          <p:nvPr/>
        </p:nvSpPr>
        <p:spPr>
          <a:xfrm rot="-2700000">
            <a:off x="12542618" y="1487169"/>
            <a:ext cx="11641929" cy="11641929"/>
          </a:xfrm>
          <a:custGeom>
            <a:avLst/>
            <a:gdLst/>
            <a:ahLst/>
            <a:cxnLst/>
            <a:rect l="l" t="t" r="r" b="b"/>
            <a:pathLst>
              <a:path w="11641929" h="11641929">
                <a:moveTo>
                  <a:pt x="0" y="0"/>
                </a:moveTo>
                <a:lnTo>
                  <a:pt x="11641929" y="0"/>
                </a:lnTo>
                <a:lnTo>
                  <a:pt x="11641929" y="11641929"/>
                </a:lnTo>
                <a:lnTo>
                  <a:pt x="0" y="11641929"/>
                </a:lnTo>
                <a:lnTo>
                  <a:pt x="0" y="0"/>
                </a:lnTo>
                <a:close/>
              </a:path>
            </a:pathLst>
          </a:custGeom>
          <a:blipFill>
            <a:blip r:embed="rId3">
              <a:alphaModFix amt="6999"/>
            </a:blip>
            <a:stretch>
              <a:fillRect/>
            </a:stretch>
          </a:blipFill>
        </p:spPr>
        <p:txBody>
          <a:bodyPr/>
          <a:lstStyle/>
          <a:p>
            <a:endParaRPr lang="it-DE"/>
          </a:p>
        </p:txBody>
      </p:sp>
      <p:grpSp>
        <p:nvGrpSpPr>
          <p:cNvPr id="7" name="Group 7">
            <a:extLst>
              <a:ext uri="{FF2B5EF4-FFF2-40B4-BE49-F238E27FC236}">
                <a16:creationId xmlns:a16="http://schemas.microsoft.com/office/drawing/2014/main" id="{8BBC3D63-D482-A1ED-262A-2F888906BA14}"/>
              </a:ext>
            </a:extLst>
          </p:cNvPr>
          <p:cNvGrpSpPr/>
          <p:nvPr/>
        </p:nvGrpSpPr>
        <p:grpSpPr>
          <a:xfrm rot="-2700000">
            <a:off x="12874035" y="1818586"/>
            <a:ext cx="10863149" cy="10863149"/>
            <a:chOff x="0" y="0"/>
            <a:chExt cx="2041549" cy="2041549"/>
          </a:xfrm>
        </p:grpSpPr>
        <p:sp>
          <p:nvSpPr>
            <p:cNvPr id="8" name="Freeform 8">
              <a:extLst>
                <a:ext uri="{FF2B5EF4-FFF2-40B4-BE49-F238E27FC236}">
                  <a16:creationId xmlns:a16="http://schemas.microsoft.com/office/drawing/2014/main" id="{2701A353-E5E9-C119-9CA1-319832DC4593}"/>
                </a:ext>
              </a:extLst>
            </p:cNvPr>
            <p:cNvSpPr/>
            <p:nvPr/>
          </p:nvSpPr>
          <p:spPr>
            <a:xfrm>
              <a:off x="0" y="0"/>
              <a:ext cx="2041549" cy="2041549"/>
            </a:xfrm>
            <a:custGeom>
              <a:avLst/>
              <a:gdLst/>
              <a:ahLst/>
              <a:cxnLst/>
              <a:rect l="l" t="t" r="r" b="b"/>
              <a:pathLst>
                <a:path w="2041549" h="2041549">
                  <a:moveTo>
                    <a:pt x="71268" y="0"/>
                  </a:moveTo>
                  <a:lnTo>
                    <a:pt x="1970282" y="0"/>
                  </a:lnTo>
                  <a:cubicBezTo>
                    <a:pt x="1989183" y="0"/>
                    <a:pt x="2007310" y="7509"/>
                    <a:pt x="2020675" y="20874"/>
                  </a:cubicBezTo>
                  <a:cubicBezTo>
                    <a:pt x="2034041" y="34239"/>
                    <a:pt x="2041549" y="52366"/>
                    <a:pt x="2041549" y="71268"/>
                  </a:cubicBezTo>
                  <a:lnTo>
                    <a:pt x="2041549" y="1970282"/>
                  </a:lnTo>
                  <a:cubicBezTo>
                    <a:pt x="2041549" y="2009642"/>
                    <a:pt x="2009642" y="2041549"/>
                    <a:pt x="1970282" y="2041549"/>
                  </a:cubicBezTo>
                  <a:lnTo>
                    <a:pt x="71268" y="2041549"/>
                  </a:lnTo>
                  <a:cubicBezTo>
                    <a:pt x="31908" y="2041549"/>
                    <a:pt x="0" y="2009642"/>
                    <a:pt x="0" y="1970282"/>
                  </a:cubicBezTo>
                  <a:lnTo>
                    <a:pt x="0" y="71268"/>
                  </a:lnTo>
                  <a:cubicBezTo>
                    <a:pt x="0" y="31908"/>
                    <a:pt x="31908" y="0"/>
                    <a:pt x="71268" y="0"/>
                  </a:cubicBezTo>
                  <a:close/>
                </a:path>
              </a:pathLst>
            </a:custGeom>
            <a:solidFill>
              <a:srgbClr val="FFFFFF"/>
            </a:solidFill>
          </p:spPr>
          <p:txBody>
            <a:bodyPr/>
            <a:lstStyle/>
            <a:p>
              <a:endParaRPr lang="it-DE"/>
            </a:p>
          </p:txBody>
        </p:sp>
        <p:sp>
          <p:nvSpPr>
            <p:cNvPr id="9" name="TextBox 9">
              <a:extLst>
                <a:ext uri="{FF2B5EF4-FFF2-40B4-BE49-F238E27FC236}">
                  <a16:creationId xmlns:a16="http://schemas.microsoft.com/office/drawing/2014/main" id="{A3DC6D89-AA02-4ACA-363E-7C0EABA957B4}"/>
                </a:ext>
              </a:extLst>
            </p:cNvPr>
            <p:cNvSpPr txBox="1"/>
            <p:nvPr/>
          </p:nvSpPr>
          <p:spPr>
            <a:xfrm>
              <a:off x="0" y="-47625"/>
              <a:ext cx="2041549" cy="2089174"/>
            </a:xfrm>
            <a:prstGeom prst="rect">
              <a:avLst/>
            </a:prstGeom>
          </p:spPr>
          <p:txBody>
            <a:bodyPr lIns="50800" tIns="50800" rIns="50800" bIns="50800" rtlCol="0" anchor="ctr"/>
            <a:lstStyle/>
            <a:p>
              <a:pPr algn="ctr">
                <a:lnSpc>
                  <a:spcPts val="2659"/>
                </a:lnSpc>
                <a:spcBef>
                  <a:spcPct val="0"/>
                </a:spcBef>
              </a:pPr>
              <a:endParaRPr dirty="0"/>
            </a:p>
          </p:txBody>
        </p:sp>
      </p:grpSp>
      <p:sp>
        <p:nvSpPr>
          <p:cNvPr id="10" name="TextBox 10">
            <a:extLst>
              <a:ext uri="{FF2B5EF4-FFF2-40B4-BE49-F238E27FC236}">
                <a16:creationId xmlns:a16="http://schemas.microsoft.com/office/drawing/2014/main" id="{1D8D66A7-CDD5-0DBA-85D0-517BAE661386}"/>
              </a:ext>
            </a:extLst>
          </p:cNvPr>
          <p:cNvSpPr txBox="1"/>
          <p:nvPr/>
        </p:nvSpPr>
        <p:spPr>
          <a:xfrm>
            <a:off x="1992588" y="1445644"/>
            <a:ext cx="12790212" cy="1023229"/>
          </a:xfrm>
          <a:prstGeom prst="rect">
            <a:avLst/>
          </a:prstGeom>
        </p:spPr>
        <p:txBody>
          <a:bodyPr wrap="square" lIns="0" tIns="0" rIns="0" bIns="0" rtlCol="0" anchor="t">
            <a:spAutoFit/>
          </a:bodyPr>
          <a:lstStyle/>
          <a:p>
            <a:pPr algn="l">
              <a:lnSpc>
                <a:spcPts val="8450"/>
              </a:lnSpc>
            </a:pPr>
            <a:r>
              <a:rPr lang="en-US" sz="6500" dirty="0">
                <a:solidFill>
                  <a:srgbClr val="CAE4FC"/>
                </a:solidFill>
                <a:latin typeface="Big John PRO Bold"/>
                <a:ea typeface="Big John PRO Bold"/>
                <a:cs typeface="Big John PRO Bold"/>
                <a:sym typeface="Big John PRO Bold"/>
              </a:rPr>
              <a:t>Before Time — Eternal Decree</a:t>
            </a:r>
          </a:p>
        </p:txBody>
      </p:sp>
      <p:sp>
        <p:nvSpPr>
          <p:cNvPr id="11" name="TextBox 11">
            <a:extLst>
              <a:ext uri="{FF2B5EF4-FFF2-40B4-BE49-F238E27FC236}">
                <a16:creationId xmlns:a16="http://schemas.microsoft.com/office/drawing/2014/main" id="{F1F6DD6E-3E8C-44AC-B9E7-06090B9B1C56}"/>
              </a:ext>
            </a:extLst>
          </p:cNvPr>
          <p:cNvSpPr txBox="1"/>
          <p:nvPr/>
        </p:nvSpPr>
        <p:spPr>
          <a:xfrm>
            <a:off x="1992588" y="2757169"/>
            <a:ext cx="10428012" cy="665952"/>
          </a:xfrm>
          <a:prstGeom prst="rect">
            <a:avLst/>
          </a:prstGeom>
        </p:spPr>
        <p:txBody>
          <a:bodyPr wrap="square" lIns="0" tIns="0" rIns="0" bIns="0" rtlCol="0" anchor="t">
            <a:spAutoFit/>
          </a:bodyPr>
          <a:lstStyle/>
          <a:p>
            <a:pPr marL="742950" indent="-742950" algn="just">
              <a:lnSpc>
                <a:spcPts val="5599"/>
              </a:lnSpc>
              <a:spcBef>
                <a:spcPct val="0"/>
              </a:spcBef>
              <a:buAutoNum type="arabicPeriod"/>
            </a:pPr>
            <a:r>
              <a:rPr lang="en-US" sz="3999" dirty="0">
                <a:solidFill>
                  <a:srgbClr val="F7FBFF"/>
                </a:solidFill>
                <a:latin typeface="Gilroy"/>
                <a:ea typeface="Gilroy"/>
                <a:cs typeface="Gilroy"/>
                <a:sym typeface="Gilroy"/>
              </a:rPr>
              <a:t>Eternal Will — 1 Cor 2:7</a:t>
            </a:r>
          </a:p>
        </p:txBody>
      </p:sp>
    </p:spTree>
    <p:extLst>
      <p:ext uri="{BB962C8B-B14F-4D97-AF65-F5344CB8AC3E}">
        <p14:creationId xmlns:p14="http://schemas.microsoft.com/office/powerpoint/2010/main" val="425552110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AEC9932-BDD8-596A-B0D8-0BF4E6386EA7}"/>
            </a:ext>
          </a:extLst>
        </p:cNvPr>
        <p:cNvGrpSpPr/>
        <p:nvPr/>
      </p:nvGrpSpPr>
      <p:grpSpPr>
        <a:xfrm>
          <a:off x="0" y="0"/>
          <a:ext cx="0" cy="0"/>
          <a:chOff x="0" y="0"/>
          <a:chExt cx="0" cy="0"/>
        </a:xfrm>
      </p:grpSpPr>
      <p:sp>
        <p:nvSpPr>
          <p:cNvPr id="2" name="Freeform 2">
            <a:extLst>
              <a:ext uri="{FF2B5EF4-FFF2-40B4-BE49-F238E27FC236}">
                <a16:creationId xmlns:a16="http://schemas.microsoft.com/office/drawing/2014/main" id="{42C9930F-9A06-C250-DB6B-60FAC72EF8DD}"/>
              </a:ext>
            </a:extLst>
          </p:cNvPr>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t="-9333" b="-9333"/>
            </a:stretch>
          </a:blipFill>
        </p:spPr>
        <p:txBody>
          <a:bodyPr/>
          <a:lstStyle/>
          <a:p>
            <a:endParaRPr lang="it-DE"/>
          </a:p>
        </p:txBody>
      </p:sp>
      <p:grpSp>
        <p:nvGrpSpPr>
          <p:cNvPr id="3" name="Group 3">
            <a:extLst>
              <a:ext uri="{FF2B5EF4-FFF2-40B4-BE49-F238E27FC236}">
                <a16:creationId xmlns:a16="http://schemas.microsoft.com/office/drawing/2014/main" id="{2A8012FC-4682-A98F-0A2B-7CBE6E51FF17}"/>
              </a:ext>
            </a:extLst>
          </p:cNvPr>
          <p:cNvGrpSpPr/>
          <p:nvPr/>
        </p:nvGrpSpPr>
        <p:grpSpPr>
          <a:xfrm>
            <a:off x="1028700" y="1028700"/>
            <a:ext cx="16997941" cy="8229600"/>
            <a:chOff x="0" y="0"/>
            <a:chExt cx="4476824" cy="2167467"/>
          </a:xfrm>
        </p:grpSpPr>
        <p:sp>
          <p:nvSpPr>
            <p:cNvPr id="4" name="Freeform 4">
              <a:extLst>
                <a:ext uri="{FF2B5EF4-FFF2-40B4-BE49-F238E27FC236}">
                  <a16:creationId xmlns:a16="http://schemas.microsoft.com/office/drawing/2014/main" id="{FB276F8A-DE6D-F91F-6011-12D7EC3ED366}"/>
                </a:ext>
              </a:extLst>
            </p:cNvPr>
            <p:cNvSpPr/>
            <p:nvPr/>
          </p:nvSpPr>
          <p:spPr>
            <a:xfrm>
              <a:off x="0" y="0"/>
              <a:ext cx="4476824" cy="2167467"/>
            </a:xfrm>
            <a:custGeom>
              <a:avLst/>
              <a:gdLst/>
              <a:ahLst/>
              <a:cxnLst/>
              <a:rect l="l" t="t" r="r" b="b"/>
              <a:pathLst>
                <a:path w="4476824" h="2167467">
                  <a:moveTo>
                    <a:pt x="19585" y="0"/>
                  </a:moveTo>
                  <a:lnTo>
                    <a:pt x="4457239" y="0"/>
                  </a:lnTo>
                  <a:cubicBezTo>
                    <a:pt x="4462433" y="0"/>
                    <a:pt x="4467415" y="2063"/>
                    <a:pt x="4471088" y="5736"/>
                  </a:cubicBezTo>
                  <a:cubicBezTo>
                    <a:pt x="4474761" y="9409"/>
                    <a:pt x="4476824" y="14391"/>
                    <a:pt x="4476824" y="19585"/>
                  </a:cubicBezTo>
                  <a:lnTo>
                    <a:pt x="4476824" y="2147882"/>
                  </a:lnTo>
                  <a:cubicBezTo>
                    <a:pt x="4476824" y="2158698"/>
                    <a:pt x="4468056" y="2167467"/>
                    <a:pt x="4457239" y="2167467"/>
                  </a:cubicBezTo>
                  <a:lnTo>
                    <a:pt x="19585" y="2167467"/>
                  </a:lnTo>
                  <a:cubicBezTo>
                    <a:pt x="14391" y="2167467"/>
                    <a:pt x="9409" y="2165403"/>
                    <a:pt x="5736" y="2161730"/>
                  </a:cubicBezTo>
                  <a:cubicBezTo>
                    <a:pt x="2063" y="2158058"/>
                    <a:pt x="0" y="2153076"/>
                    <a:pt x="0" y="2147882"/>
                  </a:cubicBezTo>
                  <a:lnTo>
                    <a:pt x="0" y="19585"/>
                  </a:lnTo>
                  <a:cubicBezTo>
                    <a:pt x="0" y="8768"/>
                    <a:pt x="8768" y="0"/>
                    <a:pt x="19585" y="0"/>
                  </a:cubicBezTo>
                  <a:close/>
                </a:path>
              </a:pathLst>
            </a:custGeom>
            <a:solidFill>
              <a:srgbClr val="395D91"/>
            </a:solidFill>
          </p:spPr>
          <p:txBody>
            <a:bodyPr/>
            <a:lstStyle/>
            <a:p>
              <a:endParaRPr lang="it-DE"/>
            </a:p>
          </p:txBody>
        </p:sp>
        <p:sp>
          <p:nvSpPr>
            <p:cNvPr id="5" name="TextBox 5">
              <a:extLst>
                <a:ext uri="{FF2B5EF4-FFF2-40B4-BE49-F238E27FC236}">
                  <a16:creationId xmlns:a16="http://schemas.microsoft.com/office/drawing/2014/main" id="{2DADD8F1-154E-0C0E-F261-3F5DEC38DB2A}"/>
                </a:ext>
              </a:extLst>
            </p:cNvPr>
            <p:cNvSpPr txBox="1"/>
            <p:nvPr/>
          </p:nvSpPr>
          <p:spPr>
            <a:xfrm>
              <a:off x="0" y="-47625"/>
              <a:ext cx="4476824" cy="2215092"/>
            </a:xfrm>
            <a:prstGeom prst="rect">
              <a:avLst/>
            </a:prstGeom>
          </p:spPr>
          <p:txBody>
            <a:bodyPr lIns="50800" tIns="50800" rIns="50800" bIns="50800" rtlCol="0" anchor="ctr"/>
            <a:lstStyle/>
            <a:p>
              <a:pPr algn="ctr">
                <a:lnSpc>
                  <a:spcPts val="2659"/>
                </a:lnSpc>
              </a:pPr>
              <a:endParaRPr dirty="0"/>
            </a:p>
          </p:txBody>
        </p:sp>
      </p:grpSp>
      <p:sp>
        <p:nvSpPr>
          <p:cNvPr id="6" name="Freeform 6">
            <a:extLst>
              <a:ext uri="{FF2B5EF4-FFF2-40B4-BE49-F238E27FC236}">
                <a16:creationId xmlns:a16="http://schemas.microsoft.com/office/drawing/2014/main" id="{27A95B35-772B-2D81-70FB-0F23B9479389}"/>
              </a:ext>
            </a:extLst>
          </p:cNvPr>
          <p:cNvSpPr/>
          <p:nvPr/>
        </p:nvSpPr>
        <p:spPr>
          <a:xfrm rot="-2700000">
            <a:off x="12542618" y="1487169"/>
            <a:ext cx="11641929" cy="11641929"/>
          </a:xfrm>
          <a:custGeom>
            <a:avLst/>
            <a:gdLst/>
            <a:ahLst/>
            <a:cxnLst/>
            <a:rect l="l" t="t" r="r" b="b"/>
            <a:pathLst>
              <a:path w="11641929" h="11641929">
                <a:moveTo>
                  <a:pt x="0" y="0"/>
                </a:moveTo>
                <a:lnTo>
                  <a:pt x="11641929" y="0"/>
                </a:lnTo>
                <a:lnTo>
                  <a:pt x="11641929" y="11641929"/>
                </a:lnTo>
                <a:lnTo>
                  <a:pt x="0" y="11641929"/>
                </a:lnTo>
                <a:lnTo>
                  <a:pt x="0" y="0"/>
                </a:lnTo>
                <a:close/>
              </a:path>
            </a:pathLst>
          </a:custGeom>
          <a:blipFill>
            <a:blip r:embed="rId3">
              <a:alphaModFix amt="6999"/>
            </a:blip>
            <a:stretch>
              <a:fillRect/>
            </a:stretch>
          </a:blipFill>
        </p:spPr>
        <p:txBody>
          <a:bodyPr/>
          <a:lstStyle/>
          <a:p>
            <a:endParaRPr lang="it-DE"/>
          </a:p>
        </p:txBody>
      </p:sp>
      <p:grpSp>
        <p:nvGrpSpPr>
          <p:cNvPr id="7" name="Group 7">
            <a:extLst>
              <a:ext uri="{FF2B5EF4-FFF2-40B4-BE49-F238E27FC236}">
                <a16:creationId xmlns:a16="http://schemas.microsoft.com/office/drawing/2014/main" id="{68A7991A-51B7-2705-298D-8F797CEA22C4}"/>
              </a:ext>
            </a:extLst>
          </p:cNvPr>
          <p:cNvGrpSpPr/>
          <p:nvPr/>
        </p:nvGrpSpPr>
        <p:grpSpPr>
          <a:xfrm rot="-2700000">
            <a:off x="12874035" y="1818586"/>
            <a:ext cx="10863149" cy="10863149"/>
            <a:chOff x="0" y="0"/>
            <a:chExt cx="2041549" cy="2041549"/>
          </a:xfrm>
        </p:grpSpPr>
        <p:sp>
          <p:nvSpPr>
            <p:cNvPr id="8" name="Freeform 8">
              <a:extLst>
                <a:ext uri="{FF2B5EF4-FFF2-40B4-BE49-F238E27FC236}">
                  <a16:creationId xmlns:a16="http://schemas.microsoft.com/office/drawing/2014/main" id="{5AF39003-0C69-94A6-65D5-D6D76F6A6B01}"/>
                </a:ext>
              </a:extLst>
            </p:cNvPr>
            <p:cNvSpPr/>
            <p:nvPr/>
          </p:nvSpPr>
          <p:spPr>
            <a:xfrm>
              <a:off x="0" y="0"/>
              <a:ext cx="2041549" cy="2041549"/>
            </a:xfrm>
            <a:custGeom>
              <a:avLst/>
              <a:gdLst/>
              <a:ahLst/>
              <a:cxnLst/>
              <a:rect l="l" t="t" r="r" b="b"/>
              <a:pathLst>
                <a:path w="2041549" h="2041549">
                  <a:moveTo>
                    <a:pt x="71268" y="0"/>
                  </a:moveTo>
                  <a:lnTo>
                    <a:pt x="1970282" y="0"/>
                  </a:lnTo>
                  <a:cubicBezTo>
                    <a:pt x="1989183" y="0"/>
                    <a:pt x="2007310" y="7509"/>
                    <a:pt x="2020675" y="20874"/>
                  </a:cubicBezTo>
                  <a:cubicBezTo>
                    <a:pt x="2034041" y="34239"/>
                    <a:pt x="2041549" y="52366"/>
                    <a:pt x="2041549" y="71268"/>
                  </a:cubicBezTo>
                  <a:lnTo>
                    <a:pt x="2041549" y="1970282"/>
                  </a:lnTo>
                  <a:cubicBezTo>
                    <a:pt x="2041549" y="2009642"/>
                    <a:pt x="2009642" y="2041549"/>
                    <a:pt x="1970282" y="2041549"/>
                  </a:cubicBezTo>
                  <a:lnTo>
                    <a:pt x="71268" y="2041549"/>
                  </a:lnTo>
                  <a:cubicBezTo>
                    <a:pt x="31908" y="2041549"/>
                    <a:pt x="0" y="2009642"/>
                    <a:pt x="0" y="1970282"/>
                  </a:cubicBezTo>
                  <a:lnTo>
                    <a:pt x="0" y="71268"/>
                  </a:lnTo>
                  <a:cubicBezTo>
                    <a:pt x="0" y="31908"/>
                    <a:pt x="31908" y="0"/>
                    <a:pt x="71268" y="0"/>
                  </a:cubicBezTo>
                  <a:close/>
                </a:path>
              </a:pathLst>
            </a:custGeom>
            <a:solidFill>
              <a:srgbClr val="FFFFFF"/>
            </a:solidFill>
          </p:spPr>
          <p:txBody>
            <a:bodyPr/>
            <a:lstStyle/>
            <a:p>
              <a:endParaRPr lang="it-DE"/>
            </a:p>
          </p:txBody>
        </p:sp>
        <p:sp>
          <p:nvSpPr>
            <p:cNvPr id="9" name="TextBox 9">
              <a:extLst>
                <a:ext uri="{FF2B5EF4-FFF2-40B4-BE49-F238E27FC236}">
                  <a16:creationId xmlns:a16="http://schemas.microsoft.com/office/drawing/2014/main" id="{4B7287A0-2710-4083-688B-49F733371B5B}"/>
                </a:ext>
              </a:extLst>
            </p:cNvPr>
            <p:cNvSpPr txBox="1"/>
            <p:nvPr/>
          </p:nvSpPr>
          <p:spPr>
            <a:xfrm>
              <a:off x="0" y="-47625"/>
              <a:ext cx="2041549" cy="2089174"/>
            </a:xfrm>
            <a:prstGeom prst="rect">
              <a:avLst/>
            </a:prstGeom>
          </p:spPr>
          <p:txBody>
            <a:bodyPr lIns="50800" tIns="50800" rIns="50800" bIns="50800" rtlCol="0" anchor="ctr"/>
            <a:lstStyle/>
            <a:p>
              <a:pPr algn="ctr">
                <a:lnSpc>
                  <a:spcPts val="2659"/>
                </a:lnSpc>
                <a:spcBef>
                  <a:spcPct val="0"/>
                </a:spcBef>
              </a:pPr>
              <a:endParaRPr dirty="0"/>
            </a:p>
          </p:txBody>
        </p:sp>
      </p:grpSp>
      <p:sp>
        <p:nvSpPr>
          <p:cNvPr id="10" name="TextBox 10">
            <a:extLst>
              <a:ext uri="{FF2B5EF4-FFF2-40B4-BE49-F238E27FC236}">
                <a16:creationId xmlns:a16="http://schemas.microsoft.com/office/drawing/2014/main" id="{292FCD13-AAA8-3BD6-E5EC-111D4332F970}"/>
              </a:ext>
            </a:extLst>
          </p:cNvPr>
          <p:cNvSpPr txBox="1"/>
          <p:nvPr/>
        </p:nvSpPr>
        <p:spPr>
          <a:xfrm>
            <a:off x="1992588" y="1445644"/>
            <a:ext cx="12790212" cy="1023229"/>
          </a:xfrm>
          <a:prstGeom prst="rect">
            <a:avLst/>
          </a:prstGeom>
        </p:spPr>
        <p:txBody>
          <a:bodyPr wrap="square" lIns="0" tIns="0" rIns="0" bIns="0" rtlCol="0" anchor="t">
            <a:spAutoFit/>
          </a:bodyPr>
          <a:lstStyle/>
          <a:p>
            <a:pPr algn="l">
              <a:lnSpc>
                <a:spcPts val="8450"/>
              </a:lnSpc>
            </a:pPr>
            <a:r>
              <a:rPr lang="en-US" sz="6500" dirty="0">
                <a:solidFill>
                  <a:srgbClr val="CAE4FC"/>
                </a:solidFill>
                <a:latin typeface="Big John PRO Bold"/>
                <a:ea typeface="Big John PRO Bold"/>
                <a:cs typeface="Big John PRO Bold"/>
                <a:sym typeface="Big John PRO Bold"/>
              </a:rPr>
              <a:t>Before Time — Eternal Decree</a:t>
            </a:r>
          </a:p>
        </p:txBody>
      </p:sp>
      <p:sp>
        <p:nvSpPr>
          <p:cNvPr id="11" name="TextBox 11">
            <a:extLst>
              <a:ext uri="{FF2B5EF4-FFF2-40B4-BE49-F238E27FC236}">
                <a16:creationId xmlns:a16="http://schemas.microsoft.com/office/drawing/2014/main" id="{3385EBA3-8B9A-13E5-45D7-EC309C60E53C}"/>
              </a:ext>
            </a:extLst>
          </p:cNvPr>
          <p:cNvSpPr txBox="1"/>
          <p:nvPr/>
        </p:nvSpPr>
        <p:spPr>
          <a:xfrm>
            <a:off x="1992588" y="2757169"/>
            <a:ext cx="10428012" cy="1384097"/>
          </a:xfrm>
          <a:prstGeom prst="rect">
            <a:avLst/>
          </a:prstGeom>
        </p:spPr>
        <p:txBody>
          <a:bodyPr wrap="square" lIns="0" tIns="0" rIns="0" bIns="0" rtlCol="0" anchor="t">
            <a:spAutoFit/>
          </a:bodyPr>
          <a:lstStyle/>
          <a:p>
            <a:pPr marL="742950" indent="-742950" algn="just">
              <a:lnSpc>
                <a:spcPts val="5599"/>
              </a:lnSpc>
              <a:spcBef>
                <a:spcPct val="0"/>
              </a:spcBef>
              <a:buAutoNum type="arabicPeriod"/>
            </a:pPr>
            <a:r>
              <a:rPr lang="en-US" sz="3999" dirty="0">
                <a:solidFill>
                  <a:srgbClr val="F7FBFF"/>
                </a:solidFill>
                <a:latin typeface="Gilroy"/>
                <a:ea typeface="Gilroy"/>
                <a:cs typeface="Gilroy"/>
                <a:sym typeface="Gilroy"/>
              </a:rPr>
              <a:t>Eternal Will — 1 Cor 2:7</a:t>
            </a:r>
          </a:p>
          <a:p>
            <a:pPr marL="742950" indent="-742950" algn="just">
              <a:lnSpc>
                <a:spcPts val="5599"/>
              </a:lnSpc>
              <a:spcBef>
                <a:spcPct val="0"/>
              </a:spcBef>
              <a:buAutoNum type="arabicPeriod"/>
            </a:pPr>
            <a:r>
              <a:rPr lang="en-US" sz="3999" dirty="0">
                <a:solidFill>
                  <a:srgbClr val="F7FBFF"/>
                </a:solidFill>
                <a:latin typeface="Gilroy"/>
                <a:ea typeface="Gilroy"/>
                <a:cs typeface="Gilroy"/>
                <a:sym typeface="Gilroy"/>
              </a:rPr>
              <a:t>Sovereign Will — Daniel 4:24–25, 35</a:t>
            </a:r>
          </a:p>
        </p:txBody>
      </p:sp>
    </p:spTree>
    <p:extLst>
      <p:ext uri="{BB962C8B-B14F-4D97-AF65-F5344CB8AC3E}">
        <p14:creationId xmlns:p14="http://schemas.microsoft.com/office/powerpoint/2010/main" val="271242733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53607D0-9922-B046-E12E-67647E1586E7}"/>
            </a:ext>
          </a:extLst>
        </p:cNvPr>
        <p:cNvGrpSpPr/>
        <p:nvPr/>
      </p:nvGrpSpPr>
      <p:grpSpPr>
        <a:xfrm>
          <a:off x="0" y="0"/>
          <a:ext cx="0" cy="0"/>
          <a:chOff x="0" y="0"/>
          <a:chExt cx="0" cy="0"/>
        </a:xfrm>
      </p:grpSpPr>
      <p:sp>
        <p:nvSpPr>
          <p:cNvPr id="2" name="Freeform 2">
            <a:extLst>
              <a:ext uri="{FF2B5EF4-FFF2-40B4-BE49-F238E27FC236}">
                <a16:creationId xmlns:a16="http://schemas.microsoft.com/office/drawing/2014/main" id="{7861DEDB-FE14-A525-C900-EFF592B8272C}"/>
              </a:ext>
            </a:extLst>
          </p:cNvPr>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t="-9333" b="-9333"/>
            </a:stretch>
          </a:blipFill>
        </p:spPr>
        <p:txBody>
          <a:bodyPr/>
          <a:lstStyle/>
          <a:p>
            <a:endParaRPr lang="it-DE"/>
          </a:p>
        </p:txBody>
      </p:sp>
      <p:grpSp>
        <p:nvGrpSpPr>
          <p:cNvPr id="3" name="Group 3">
            <a:extLst>
              <a:ext uri="{FF2B5EF4-FFF2-40B4-BE49-F238E27FC236}">
                <a16:creationId xmlns:a16="http://schemas.microsoft.com/office/drawing/2014/main" id="{7A4C3D13-8C84-F126-B1BC-AEA9028D2513}"/>
              </a:ext>
            </a:extLst>
          </p:cNvPr>
          <p:cNvGrpSpPr/>
          <p:nvPr/>
        </p:nvGrpSpPr>
        <p:grpSpPr>
          <a:xfrm>
            <a:off x="1028700" y="1028700"/>
            <a:ext cx="16997941" cy="8229600"/>
            <a:chOff x="0" y="0"/>
            <a:chExt cx="4476824" cy="2167467"/>
          </a:xfrm>
        </p:grpSpPr>
        <p:sp>
          <p:nvSpPr>
            <p:cNvPr id="4" name="Freeform 4">
              <a:extLst>
                <a:ext uri="{FF2B5EF4-FFF2-40B4-BE49-F238E27FC236}">
                  <a16:creationId xmlns:a16="http://schemas.microsoft.com/office/drawing/2014/main" id="{75C82B40-38FF-E0A1-AB46-704A6C816191}"/>
                </a:ext>
              </a:extLst>
            </p:cNvPr>
            <p:cNvSpPr/>
            <p:nvPr/>
          </p:nvSpPr>
          <p:spPr>
            <a:xfrm>
              <a:off x="0" y="0"/>
              <a:ext cx="4476824" cy="2167467"/>
            </a:xfrm>
            <a:custGeom>
              <a:avLst/>
              <a:gdLst/>
              <a:ahLst/>
              <a:cxnLst/>
              <a:rect l="l" t="t" r="r" b="b"/>
              <a:pathLst>
                <a:path w="4476824" h="2167467">
                  <a:moveTo>
                    <a:pt x="19585" y="0"/>
                  </a:moveTo>
                  <a:lnTo>
                    <a:pt x="4457239" y="0"/>
                  </a:lnTo>
                  <a:cubicBezTo>
                    <a:pt x="4462433" y="0"/>
                    <a:pt x="4467415" y="2063"/>
                    <a:pt x="4471088" y="5736"/>
                  </a:cubicBezTo>
                  <a:cubicBezTo>
                    <a:pt x="4474761" y="9409"/>
                    <a:pt x="4476824" y="14391"/>
                    <a:pt x="4476824" y="19585"/>
                  </a:cubicBezTo>
                  <a:lnTo>
                    <a:pt x="4476824" y="2147882"/>
                  </a:lnTo>
                  <a:cubicBezTo>
                    <a:pt x="4476824" y="2158698"/>
                    <a:pt x="4468056" y="2167467"/>
                    <a:pt x="4457239" y="2167467"/>
                  </a:cubicBezTo>
                  <a:lnTo>
                    <a:pt x="19585" y="2167467"/>
                  </a:lnTo>
                  <a:cubicBezTo>
                    <a:pt x="14391" y="2167467"/>
                    <a:pt x="9409" y="2165403"/>
                    <a:pt x="5736" y="2161730"/>
                  </a:cubicBezTo>
                  <a:cubicBezTo>
                    <a:pt x="2063" y="2158058"/>
                    <a:pt x="0" y="2153076"/>
                    <a:pt x="0" y="2147882"/>
                  </a:cubicBezTo>
                  <a:lnTo>
                    <a:pt x="0" y="19585"/>
                  </a:lnTo>
                  <a:cubicBezTo>
                    <a:pt x="0" y="8768"/>
                    <a:pt x="8768" y="0"/>
                    <a:pt x="19585" y="0"/>
                  </a:cubicBezTo>
                  <a:close/>
                </a:path>
              </a:pathLst>
            </a:custGeom>
            <a:solidFill>
              <a:srgbClr val="395D91"/>
            </a:solidFill>
          </p:spPr>
          <p:txBody>
            <a:bodyPr/>
            <a:lstStyle/>
            <a:p>
              <a:endParaRPr lang="it-DE"/>
            </a:p>
          </p:txBody>
        </p:sp>
        <p:sp>
          <p:nvSpPr>
            <p:cNvPr id="5" name="TextBox 5">
              <a:extLst>
                <a:ext uri="{FF2B5EF4-FFF2-40B4-BE49-F238E27FC236}">
                  <a16:creationId xmlns:a16="http://schemas.microsoft.com/office/drawing/2014/main" id="{CDC99F71-45BE-9D16-FF54-19871399B541}"/>
                </a:ext>
              </a:extLst>
            </p:cNvPr>
            <p:cNvSpPr txBox="1"/>
            <p:nvPr/>
          </p:nvSpPr>
          <p:spPr>
            <a:xfrm>
              <a:off x="0" y="-47625"/>
              <a:ext cx="4476824" cy="2215092"/>
            </a:xfrm>
            <a:prstGeom prst="rect">
              <a:avLst/>
            </a:prstGeom>
          </p:spPr>
          <p:txBody>
            <a:bodyPr lIns="50800" tIns="50800" rIns="50800" bIns="50800" rtlCol="0" anchor="ctr"/>
            <a:lstStyle/>
            <a:p>
              <a:pPr algn="ctr">
                <a:lnSpc>
                  <a:spcPts val="2659"/>
                </a:lnSpc>
              </a:pPr>
              <a:endParaRPr dirty="0"/>
            </a:p>
          </p:txBody>
        </p:sp>
      </p:grpSp>
      <p:sp>
        <p:nvSpPr>
          <p:cNvPr id="6" name="Freeform 6">
            <a:extLst>
              <a:ext uri="{FF2B5EF4-FFF2-40B4-BE49-F238E27FC236}">
                <a16:creationId xmlns:a16="http://schemas.microsoft.com/office/drawing/2014/main" id="{4F5F0A80-973E-D1DE-A5F2-AF9F2ADC0F98}"/>
              </a:ext>
            </a:extLst>
          </p:cNvPr>
          <p:cNvSpPr/>
          <p:nvPr/>
        </p:nvSpPr>
        <p:spPr>
          <a:xfrm rot="-2700000">
            <a:off x="12542618" y="1487169"/>
            <a:ext cx="11641929" cy="11641929"/>
          </a:xfrm>
          <a:custGeom>
            <a:avLst/>
            <a:gdLst/>
            <a:ahLst/>
            <a:cxnLst/>
            <a:rect l="l" t="t" r="r" b="b"/>
            <a:pathLst>
              <a:path w="11641929" h="11641929">
                <a:moveTo>
                  <a:pt x="0" y="0"/>
                </a:moveTo>
                <a:lnTo>
                  <a:pt x="11641929" y="0"/>
                </a:lnTo>
                <a:lnTo>
                  <a:pt x="11641929" y="11641929"/>
                </a:lnTo>
                <a:lnTo>
                  <a:pt x="0" y="11641929"/>
                </a:lnTo>
                <a:lnTo>
                  <a:pt x="0" y="0"/>
                </a:lnTo>
                <a:close/>
              </a:path>
            </a:pathLst>
          </a:custGeom>
          <a:blipFill>
            <a:blip r:embed="rId3">
              <a:alphaModFix amt="6999"/>
            </a:blip>
            <a:stretch>
              <a:fillRect/>
            </a:stretch>
          </a:blipFill>
        </p:spPr>
        <p:txBody>
          <a:bodyPr/>
          <a:lstStyle/>
          <a:p>
            <a:endParaRPr lang="it-DE"/>
          </a:p>
        </p:txBody>
      </p:sp>
      <p:grpSp>
        <p:nvGrpSpPr>
          <p:cNvPr id="7" name="Group 7">
            <a:extLst>
              <a:ext uri="{FF2B5EF4-FFF2-40B4-BE49-F238E27FC236}">
                <a16:creationId xmlns:a16="http://schemas.microsoft.com/office/drawing/2014/main" id="{A5075FBF-0027-5348-89C6-4AA550052D6C}"/>
              </a:ext>
            </a:extLst>
          </p:cNvPr>
          <p:cNvGrpSpPr/>
          <p:nvPr/>
        </p:nvGrpSpPr>
        <p:grpSpPr>
          <a:xfrm rot="-2700000">
            <a:off x="12874035" y="1818586"/>
            <a:ext cx="10863149" cy="10863149"/>
            <a:chOff x="0" y="0"/>
            <a:chExt cx="2041549" cy="2041549"/>
          </a:xfrm>
        </p:grpSpPr>
        <p:sp>
          <p:nvSpPr>
            <p:cNvPr id="8" name="Freeform 8">
              <a:extLst>
                <a:ext uri="{FF2B5EF4-FFF2-40B4-BE49-F238E27FC236}">
                  <a16:creationId xmlns:a16="http://schemas.microsoft.com/office/drawing/2014/main" id="{4D368387-889F-7266-44C7-A8FFF1C9E6BA}"/>
                </a:ext>
              </a:extLst>
            </p:cNvPr>
            <p:cNvSpPr/>
            <p:nvPr/>
          </p:nvSpPr>
          <p:spPr>
            <a:xfrm>
              <a:off x="0" y="0"/>
              <a:ext cx="2041549" cy="2041549"/>
            </a:xfrm>
            <a:custGeom>
              <a:avLst/>
              <a:gdLst/>
              <a:ahLst/>
              <a:cxnLst/>
              <a:rect l="l" t="t" r="r" b="b"/>
              <a:pathLst>
                <a:path w="2041549" h="2041549">
                  <a:moveTo>
                    <a:pt x="71268" y="0"/>
                  </a:moveTo>
                  <a:lnTo>
                    <a:pt x="1970282" y="0"/>
                  </a:lnTo>
                  <a:cubicBezTo>
                    <a:pt x="1989183" y="0"/>
                    <a:pt x="2007310" y="7509"/>
                    <a:pt x="2020675" y="20874"/>
                  </a:cubicBezTo>
                  <a:cubicBezTo>
                    <a:pt x="2034041" y="34239"/>
                    <a:pt x="2041549" y="52366"/>
                    <a:pt x="2041549" y="71268"/>
                  </a:cubicBezTo>
                  <a:lnTo>
                    <a:pt x="2041549" y="1970282"/>
                  </a:lnTo>
                  <a:cubicBezTo>
                    <a:pt x="2041549" y="2009642"/>
                    <a:pt x="2009642" y="2041549"/>
                    <a:pt x="1970282" y="2041549"/>
                  </a:cubicBezTo>
                  <a:lnTo>
                    <a:pt x="71268" y="2041549"/>
                  </a:lnTo>
                  <a:cubicBezTo>
                    <a:pt x="31908" y="2041549"/>
                    <a:pt x="0" y="2009642"/>
                    <a:pt x="0" y="1970282"/>
                  </a:cubicBezTo>
                  <a:lnTo>
                    <a:pt x="0" y="71268"/>
                  </a:lnTo>
                  <a:cubicBezTo>
                    <a:pt x="0" y="31908"/>
                    <a:pt x="31908" y="0"/>
                    <a:pt x="71268" y="0"/>
                  </a:cubicBezTo>
                  <a:close/>
                </a:path>
              </a:pathLst>
            </a:custGeom>
            <a:solidFill>
              <a:srgbClr val="FFFFFF"/>
            </a:solidFill>
          </p:spPr>
          <p:txBody>
            <a:bodyPr/>
            <a:lstStyle/>
            <a:p>
              <a:endParaRPr lang="it-DE"/>
            </a:p>
          </p:txBody>
        </p:sp>
        <p:sp>
          <p:nvSpPr>
            <p:cNvPr id="9" name="TextBox 9">
              <a:extLst>
                <a:ext uri="{FF2B5EF4-FFF2-40B4-BE49-F238E27FC236}">
                  <a16:creationId xmlns:a16="http://schemas.microsoft.com/office/drawing/2014/main" id="{B3E5709E-778C-187E-812A-3E9E8BB65125}"/>
                </a:ext>
              </a:extLst>
            </p:cNvPr>
            <p:cNvSpPr txBox="1"/>
            <p:nvPr/>
          </p:nvSpPr>
          <p:spPr>
            <a:xfrm>
              <a:off x="0" y="-47625"/>
              <a:ext cx="2041549" cy="2089174"/>
            </a:xfrm>
            <a:prstGeom prst="rect">
              <a:avLst/>
            </a:prstGeom>
          </p:spPr>
          <p:txBody>
            <a:bodyPr lIns="50800" tIns="50800" rIns="50800" bIns="50800" rtlCol="0" anchor="ctr"/>
            <a:lstStyle/>
            <a:p>
              <a:pPr algn="ctr">
                <a:lnSpc>
                  <a:spcPts val="2659"/>
                </a:lnSpc>
                <a:spcBef>
                  <a:spcPct val="0"/>
                </a:spcBef>
              </a:pPr>
              <a:endParaRPr dirty="0"/>
            </a:p>
          </p:txBody>
        </p:sp>
      </p:grpSp>
      <p:sp>
        <p:nvSpPr>
          <p:cNvPr id="10" name="TextBox 10">
            <a:extLst>
              <a:ext uri="{FF2B5EF4-FFF2-40B4-BE49-F238E27FC236}">
                <a16:creationId xmlns:a16="http://schemas.microsoft.com/office/drawing/2014/main" id="{35EF8CC9-1009-BD32-F61E-FD9A37512D3D}"/>
              </a:ext>
            </a:extLst>
          </p:cNvPr>
          <p:cNvSpPr txBox="1"/>
          <p:nvPr/>
        </p:nvSpPr>
        <p:spPr>
          <a:xfrm>
            <a:off x="1992588" y="1445644"/>
            <a:ext cx="12790212" cy="1023229"/>
          </a:xfrm>
          <a:prstGeom prst="rect">
            <a:avLst/>
          </a:prstGeom>
        </p:spPr>
        <p:txBody>
          <a:bodyPr wrap="square" lIns="0" tIns="0" rIns="0" bIns="0" rtlCol="0" anchor="t">
            <a:spAutoFit/>
          </a:bodyPr>
          <a:lstStyle/>
          <a:p>
            <a:pPr algn="l">
              <a:lnSpc>
                <a:spcPts val="8450"/>
              </a:lnSpc>
            </a:pPr>
            <a:r>
              <a:rPr lang="en-US" sz="6500" dirty="0">
                <a:solidFill>
                  <a:srgbClr val="CAE4FC"/>
                </a:solidFill>
                <a:latin typeface="Big John PRO Bold"/>
                <a:ea typeface="Big John PRO Bold"/>
                <a:cs typeface="Big John PRO Bold"/>
                <a:sym typeface="Big John PRO Bold"/>
              </a:rPr>
              <a:t>Before Time — Eternal Decree</a:t>
            </a:r>
          </a:p>
        </p:txBody>
      </p:sp>
      <p:sp>
        <p:nvSpPr>
          <p:cNvPr id="11" name="TextBox 11">
            <a:extLst>
              <a:ext uri="{FF2B5EF4-FFF2-40B4-BE49-F238E27FC236}">
                <a16:creationId xmlns:a16="http://schemas.microsoft.com/office/drawing/2014/main" id="{DA4EF59C-A696-ACEE-76EC-91F9558EC32F}"/>
              </a:ext>
            </a:extLst>
          </p:cNvPr>
          <p:cNvSpPr txBox="1"/>
          <p:nvPr/>
        </p:nvSpPr>
        <p:spPr>
          <a:xfrm>
            <a:off x="1992588" y="2757169"/>
            <a:ext cx="10428012" cy="2102242"/>
          </a:xfrm>
          <a:prstGeom prst="rect">
            <a:avLst/>
          </a:prstGeom>
        </p:spPr>
        <p:txBody>
          <a:bodyPr wrap="square" lIns="0" tIns="0" rIns="0" bIns="0" rtlCol="0" anchor="t">
            <a:spAutoFit/>
          </a:bodyPr>
          <a:lstStyle/>
          <a:p>
            <a:pPr marL="742950" indent="-742950" algn="just">
              <a:lnSpc>
                <a:spcPts val="5599"/>
              </a:lnSpc>
              <a:spcBef>
                <a:spcPct val="0"/>
              </a:spcBef>
              <a:buAutoNum type="arabicPeriod"/>
            </a:pPr>
            <a:r>
              <a:rPr lang="en-US" sz="3999" dirty="0">
                <a:solidFill>
                  <a:srgbClr val="F7FBFF"/>
                </a:solidFill>
                <a:latin typeface="Gilroy"/>
                <a:ea typeface="Gilroy"/>
                <a:cs typeface="Gilroy"/>
                <a:sym typeface="Gilroy"/>
              </a:rPr>
              <a:t>Eternal Will — 1 Cor 2:7</a:t>
            </a:r>
          </a:p>
          <a:p>
            <a:pPr marL="742950" indent="-742950" algn="just">
              <a:lnSpc>
                <a:spcPts val="5599"/>
              </a:lnSpc>
              <a:spcBef>
                <a:spcPct val="0"/>
              </a:spcBef>
              <a:buAutoNum type="arabicPeriod"/>
            </a:pPr>
            <a:r>
              <a:rPr lang="en-US" sz="3999" dirty="0">
                <a:solidFill>
                  <a:srgbClr val="F7FBFF"/>
                </a:solidFill>
                <a:latin typeface="Gilroy"/>
                <a:ea typeface="Gilroy"/>
                <a:cs typeface="Gilroy"/>
                <a:sym typeface="Gilroy"/>
              </a:rPr>
              <a:t>Sovereign Will — Daniel 4:24–25, 35</a:t>
            </a:r>
          </a:p>
          <a:p>
            <a:pPr marL="742950" indent="-742950" algn="just">
              <a:lnSpc>
                <a:spcPts val="5599"/>
              </a:lnSpc>
              <a:spcBef>
                <a:spcPct val="0"/>
              </a:spcBef>
              <a:buAutoNum type="arabicPeriod"/>
            </a:pPr>
            <a:r>
              <a:rPr lang="en-US" sz="3999" dirty="0">
                <a:solidFill>
                  <a:srgbClr val="F7FBFF"/>
                </a:solidFill>
                <a:latin typeface="Gilroy"/>
                <a:ea typeface="Gilroy"/>
                <a:cs typeface="Gilroy"/>
                <a:sym typeface="Gilroy"/>
              </a:rPr>
              <a:t>Infallible Will — Isa 46:8–11</a:t>
            </a:r>
          </a:p>
        </p:txBody>
      </p:sp>
    </p:spTree>
    <p:extLst>
      <p:ext uri="{BB962C8B-B14F-4D97-AF65-F5344CB8AC3E}">
        <p14:creationId xmlns:p14="http://schemas.microsoft.com/office/powerpoint/2010/main" val="249048919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E3EA793-BFCF-69C6-238A-753743254D1A}"/>
            </a:ext>
          </a:extLst>
        </p:cNvPr>
        <p:cNvGrpSpPr/>
        <p:nvPr/>
      </p:nvGrpSpPr>
      <p:grpSpPr>
        <a:xfrm>
          <a:off x="0" y="0"/>
          <a:ext cx="0" cy="0"/>
          <a:chOff x="0" y="0"/>
          <a:chExt cx="0" cy="0"/>
        </a:xfrm>
      </p:grpSpPr>
      <p:sp>
        <p:nvSpPr>
          <p:cNvPr id="2" name="Freeform 2">
            <a:extLst>
              <a:ext uri="{FF2B5EF4-FFF2-40B4-BE49-F238E27FC236}">
                <a16:creationId xmlns:a16="http://schemas.microsoft.com/office/drawing/2014/main" id="{58071A13-CA49-C931-11FB-87518AEEF19B}"/>
              </a:ext>
            </a:extLst>
          </p:cNvPr>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t="-9333" b="-9333"/>
            </a:stretch>
          </a:blipFill>
        </p:spPr>
        <p:txBody>
          <a:bodyPr/>
          <a:lstStyle/>
          <a:p>
            <a:endParaRPr lang="it-DE"/>
          </a:p>
        </p:txBody>
      </p:sp>
      <p:grpSp>
        <p:nvGrpSpPr>
          <p:cNvPr id="3" name="Group 3">
            <a:extLst>
              <a:ext uri="{FF2B5EF4-FFF2-40B4-BE49-F238E27FC236}">
                <a16:creationId xmlns:a16="http://schemas.microsoft.com/office/drawing/2014/main" id="{C3AC9475-DEA9-9EF5-ACE1-80A4B5F17FC8}"/>
              </a:ext>
            </a:extLst>
          </p:cNvPr>
          <p:cNvGrpSpPr/>
          <p:nvPr/>
        </p:nvGrpSpPr>
        <p:grpSpPr>
          <a:xfrm>
            <a:off x="1028700" y="1028700"/>
            <a:ext cx="16997941" cy="8229600"/>
            <a:chOff x="0" y="0"/>
            <a:chExt cx="4476824" cy="2167467"/>
          </a:xfrm>
        </p:grpSpPr>
        <p:sp>
          <p:nvSpPr>
            <p:cNvPr id="4" name="Freeform 4">
              <a:extLst>
                <a:ext uri="{FF2B5EF4-FFF2-40B4-BE49-F238E27FC236}">
                  <a16:creationId xmlns:a16="http://schemas.microsoft.com/office/drawing/2014/main" id="{CCC62E54-3B63-9931-7CC5-F369D8F503EB}"/>
                </a:ext>
              </a:extLst>
            </p:cNvPr>
            <p:cNvSpPr/>
            <p:nvPr/>
          </p:nvSpPr>
          <p:spPr>
            <a:xfrm>
              <a:off x="0" y="0"/>
              <a:ext cx="4476824" cy="2167467"/>
            </a:xfrm>
            <a:custGeom>
              <a:avLst/>
              <a:gdLst/>
              <a:ahLst/>
              <a:cxnLst/>
              <a:rect l="l" t="t" r="r" b="b"/>
              <a:pathLst>
                <a:path w="4476824" h="2167467">
                  <a:moveTo>
                    <a:pt x="19585" y="0"/>
                  </a:moveTo>
                  <a:lnTo>
                    <a:pt x="4457239" y="0"/>
                  </a:lnTo>
                  <a:cubicBezTo>
                    <a:pt x="4462433" y="0"/>
                    <a:pt x="4467415" y="2063"/>
                    <a:pt x="4471088" y="5736"/>
                  </a:cubicBezTo>
                  <a:cubicBezTo>
                    <a:pt x="4474761" y="9409"/>
                    <a:pt x="4476824" y="14391"/>
                    <a:pt x="4476824" y="19585"/>
                  </a:cubicBezTo>
                  <a:lnTo>
                    <a:pt x="4476824" y="2147882"/>
                  </a:lnTo>
                  <a:cubicBezTo>
                    <a:pt x="4476824" y="2158698"/>
                    <a:pt x="4468056" y="2167467"/>
                    <a:pt x="4457239" y="2167467"/>
                  </a:cubicBezTo>
                  <a:lnTo>
                    <a:pt x="19585" y="2167467"/>
                  </a:lnTo>
                  <a:cubicBezTo>
                    <a:pt x="14391" y="2167467"/>
                    <a:pt x="9409" y="2165403"/>
                    <a:pt x="5736" y="2161730"/>
                  </a:cubicBezTo>
                  <a:cubicBezTo>
                    <a:pt x="2063" y="2158058"/>
                    <a:pt x="0" y="2153076"/>
                    <a:pt x="0" y="2147882"/>
                  </a:cubicBezTo>
                  <a:lnTo>
                    <a:pt x="0" y="19585"/>
                  </a:lnTo>
                  <a:cubicBezTo>
                    <a:pt x="0" y="8768"/>
                    <a:pt x="8768" y="0"/>
                    <a:pt x="19585" y="0"/>
                  </a:cubicBezTo>
                  <a:close/>
                </a:path>
              </a:pathLst>
            </a:custGeom>
            <a:solidFill>
              <a:srgbClr val="395D91"/>
            </a:solidFill>
          </p:spPr>
          <p:txBody>
            <a:bodyPr/>
            <a:lstStyle/>
            <a:p>
              <a:endParaRPr lang="it-DE"/>
            </a:p>
          </p:txBody>
        </p:sp>
        <p:sp>
          <p:nvSpPr>
            <p:cNvPr id="5" name="TextBox 5">
              <a:extLst>
                <a:ext uri="{FF2B5EF4-FFF2-40B4-BE49-F238E27FC236}">
                  <a16:creationId xmlns:a16="http://schemas.microsoft.com/office/drawing/2014/main" id="{92658603-7800-DD3C-79D2-B51047A8776F}"/>
                </a:ext>
              </a:extLst>
            </p:cNvPr>
            <p:cNvSpPr txBox="1"/>
            <p:nvPr/>
          </p:nvSpPr>
          <p:spPr>
            <a:xfrm>
              <a:off x="0" y="-47625"/>
              <a:ext cx="4476824" cy="2215092"/>
            </a:xfrm>
            <a:prstGeom prst="rect">
              <a:avLst/>
            </a:prstGeom>
          </p:spPr>
          <p:txBody>
            <a:bodyPr lIns="50800" tIns="50800" rIns="50800" bIns="50800" rtlCol="0" anchor="ctr"/>
            <a:lstStyle/>
            <a:p>
              <a:pPr algn="ctr">
                <a:lnSpc>
                  <a:spcPts val="2659"/>
                </a:lnSpc>
              </a:pPr>
              <a:endParaRPr dirty="0"/>
            </a:p>
          </p:txBody>
        </p:sp>
      </p:grpSp>
      <p:sp>
        <p:nvSpPr>
          <p:cNvPr id="6" name="Freeform 6">
            <a:extLst>
              <a:ext uri="{FF2B5EF4-FFF2-40B4-BE49-F238E27FC236}">
                <a16:creationId xmlns:a16="http://schemas.microsoft.com/office/drawing/2014/main" id="{396B05B0-D027-070B-07AE-1C5D21AA5B48}"/>
              </a:ext>
            </a:extLst>
          </p:cNvPr>
          <p:cNvSpPr/>
          <p:nvPr/>
        </p:nvSpPr>
        <p:spPr>
          <a:xfrm rot="-2700000">
            <a:off x="12542618" y="1487169"/>
            <a:ext cx="11641929" cy="11641929"/>
          </a:xfrm>
          <a:custGeom>
            <a:avLst/>
            <a:gdLst/>
            <a:ahLst/>
            <a:cxnLst/>
            <a:rect l="l" t="t" r="r" b="b"/>
            <a:pathLst>
              <a:path w="11641929" h="11641929">
                <a:moveTo>
                  <a:pt x="0" y="0"/>
                </a:moveTo>
                <a:lnTo>
                  <a:pt x="11641929" y="0"/>
                </a:lnTo>
                <a:lnTo>
                  <a:pt x="11641929" y="11641929"/>
                </a:lnTo>
                <a:lnTo>
                  <a:pt x="0" y="11641929"/>
                </a:lnTo>
                <a:lnTo>
                  <a:pt x="0" y="0"/>
                </a:lnTo>
                <a:close/>
              </a:path>
            </a:pathLst>
          </a:custGeom>
          <a:blipFill>
            <a:blip r:embed="rId3">
              <a:alphaModFix amt="6999"/>
            </a:blip>
            <a:stretch>
              <a:fillRect/>
            </a:stretch>
          </a:blipFill>
        </p:spPr>
        <p:txBody>
          <a:bodyPr/>
          <a:lstStyle/>
          <a:p>
            <a:endParaRPr lang="it-DE"/>
          </a:p>
        </p:txBody>
      </p:sp>
      <p:grpSp>
        <p:nvGrpSpPr>
          <p:cNvPr id="7" name="Group 7">
            <a:extLst>
              <a:ext uri="{FF2B5EF4-FFF2-40B4-BE49-F238E27FC236}">
                <a16:creationId xmlns:a16="http://schemas.microsoft.com/office/drawing/2014/main" id="{7C8A32A0-C4F4-4E7D-AE11-9A8056A21E32}"/>
              </a:ext>
            </a:extLst>
          </p:cNvPr>
          <p:cNvGrpSpPr/>
          <p:nvPr/>
        </p:nvGrpSpPr>
        <p:grpSpPr>
          <a:xfrm rot="-2700000">
            <a:off x="12874035" y="1818586"/>
            <a:ext cx="10863149" cy="10863149"/>
            <a:chOff x="0" y="0"/>
            <a:chExt cx="2041549" cy="2041549"/>
          </a:xfrm>
        </p:grpSpPr>
        <p:sp>
          <p:nvSpPr>
            <p:cNvPr id="8" name="Freeform 8">
              <a:extLst>
                <a:ext uri="{FF2B5EF4-FFF2-40B4-BE49-F238E27FC236}">
                  <a16:creationId xmlns:a16="http://schemas.microsoft.com/office/drawing/2014/main" id="{216C0819-7788-763E-33E8-01815AC9AFF8}"/>
                </a:ext>
              </a:extLst>
            </p:cNvPr>
            <p:cNvSpPr/>
            <p:nvPr/>
          </p:nvSpPr>
          <p:spPr>
            <a:xfrm>
              <a:off x="0" y="0"/>
              <a:ext cx="2041549" cy="2041549"/>
            </a:xfrm>
            <a:custGeom>
              <a:avLst/>
              <a:gdLst/>
              <a:ahLst/>
              <a:cxnLst/>
              <a:rect l="l" t="t" r="r" b="b"/>
              <a:pathLst>
                <a:path w="2041549" h="2041549">
                  <a:moveTo>
                    <a:pt x="71268" y="0"/>
                  </a:moveTo>
                  <a:lnTo>
                    <a:pt x="1970282" y="0"/>
                  </a:lnTo>
                  <a:cubicBezTo>
                    <a:pt x="1989183" y="0"/>
                    <a:pt x="2007310" y="7509"/>
                    <a:pt x="2020675" y="20874"/>
                  </a:cubicBezTo>
                  <a:cubicBezTo>
                    <a:pt x="2034041" y="34239"/>
                    <a:pt x="2041549" y="52366"/>
                    <a:pt x="2041549" y="71268"/>
                  </a:cubicBezTo>
                  <a:lnTo>
                    <a:pt x="2041549" y="1970282"/>
                  </a:lnTo>
                  <a:cubicBezTo>
                    <a:pt x="2041549" y="2009642"/>
                    <a:pt x="2009642" y="2041549"/>
                    <a:pt x="1970282" y="2041549"/>
                  </a:cubicBezTo>
                  <a:lnTo>
                    <a:pt x="71268" y="2041549"/>
                  </a:lnTo>
                  <a:cubicBezTo>
                    <a:pt x="31908" y="2041549"/>
                    <a:pt x="0" y="2009642"/>
                    <a:pt x="0" y="1970282"/>
                  </a:cubicBezTo>
                  <a:lnTo>
                    <a:pt x="0" y="71268"/>
                  </a:lnTo>
                  <a:cubicBezTo>
                    <a:pt x="0" y="31908"/>
                    <a:pt x="31908" y="0"/>
                    <a:pt x="71268" y="0"/>
                  </a:cubicBezTo>
                  <a:close/>
                </a:path>
              </a:pathLst>
            </a:custGeom>
            <a:solidFill>
              <a:srgbClr val="FFFFFF"/>
            </a:solidFill>
          </p:spPr>
          <p:txBody>
            <a:bodyPr/>
            <a:lstStyle/>
            <a:p>
              <a:endParaRPr lang="it-DE"/>
            </a:p>
          </p:txBody>
        </p:sp>
        <p:sp>
          <p:nvSpPr>
            <p:cNvPr id="9" name="TextBox 9">
              <a:extLst>
                <a:ext uri="{FF2B5EF4-FFF2-40B4-BE49-F238E27FC236}">
                  <a16:creationId xmlns:a16="http://schemas.microsoft.com/office/drawing/2014/main" id="{7FE4E38B-7437-3CFA-98AF-F9C4A564F27B}"/>
                </a:ext>
              </a:extLst>
            </p:cNvPr>
            <p:cNvSpPr txBox="1"/>
            <p:nvPr/>
          </p:nvSpPr>
          <p:spPr>
            <a:xfrm>
              <a:off x="0" y="-47625"/>
              <a:ext cx="2041549" cy="2089174"/>
            </a:xfrm>
            <a:prstGeom prst="rect">
              <a:avLst/>
            </a:prstGeom>
          </p:spPr>
          <p:txBody>
            <a:bodyPr lIns="50800" tIns="50800" rIns="50800" bIns="50800" rtlCol="0" anchor="ctr"/>
            <a:lstStyle/>
            <a:p>
              <a:pPr algn="ctr">
                <a:lnSpc>
                  <a:spcPts val="2659"/>
                </a:lnSpc>
                <a:spcBef>
                  <a:spcPct val="0"/>
                </a:spcBef>
              </a:pPr>
              <a:endParaRPr dirty="0"/>
            </a:p>
          </p:txBody>
        </p:sp>
      </p:grpSp>
      <p:sp>
        <p:nvSpPr>
          <p:cNvPr id="10" name="TextBox 10">
            <a:extLst>
              <a:ext uri="{FF2B5EF4-FFF2-40B4-BE49-F238E27FC236}">
                <a16:creationId xmlns:a16="http://schemas.microsoft.com/office/drawing/2014/main" id="{BE52FC4A-F84A-EBA1-57DA-3139416722C9}"/>
              </a:ext>
            </a:extLst>
          </p:cNvPr>
          <p:cNvSpPr txBox="1"/>
          <p:nvPr/>
        </p:nvSpPr>
        <p:spPr>
          <a:xfrm>
            <a:off x="1992588" y="1445644"/>
            <a:ext cx="12790212" cy="1023229"/>
          </a:xfrm>
          <a:prstGeom prst="rect">
            <a:avLst/>
          </a:prstGeom>
        </p:spPr>
        <p:txBody>
          <a:bodyPr wrap="square" lIns="0" tIns="0" rIns="0" bIns="0" rtlCol="0" anchor="t">
            <a:spAutoFit/>
          </a:bodyPr>
          <a:lstStyle/>
          <a:p>
            <a:pPr algn="l">
              <a:lnSpc>
                <a:spcPts val="8450"/>
              </a:lnSpc>
            </a:pPr>
            <a:r>
              <a:rPr lang="en-US" sz="6500" dirty="0">
                <a:solidFill>
                  <a:srgbClr val="CAE4FC"/>
                </a:solidFill>
                <a:latin typeface="Big John PRO Bold"/>
                <a:ea typeface="Big John PRO Bold"/>
                <a:cs typeface="Big John PRO Bold"/>
                <a:sym typeface="Big John PRO Bold"/>
              </a:rPr>
              <a:t>Before Time — Eternal Decree</a:t>
            </a:r>
          </a:p>
        </p:txBody>
      </p:sp>
      <p:sp>
        <p:nvSpPr>
          <p:cNvPr id="11" name="TextBox 11">
            <a:extLst>
              <a:ext uri="{FF2B5EF4-FFF2-40B4-BE49-F238E27FC236}">
                <a16:creationId xmlns:a16="http://schemas.microsoft.com/office/drawing/2014/main" id="{67802DD8-EC15-970C-BA8C-97660653B0B0}"/>
              </a:ext>
            </a:extLst>
          </p:cNvPr>
          <p:cNvSpPr txBox="1"/>
          <p:nvPr/>
        </p:nvSpPr>
        <p:spPr>
          <a:xfrm>
            <a:off x="1992588" y="2757169"/>
            <a:ext cx="10428012" cy="2820387"/>
          </a:xfrm>
          <a:prstGeom prst="rect">
            <a:avLst/>
          </a:prstGeom>
        </p:spPr>
        <p:txBody>
          <a:bodyPr wrap="square" lIns="0" tIns="0" rIns="0" bIns="0" rtlCol="0" anchor="t">
            <a:spAutoFit/>
          </a:bodyPr>
          <a:lstStyle/>
          <a:p>
            <a:pPr marL="742950" indent="-742950" algn="just">
              <a:lnSpc>
                <a:spcPts val="5599"/>
              </a:lnSpc>
              <a:spcBef>
                <a:spcPct val="0"/>
              </a:spcBef>
              <a:buAutoNum type="arabicPeriod"/>
            </a:pPr>
            <a:r>
              <a:rPr lang="en-US" sz="3999" dirty="0">
                <a:solidFill>
                  <a:srgbClr val="F7FBFF"/>
                </a:solidFill>
                <a:latin typeface="Gilroy"/>
                <a:ea typeface="Gilroy"/>
                <a:cs typeface="Gilroy"/>
                <a:sym typeface="Gilroy"/>
              </a:rPr>
              <a:t>Eternal Will — 1 Cor 2:7</a:t>
            </a:r>
          </a:p>
          <a:p>
            <a:pPr marL="742950" indent="-742950" algn="just">
              <a:lnSpc>
                <a:spcPts val="5599"/>
              </a:lnSpc>
              <a:spcBef>
                <a:spcPct val="0"/>
              </a:spcBef>
              <a:buAutoNum type="arabicPeriod"/>
            </a:pPr>
            <a:r>
              <a:rPr lang="en-US" sz="3999" dirty="0">
                <a:solidFill>
                  <a:srgbClr val="F7FBFF"/>
                </a:solidFill>
                <a:latin typeface="Gilroy"/>
                <a:ea typeface="Gilroy"/>
                <a:cs typeface="Gilroy"/>
                <a:sym typeface="Gilroy"/>
              </a:rPr>
              <a:t>Sovereign Will — Daniel 4:24–25, 35</a:t>
            </a:r>
          </a:p>
          <a:p>
            <a:pPr marL="742950" indent="-742950" algn="just">
              <a:lnSpc>
                <a:spcPts val="5599"/>
              </a:lnSpc>
              <a:spcBef>
                <a:spcPct val="0"/>
              </a:spcBef>
              <a:buAutoNum type="arabicPeriod"/>
            </a:pPr>
            <a:r>
              <a:rPr lang="en-US" sz="3999" dirty="0">
                <a:solidFill>
                  <a:srgbClr val="F7FBFF"/>
                </a:solidFill>
                <a:latin typeface="Gilroy"/>
                <a:ea typeface="Gilroy"/>
                <a:cs typeface="Gilroy"/>
                <a:sym typeface="Gilroy"/>
              </a:rPr>
              <a:t>Infallible Will — Isa 46:8–11</a:t>
            </a:r>
          </a:p>
          <a:p>
            <a:pPr marL="742950" indent="-742950" algn="just">
              <a:lnSpc>
                <a:spcPts val="5599"/>
              </a:lnSpc>
              <a:spcBef>
                <a:spcPct val="0"/>
              </a:spcBef>
              <a:buAutoNum type="arabicPeriod"/>
            </a:pPr>
            <a:r>
              <a:rPr lang="en-US" sz="3999" dirty="0">
                <a:solidFill>
                  <a:srgbClr val="F7FBFF"/>
                </a:solidFill>
                <a:latin typeface="Gilroy"/>
                <a:ea typeface="Gilroy"/>
                <a:cs typeface="Gilroy"/>
                <a:sym typeface="Gilroy"/>
              </a:rPr>
              <a:t>Immutable Will — Job 23:13–14</a:t>
            </a:r>
          </a:p>
        </p:txBody>
      </p:sp>
    </p:spTree>
    <p:extLst>
      <p:ext uri="{BB962C8B-B14F-4D97-AF65-F5344CB8AC3E}">
        <p14:creationId xmlns:p14="http://schemas.microsoft.com/office/powerpoint/2010/main" val="40841899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1455BB0-F307-14A1-9846-3A36721CEB68}"/>
            </a:ext>
          </a:extLst>
        </p:cNvPr>
        <p:cNvGrpSpPr/>
        <p:nvPr/>
      </p:nvGrpSpPr>
      <p:grpSpPr>
        <a:xfrm>
          <a:off x="0" y="0"/>
          <a:ext cx="0" cy="0"/>
          <a:chOff x="0" y="0"/>
          <a:chExt cx="0" cy="0"/>
        </a:xfrm>
      </p:grpSpPr>
      <p:sp>
        <p:nvSpPr>
          <p:cNvPr id="2" name="Freeform 2">
            <a:extLst>
              <a:ext uri="{FF2B5EF4-FFF2-40B4-BE49-F238E27FC236}">
                <a16:creationId xmlns:a16="http://schemas.microsoft.com/office/drawing/2014/main" id="{CB24716E-4C92-E8B2-5BB8-5897DAF1712F}"/>
              </a:ext>
            </a:extLst>
          </p:cNvPr>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t="-9333" b="-9333"/>
            </a:stretch>
          </a:blipFill>
        </p:spPr>
        <p:txBody>
          <a:bodyPr/>
          <a:lstStyle/>
          <a:p>
            <a:endParaRPr lang="it-DE"/>
          </a:p>
        </p:txBody>
      </p:sp>
      <p:grpSp>
        <p:nvGrpSpPr>
          <p:cNvPr id="3" name="Group 3">
            <a:extLst>
              <a:ext uri="{FF2B5EF4-FFF2-40B4-BE49-F238E27FC236}">
                <a16:creationId xmlns:a16="http://schemas.microsoft.com/office/drawing/2014/main" id="{2BA76FB1-0703-C323-ACE0-EE49468A5280}"/>
              </a:ext>
            </a:extLst>
          </p:cNvPr>
          <p:cNvGrpSpPr/>
          <p:nvPr/>
        </p:nvGrpSpPr>
        <p:grpSpPr>
          <a:xfrm>
            <a:off x="1028700" y="1028700"/>
            <a:ext cx="16997941" cy="8229600"/>
            <a:chOff x="0" y="0"/>
            <a:chExt cx="4476824" cy="2167467"/>
          </a:xfrm>
        </p:grpSpPr>
        <p:sp>
          <p:nvSpPr>
            <p:cNvPr id="4" name="Freeform 4">
              <a:extLst>
                <a:ext uri="{FF2B5EF4-FFF2-40B4-BE49-F238E27FC236}">
                  <a16:creationId xmlns:a16="http://schemas.microsoft.com/office/drawing/2014/main" id="{CDBCCE81-ED61-DA56-10DD-5EDA37138D67}"/>
                </a:ext>
              </a:extLst>
            </p:cNvPr>
            <p:cNvSpPr/>
            <p:nvPr/>
          </p:nvSpPr>
          <p:spPr>
            <a:xfrm>
              <a:off x="0" y="0"/>
              <a:ext cx="4476824" cy="2167467"/>
            </a:xfrm>
            <a:custGeom>
              <a:avLst/>
              <a:gdLst/>
              <a:ahLst/>
              <a:cxnLst/>
              <a:rect l="l" t="t" r="r" b="b"/>
              <a:pathLst>
                <a:path w="4476824" h="2167467">
                  <a:moveTo>
                    <a:pt x="19585" y="0"/>
                  </a:moveTo>
                  <a:lnTo>
                    <a:pt x="4457239" y="0"/>
                  </a:lnTo>
                  <a:cubicBezTo>
                    <a:pt x="4462433" y="0"/>
                    <a:pt x="4467415" y="2063"/>
                    <a:pt x="4471088" y="5736"/>
                  </a:cubicBezTo>
                  <a:cubicBezTo>
                    <a:pt x="4474761" y="9409"/>
                    <a:pt x="4476824" y="14391"/>
                    <a:pt x="4476824" y="19585"/>
                  </a:cubicBezTo>
                  <a:lnTo>
                    <a:pt x="4476824" y="2147882"/>
                  </a:lnTo>
                  <a:cubicBezTo>
                    <a:pt x="4476824" y="2158698"/>
                    <a:pt x="4468056" y="2167467"/>
                    <a:pt x="4457239" y="2167467"/>
                  </a:cubicBezTo>
                  <a:lnTo>
                    <a:pt x="19585" y="2167467"/>
                  </a:lnTo>
                  <a:cubicBezTo>
                    <a:pt x="14391" y="2167467"/>
                    <a:pt x="9409" y="2165403"/>
                    <a:pt x="5736" y="2161730"/>
                  </a:cubicBezTo>
                  <a:cubicBezTo>
                    <a:pt x="2063" y="2158058"/>
                    <a:pt x="0" y="2153076"/>
                    <a:pt x="0" y="2147882"/>
                  </a:cubicBezTo>
                  <a:lnTo>
                    <a:pt x="0" y="19585"/>
                  </a:lnTo>
                  <a:cubicBezTo>
                    <a:pt x="0" y="8768"/>
                    <a:pt x="8768" y="0"/>
                    <a:pt x="19585" y="0"/>
                  </a:cubicBezTo>
                  <a:close/>
                </a:path>
              </a:pathLst>
            </a:custGeom>
            <a:solidFill>
              <a:srgbClr val="395D91"/>
            </a:solidFill>
          </p:spPr>
          <p:txBody>
            <a:bodyPr/>
            <a:lstStyle/>
            <a:p>
              <a:endParaRPr lang="it-DE"/>
            </a:p>
          </p:txBody>
        </p:sp>
        <p:sp>
          <p:nvSpPr>
            <p:cNvPr id="5" name="TextBox 5">
              <a:extLst>
                <a:ext uri="{FF2B5EF4-FFF2-40B4-BE49-F238E27FC236}">
                  <a16:creationId xmlns:a16="http://schemas.microsoft.com/office/drawing/2014/main" id="{4E644E2D-BEB2-56ED-7A0F-3EB1A08FBC6E}"/>
                </a:ext>
              </a:extLst>
            </p:cNvPr>
            <p:cNvSpPr txBox="1"/>
            <p:nvPr/>
          </p:nvSpPr>
          <p:spPr>
            <a:xfrm>
              <a:off x="0" y="-47625"/>
              <a:ext cx="4476824" cy="2215092"/>
            </a:xfrm>
            <a:prstGeom prst="rect">
              <a:avLst/>
            </a:prstGeom>
          </p:spPr>
          <p:txBody>
            <a:bodyPr lIns="50800" tIns="50800" rIns="50800" bIns="50800" rtlCol="0" anchor="ctr"/>
            <a:lstStyle/>
            <a:p>
              <a:pPr algn="ctr">
                <a:lnSpc>
                  <a:spcPts val="2659"/>
                </a:lnSpc>
              </a:pPr>
              <a:endParaRPr dirty="0"/>
            </a:p>
          </p:txBody>
        </p:sp>
      </p:grpSp>
      <p:sp>
        <p:nvSpPr>
          <p:cNvPr id="6" name="Freeform 6">
            <a:extLst>
              <a:ext uri="{FF2B5EF4-FFF2-40B4-BE49-F238E27FC236}">
                <a16:creationId xmlns:a16="http://schemas.microsoft.com/office/drawing/2014/main" id="{58A63D71-8D42-6D9D-CC8C-D1E81B607DDB}"/>
              </a:ext>
            </a:extLst>
          </p:cNvPr>
          <p:cNvSpPr/>
          <p:nvPr/>
        </p:nvSpPr>
        <p:spPr>
          <a:xfrm rot="-2700000">
            <a:off x="12542618" y="1487169"/>
            <a:ext cx="11641929" cy="11641929"/>
          </a:xfrm>
          <a:custGeom>
            <a:avLst/>
            <a:gdLst/>
            <a:ahLst/>
            <a:cxnLst/>
            <a:rect l="l" t="t" r="r" b="b"/>
            <a:pathLst>
              <a:path w="11641929" h="11641929">
                <a:moveTo>
                  <a:pt x="0" y="0"/>
                </a:moveTo>
                <a:lnTo>
                  <a:pt x="11641929" y="0"/>
                </a:lnTo>
                <a:lnTo>
                  <a:pt x="11641929" y="11641929"/>
                </a:lnTo>
                <a:lnTo>
                  <a:pt x="0" y="11641929"/>
                </a:lnTo>
                <a:lnTo>
                  <a:pt x="0" y="0"/>
                </a:lnTo>
                <a:close/>
              </a:path>
            </a:pathLst>
          </a:custGeom>
          <a:blipFill>
            <a:blip r:embed="rId3">
              <a:alphaModFix amt="6999"/>
            </a:blip>
            <a:stretch>
              <a:fillRect/>
            </a:stretch>
          </a:blipFill>
        </p:spPr>
        <p:txBody>
          <a:bodyPr/>
          <a:lstStyle/>
          <a:p>
            <a:endParaRPr lang="it-DE"/>
          </a:p>
        </p:txBody>
      </p:sp>
      <p:grpSp>
        <p:nvGrpSpPr>
          <p:cNvPr id="7" name="Group 7">
            <a:extLst>
              <a:ext uri="{FF2B5EF4-FFF2-40B4-BE49-F238E27FC236}">
                <a16:creationId xmlns:a16="http://schemas.microsoft.com/office/drawing/2014/main" id="{DFB4C13C-2CD1-68D7-07A3-773B101B7EAA}"/>
              </a:ext>
            </a:extLst>
          </p:cNvPr>
          <p:cNvGrpSpPr/>
          <p:nvPr/>
        </p:nvGrpSpPr>
        <p:grpSpPr>
          <a:xfrm rot="-2700000">
            <a:off x="12874035" y="1818586"/>
            <a:ext cx="10863149" cy="10863149"/>
            <a:chOff x="0" y="0"/>
            <a:chExt cx="2041549" cy="2041549"/>
          </a:xfrm>
        </p:grpSpPr>
        <p:sp>
          <p:nvSpPr>
            <p:cNvPr id="8" name="Freeform 8">
              <a:extLst>
                <a:ext uri="{FF2B5EF4-FFF2-40B4-BE49-F238E27FC236}">
                  <a16:creationId xmlns:a16="http://schemas.microsoft.com/office/drawing/2014/main" id="{9E5524A2-6326-B8AE-79FC-ECBB95220B2F}"/>
                </a:ext>
              </a:extLst>
            </p:cNvPr>
            <p:cNvSpPr/>
            <p:nvPr/>
          </p:nvSpPr>
          <p:spPr>
            <a:xfrm>
              <a:off x="0" y="0"/>
              <a:ext cx="2041549" cy="2041549"/>
            </a:xfrm>
            <a:custGeom>
              <a:avLst/>
              <a:gdLst/>
              <a:ahLst/>
              <a:cxnLst/>
              <a:rect l="l" t="t" r="r" b="b"/>
              <a:pathLst>
                <a:path w="2041549" h="2041549">
                  <a:moveTo>
                    <a:pt x="71268" y="0"/>
                  </a:moveTo>
                  <a:lnTo>
                    <a:pt x="1970282" y="0"/>
                  </a:lnTo>
                  <a:cubicBezTo>
                    <a:pt x="1989183" y="0"/>
                    <a:pt x="2007310" y="7509"/>
                    <a:pt x="2020675" y="20874"/>
                  </a:cubicBezTo>
                  <a:cubicBezTo>
                    <a:pt x="2034041" y="34239"/>
                    <a:pt x="2041549" y="52366"/>
                    <a:pt x="2041549" y="71268"/>
                  </a:cubicBezTo>
                  <a:lnTo>
                    <a:pt x="2041549" y="1970282"/>
                  </a:lnTo>
                  <a:cubicBezTo>
                    <a:pt x="2041549" y="2009642"/>
                    <a:pt x="2009642" y="2041549"/>
                    <a:pt x="1970282" y="2041549"/>
                  </a:cubicBezTo>
                  <a:lnTo>
                    <a:pt x="71268" y="2041549"/>
                  </a:lnTo>
                  <a:cubicBezTo>
                    <a:pt x="31908" y="2041549"/>
                    <a:pt x="0" y="2009642"/>
                    <a:pt x="0" y="1970282"/>
                  </a:cubicBezTo>
                  <a:lnTo>
                    <a:pt x="0" y="71268"/>
                  </a:lnTo>
                  <a:cubicBezTo>
                    <a:pt x="0" y="31908"/>
                    <a:pt x="31908" y="0"/>
                    <a:pt x="71268" y="0"/>
                  </a:cubicBezTo>
                  <a:close/>
                </a:path>
              </a:pathLst>
            </a:custGeom>
            <a:solidFill>
              <a:srgbClr val="FFFFFF"/>
            </a:solidFill>
          </p:spPr>
          <p:txBody>
            <a:bodyPr/>
            <a:lstStyle/>
            <a:p>
              <a:endParaRPr lang="it-DE"/>
            </a:p>
          </p:txBody>
        </p:sp>
        <p:sp>
          <p:nvSpPr>
            <p:cNvPr id="9" name="TextBox 9">
              <a:extLst>
                <a:ext uri="{FF2B5EF4-FFF2-40B4-BE49-F238E27FC236}">
                  <a16:creationId xmlns:a16="http://schemas.microsoft.com/office/drawing/2014/main" id="{D71DE255-A9E6-6E51-98E5-AFE7FC2B99D0}"/>
                </a:ext>
              </a:extLst>
            </p:cNvPr>
            <p:cNvSpPr txBox="1"/>
            <p:nvPr/>
          </p:nvSpPr>
          <p:spPr>
            <a:xfrm>
              <a:off x="0" y="-47625"/>
              <a:ext cx="2041549" cy="2089174"/>
            </a:xfrm>
            <a:prstGeom prst="rect">
              <a:avLst/>
            </a:prstGeom>
          </p:spPr>
          <p:txBody>
            <a:bodyPr lIns="50800" tIns="50800" rIns="50800" bIns="50800" rtlCol="0" anchor="ctr"/>
            <a:lstStyle/>
            <a:p>
              <a:pPr algn="ctr">
                <a:lnSpc>
                  <a:spcPts val="2659"/>
                </a:lnSpc>
                <a:spcBef>
                  <a:spcPct val="0"/>
                </a:spcBef>
              </a:pPr>
              <a:endParaRPr dirty="0"/>
            </a:p>
          </p:txBody>
        </p:sp>
      </p:grpSp>
      <p:sp>
        <p:nvSpPr>
          <p:cNvPr id="10" name="TextBox 10">
            <a:extLst>
              <a:ext uri="{FF2B5EF4-FFF2-40B4-BE49-F238E27FC236}">
                <a16:creationId xmlns:a16="http://schemas.microsoft.com/office/drawing/2014/main" id="{A9023611-F748-3BBD-2A29-BA10AAEE8D9D}"/>
              </a:ext>
            </a:extLst>
          </p:cNvPr>
          <p:cNvSpPr txBox="1"/>
          <p:nvPr/>
        </p:nvSpPr>
        <p:spPr>
          <a:xfrm>
            <a:off x="1992588" y="1445644"/>
            <a:ext cx="12790212" cy="1023229"/>
          </a:xfrm>
          <a:prstGeom prst="rect">
            <a:avLst/>
          </a:prstGeom>
        </p:spPr>
        <p:txBody>
          <a:bodyPr wrap="square" lIns="0" tIns="0" rIns="0" bIns="0" rtlCol="0" anchor="t">
            <a:spAutoFit/>
          </a:bodyPr>
          <a:lstStyle/>
          <a:p>
            <a:pPr algn="l">
              <a:lnSpc>
                <a:spcPts val="8450"/>
              </a:lnSpc>
            </a:pPr>
            <a:r>
              <a:rPr lang="en-US" sz="6500" dirty="0">
                <a:solidFill>
                  <a:srgbClr val="CAE4FC"/>
                </a:solidFill>
                <a:latin typeface="Big John PRO Bold"/>
                <a:ea typeface="Big John PRO Bold"/>
                <a:cs typeface="Big John PRO Bold"/>
                <a:sym typeface="Big John PRO Bold"/>
              </a:rPr>
              <a:t>Before Time — Eternal Decree</a:t>
            </a:r>
          </a:p>
        </p:txBody>
      </p:sp>
      <p:sp>
        <p:nvSpPr>
          <p:cNvPr id="11" name="TextBox 11">
            <a:extLst>
              <a:ext uri="{FF2B5EF4-FFF2-40B4-BE49-F238E27FC236}">
                <a16:creationId xmlns:a16="http://schemas.microsoft.com/office/drawing/2014/main" id="{CEFFF8DF-F1E0-BDDF-18F8-8C07012151EA}"/>
              </a:ext>
            </a:extLst>
          </p:cNvPr>
          <p:cNvSpPr txBox="1"/>
          <p:nvPr/>
        </p:nvSpPr>
        <p:spPr>
          <a:xfrm>
            <a:off x="1992588" y="2757169"/>
            <a:ext cx="10428012" cy="3538533"/>
          </a:xfrm>
          <a:prstGeom prst="rect">
            <a:avLst/>
          </a:prstGeom>
        </p:spPr>
        <p:txBody>
          <a:bodyPr wrap="square" lIns="0" tIns="0" rIns="0" bIns="0" rtlCol="0" anchor="t">
            <a:spAutoFit/>
          </a:bodyPr>
          <a:lstStyle/>
          <a:p>
            <a:pPr marL="742950" indent="-742950" algn="just">
              <a:lnSpc>
                <a:spcPts val="5599"/>
              </a:lnSpc>
              <a:spcBef>
                <a:spcPct val="0"/>
              </a:spcBef>
              <a:buAutoNum type="arabicPeriod"/>
            </a:pPr>
            <a:r>
              <a:rPr lang="en-US" sz="3999" dirty="0">
                <a:solidFill>
                  <a:srgbClr val="F7FBFF"/>
                </a:solidFill>
                <a:latin typeface="Gilroy"/>
                <a:ea typeface="Gilroy"/>
                <a:cs typeface="Gilroy"/>
                <a:sym typeface="Gilroy"/>
              </a:rPr>
              <a:t>Eternal Will — 1 Cor 2:7</a:t>
            </a:r>
          </a:p>
          <a:p>
            <a:pPr marL="742950" indent="-742950" algn="just">
              <a:lnSpc>
                <a:spcPts val="5599"/>
              </a:lnSpc>
              <a:spcBef>
                <a:spcPct val="0"/>
              </a:spcBef>
              <a:buAutoNum type="arabicPeriod"/>
            </a:pPr>
            <a:r>
              <a:rPr lang="en-US" sz="3999" dirty="0">
                <a:solidFill>
                  <a:srgbClr val="F7FBFF"/>
                </a:solidFill>
                <a:latin typeface="Gilroy"/>
                <a:ea typeface="Gilroy"/>
                <a:cs typeface="Gilroy"/>
                <a:sym typeface="Gilroy"/>
              </a:rPr>
              <a:t>Sovereign Will — Daniel 4:24–25, 35</a:t>
            </a:r>
          </a:p>
          <a:p>
            <a:pPr marL="742950" indent="-742950" algn="just">
              <a:lnSpc>
                <a:spcPts val="5599"/>
              </a:lnSpc>
              <a:spcBef>
                <a:spcPct val="0"/>
              </a:spcBef>
              <a:buAutoNum type="arabicPeriod"/>
            </a:pPr>
            <a:r>
              <a:rPr lang="en-US" sz="3999" dirty="0">
                <a:solidFill>
                  <a:srgbClr val="F7FBFF"/>
                </a:solidFill>
                <a:latin typeface="Gilroy"/>
                <a:ea typeface="Gilroy"/>
                <a:cs typeface="Gilroy"/>
                <a:sym typeface="Gilroy"/>
              </a:rPr>
              <a:t>Infallible Will — Isa 46:8–11</a:t>
            </a:r>
          </a:p>
          <a:p>
            <a:pPr marL="742950" indent="-742950" algn="just">
              <a:lnSpc>
                <a:spcPts val="5599"/>
              </a:lnSpc>
              <a:spcBef>
                <a:spcPct val="0"/>
              </a:spcBef>
              <a:buAutoNum type="arabicPeriod"/>
            </a:pPr>
            <a:r>
              <a:rPr lang="en-US" sz="3999" dirty="0">
                <a:solidFill>
                  <a:srgbClr val="F7FBFF"/>
                </a:solidFill>
                <a:latin typeface="Gilroy"/>
                <a:ea typeface="Gilroy"/>
                <a:cs typeface="Gilroy"/>
                <a:sym typeface="Gilroy"/>
              </a:rPr>
              <a:t>Immutable Will — Job 23:13–14</a:t>
            </a:r>
          </a:p>
          <a:p>
            <a:pPr marL="742950" indent="-742950" algn="just">
              <a:lnSpc>
                <a:spcPts val="5599"/>
              </a:lnSpc>
              <a:spcBef>
                <a:spcPct val="0"/>
              </a:spcBef>
              <a:buAutoNum type="arabicPeriod"/>
            </a:pPr>
            <a:r>
              <a:rPr lang="en-US" sz="3999" dirty="0">
                <a:solidFill>
                  <a:srgbClr val="F7FBFF"/>
                </a:solidFill>
                <a:latin typeface="Gilroy"/>
                <a:ea typeface="Gilroy"/>
                <a:cs typeface="Gilroy"/>
                <a:sym typeface="Gilroy"/>
              </a:rPr>
              <a:t>Unconditional Will </a:t>
            </a:r>
          </a:p>
        </p:txBody>
      </p:sp>
    </p:spTree>
    <p:extLst>
      <p:ext uri="{BB962C8B-B14F-4D97-AF65-F5344CB8AC3E}">
        <p14:creationId xmlns:p14="http://schemas.microsoft.com/office/powerpoint/2010/main" val="278283556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5F827C62F17E804185741E0372AF19E2" ma:contentTypeVersion="15" ma:contentTypeDescription="Create a new document." ma:contentTypeScope="" ma:versionID="509ee93e33b6feb8ae65dd074957bf39">
  <xsd:schema xmlns:xsd="http://www.w3.org/2001/XMLSchema" xmlns:xs="http://www.w3.org/2001/XMLSchema" xmlns:p="http://schemas.microsoft.com/office/2006/metadata/properties" xmlns:ns2="71e0ed50-2c88-4c61-a1b3-545517313f30" xmlns:ns3="0aefd437-c9a6-473b-84e6-739d03fed6d9" targetNamespace="http://schemas.microsoft.com/office/2006/metadata/properties" ma:root="true" ma:fieldsID="2cd1a8e6df703e2b10d96307e5aeeb5d" ns2:_="" ns3:_="">
    <xsd:import namespace="71e0ed50-2c88-4c61-a1b3-545517313f30"/>
    <xsd:import namespace="0aefd437-c9a6-473b-84e6-739d03fed6d9"/>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ObjectDetectorVersions" minOccurs="0"/>
                <xsd:element ref="ns2:lcf76f155ced4ddcb4097134ff3c332f" minOccurs="0"/>
                <xsd:element ref="ns3:TaxCatchAll" minOccurs="0"/>
                <xsd:element ref="ns2:MediaServiceDateTaken" minOccurs="0"/>
                <xsd:element ref="ns2:MediaServiceOCR" minOccurs="0"/>
                <xsd:element ref="ns2:MediaServiceGenerationTime" minOccurs="0"/>
                <xsd:element ref="ns2:MediaServiceEventHashCode" minOccurs="0"/>
                <xsd:element ref="ns2:MediaServiceLocation" minOccurs="0"/>
                <xsd:element ref="ns2:MediaLengthInSeconds"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1e0ed50-2c88-4c61-a1b3-545517313f30"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element name="lcf76f155ced4ddcb4097134ff3c332f" ma:index="13" nillable="true" ma:taxonomy="true" ma:internalName="lcf76f155ced4ddcb4097134ff3c332f" ma:taxonomyFieldName="MediaServiceImageTags" ma:displayName="Image Tags" ma:readOnly="false" ma:fieldId="{5cf76f15-5ced-4ddc-b409-7134ff3c332f}" ma:taxonomyMulti="true" ma:sspId="1fb82895-e3a2-4844-b9d2-e6c614ff93b3" ma:termSetId="09814cd3-568e-fe90-9814-8d621ff8fb84" ma:anchorId="fba54fb3-c3e1-fe81-a776-ca4b69148c4d" ma:open="true" ma:isKeyword="false">
      <xsd:complexType>
        <xsd:sequence>
          <xsd:element ref="pc:Terms" minOccurs="0" maxOccurs="1"/>
        </xsd:sequence>
      </xsd:complexType>
    </xsd:element>
    <xsd:element name="MediaServiceDateTaken" ma:index="15" nillable="true" ma:displayName="MediaServiceDateTaken" ma:hidden="true" ma:indexed="true" ma:internalName="MediaServiceDateTaken"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Location" ma:index="19" nillable="true" ma:displayName="Location" ma:indexed="true" ma:internalName="MediaServiceLocation" ma:readOnly="true">
      <xsd:simpleType>
        <xsd:restriction base="dms:Text"/>
      </xsd:simpleType>
    </xsd:element>
    <xsd:element name="MediaLengthInSeconds" ma:index="20" nillable="true" ma:displayName="MediaLengthInSeconds" ma:hidden="true"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0aefd437-c9a6-473b-84e6-739d03fed6d9" elementFormDefault="qualified">
    <xsd:import namespace="http://schemas.microsoft.com/office/2006/documentManagement/types"/>
    <xsd:import namespace="http://schemas.microsoft.com/office/infopath/2007/PartnerControls"/>
    <xsd:element name="TaxCatchAll" ma:index="14" nillable="true" ma:displayName="Taxonomy Catch All Column" ma:hidden="true" ma:list="{95938f49-a5be-4e7e-ac19-559a9420ce98}" ma:internalName="TaxCatchAll" ma:showField="CatchAllData" ma:web="0aefd437-c9a6-473b-84e6-739d03fed6d9">
      <xsd:complexType>
        <xsd:complexContent>
          <xsd:extension base="dms:MultiChoiceLookup">
            <xsd:sequence>
              <xsd:element name="Value" type="dms:Lookup" maxOccurs="unbounded" minOccurs="0" nillable="true"/>
            </xsd:sequence>
          </xsd:extension>
        </xsd:complexContent>
      </xsd:complexType>
    </xsd:element>
    <xsd:element name="SharedWithUsers" ma:index="21"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2"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71e0ed50-2c88-4c61-a1b3-545517313f30">
      <Terms xmlns="http://schemas.microsoft.com/office/infopath/2007/PartnerControls"/>
    </lcf76f155ced4ddcb4097134ff3c332f>
    <TaxCatchAll xmlns="0aefd437-c9a6-473b-84e6-739d03fed6d9" xsi:nil="true"/>
  </documentManagement>
</p:properties>
</file>

<file path=customXml/itemProps1.xml><?xml version="1.0" encoding="utf-8"?>
<ds:datastoreItem xmlns:ds="http://schemas.openxmlformats.org/officeDocument/2006/customXml" ds:itemID="{FF0A894E-9A44-4699-BC4F-80375CC5F5F5}"/>
</file>

<file path=customXml/itemProps2.xml><?xml version="1.0" encoding="utf-8"?>
<ds:datastoreItem xmlns:ds="http://schemas.openxmlformats.org/officeDocument/2006/customXml" ds:itemID="{1619D88A-31C2-4CE9-9407-2974E93ED7A5}"/>
</file>

<file path=customXml/itemProps3.xml><?xml version="1.0" encoding="utf-8"?>
<ds:datastoreItem xmlns:ds="http://schemas.openxmlformats.org/officeDocument/2006/customXml" ds:itemID="{D911B9D9-CC20-4AE3-9989-AB96B93837F5}"/>
</file>

<file path=docProps/app.xml><?xml version="1.0" encoding="utf-8"?>
<Properties xmlns="http://schemas.openxmlformats.org/officeDocument/2006/extended-properties" xmlns:vt="http://schemas.openxmlformats.org/officeDocument/2006/docPropsVTypes">
  <TotalTime>3685</TotalTime>
  <Words>869</Words>
  <Application>Microsoft Macintosh PowerPoint</Application>
  <PresentationFormat>Custom</PresentationFormat>
  <Paragraphs>148</Paragraphs>
  <Slides>33</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33</vt:i4>
      </vt:variant>
    </vt:vector>
  </HeadingPairs>
  <TitlesOfParts>
    <vt:vector size="41" baseType="lpstr">
      <vt:lpstr>Calibri</vt:lpstr>
      <vt:lpstr>Aptos</vt:lpstr>
      <vt:lpstr>Gilroy Italics</vt:lpstr>
      <vt:lpstr>Gilroy</vt:lpstr>
      <vt:lpstr>Gilroy Bold</vt:lpstr>
      <vt:lpstr>Big John PRO Bold</vt:lpstr>
      <vt:lpstr>Arial</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river roots</dc:title>
  <cp:lastModifiedBy>Alex Stephenson</cp:lastModifiedBy>
  <cp:revision>105</cp:revision>
  <dcterms:created xsi:type="dcterms:W3CDTF">2006-08-16T00:00:00Z</dcterms:created>
  <dcterms:modified xsi:type="dcterms:W3CDTF">2026-03-15T13:04:10Z</dcterms:modified>
  <dc:identifier>DAG6An5UfaU</dc:identifier>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0x0101005F827C62F17E804185741E0372AF19E2</vt:lpwstr>
  </property>
</Properties>
</file>