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Layouts/slideLayout9.xml" ContentType="application/vnd.openxmlformats-officedocument.presentationml.slideLayout+xml"/>
  <Override PartName="/ppt/slideLayouts/slideLayout8.xml" ContentType="application/vnd.openxmlformats-officedocument.presentationml.slideLayout+xml"/>
  <Override PartName="/ppt/slideLayouts/slideLayout7.xml" ContentType="application/vnd.openxmlformats-officedocument.presentationml.slideLayout+xml"/>
  <Override PartName="/ppt/slideLayouts/slideLayout6.xml" ContentType="application/vnd.openxmlformats-officedocument.presentationml.slideLayout+xml"/>
  <Override PartName="/ppt/slideLayouts/slideLayout5.xml" ContentType="application/vnd.openxmlformats-officedocument.presentationml.slideLayout+xml"/>
  <Override PartName="/ppt/slideLayouts/slideLayout4.xml" ContentType="application/vnd.openxmlformats-officedocument.presentationml.slideLayout+xml"/>
  <Override PartName="/ppt/slideLayouts/slideLayout2.xml" ContentType="application/vnd.openxmlformats-officedocument.presentationml.slideLayout+xml"/>
  <Override PartName="/ppt/slideLayouts/slideLayout1.xml" ContentType="application/vnd.openxmlformats-officedocument.presentationml.slideLayout+xml"/>
  <Override PartName="/ppt/slideLayouts/slideLayout3.xml" ContentType="application/vnd.openxmlformats-officedocument.presentationml.slideLayout+xml"/>
  <Override PartName="/ppt/theme/theme1.xml" ContentType="application/vnd.openxmlformats-officedocument.theme+xml"/>
  <Override PartName="/ppt/viewProps.xml" ContentType="application/vnd.openxmlformats-officedocument.presentationml.viewProps+xml"/>
  <Override PartName="/ppt/tableStyles.xml" ContentType="application/vnd.openxmlformats-officedocument.presentationml.tableStyles+xml"/>
  <Override PartName="/ppt/presProps.xml" ContentType="application/vnd.openxmlformats-officedocument.presentationml.presProps+xml"/>
  <Override PartName="/docProps/app.xml" ContentType="application/vnd.openxmlformats-officedocument.extended-properties+xml"/>
  <Override PartName="/docProps/core.xml" ContentType="application/vnd.openxmlformats-package.core-properties+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sldIdLst>
    <p:sldId id="256" r:id="rId2"/>
    <p:sldId id="311" r:id="rId3"/>
    <p:sldId id="302" r:id="rId4"/>
    <p:sldId id="313" r:id="rId5"/>
    <p:sldId id="303" r:id="rId6"/>
    <p:sldId id="314" r:id="rId7"/>
    <p:sldId id="315" r:id="rId8"/>
    <p:sldId id="316" r:id="rId9"/>
    <p:sldId id="320" r:id="rId10"/>
    <p:sldId id="321" r:id="rId11"/>
    <p:sldId id="317" r:id="rId12"/>
    <p:sldId id="322" r:id="rId13"/>
    <p:sldId id="323" r:id="rId14"/>
    <p:sldId id="318" r:id="rId15"/>
    <p:sldId id="325" r:id="rId16"/>
    <p:sldId id="326" r:id="rId17"/>
    <p:sldId id="327" r:id="rId18"/>
    <p:sldId id="319" r:id="rId19"/>
    <p:sldId id="330" r:id="rId20"/>
    <p:sldId id="329" r:id="rId21"/>
    <p:sldId id="331" r:id="rId22"/>
    <p:sldId id="332" r:id="rId23"/>
    <p:sldId id="312" r:id="rId24"/>
    <p:sldId id="297" r:id="rId25"/>
  </p:sldIdLst>
  <p:sldSz cx="18288000" cy="10287000"/>
  <p:notesSz cx="6858000" cy="9144000"/>
  <p:embeddedFontLst>
    <p:embeddedFont>
      <p:font typeface="Big John PRO Bold" pitchFamily="2" charset="77"/>
      <p:regular r:id="rId26"/>
      <p:bold r:id="rId27"/>
    </p:embeddedFont>
    <p:embeddedFont>
      <p:font typeface="Gilroy" pitchFamily="2" charset="77"/>
      <p:regular r:id="rId28"/>
    </p:embeddedFont>
    <p:embeddedFont>
      <p:font typeface="Gilroy Bold" pitchFamily="2" charset="77"/>
      <p:regular r:id="rId29"/>
      <p:bold r:id="rId30"/>
    </p:embeddedFont>
    <p:embeddedFont>
      <p:font typeface="Gilroy Italics" pitchFamily="2" charset="77"/>
      <p:regular r:id="rId31"/>
      <p:italic r:id="rId32"/>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1003" autoAdjust="0"/>
    <p:restoredTop sz="92703" autoAdjust="0"/>
  </p:normalViewPr>
  <p:slideViewPr>
    <p:cSldViewPr>
      <p:cViewPr varScale="1">
        <p:scale>
          <a:sx n="29" d="100"/>
          <a:sy n="29" d="100"/>
        </p:scale>
        <p:origin x="240" y="47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1.fntdata"/><Relationship Id="rId39" Type="http://schemas.openxmlformats.org/officeDocument/2006/relationships/customXml" Target="../customXml/item3.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38" Type="http://schemas.openxmlformats.org/officeDocument/2006/relationships/customXml" Target="../customXml/item2.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4.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7.fntdata"/><Relationship Id="rId37" Type="http://schemas.openxmlformats.org/officeDocument/2006/relationships/customXml" Target="../customXml/item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font" Target="fonts/font3.fntdata"/><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6.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font" Target="fonts/font2.fntdata"/><Relationship Id="rId30" Type="http://schemas.openxmlformats.org/officeDocument/2006/relationships/font" Target="fonts/font5.fntdata"/><Relationship Id="rId35" Type="http://schemas.openxmlformats.org/officeDocument/2006/relationships/theme" Target="theme/theme1.xml"/><Relationship Id="rId8" Type="http://schemas.openxmlformats.org/officeDocument/2006/relationships/slide" Target="slides/slide7.xml"/><Relationship Id="rId3" Type="http://schemas.openxmlformats.org/officeDocument/2006/relationships/slide" Target="slides/slide2.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5/17/26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5/17/26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5/17/26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5/17/26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5/17/26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5/17/26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5/17/26</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5/17/26</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5/17/26</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5/17/26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5/17/26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5/17/26</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7.xml"/><Relationship Id="rId5" Type="http://schemas.openxmlformats.org/officeDocument/2006/relationships/image" Target="../media/image8.jpg"/><Relationship Id="rId4" Type="http://schemas.openxmlformats.org/officeDocument/2006/relationships/image" Target="../media/image7.png"/></Relationships>
</file>

<file path=ppt/slides/_rels/slide24.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2.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t="-9333" b="-9333"/>
            </a:stretch>
          </a:blipFill>
        </p:spPr>
        <p:txBody>
          <a:bodyPr/>
          <a:lstStyle/>
          <a:p>
            <a:endParaRPr lang="it-DE"/>
          </a:p>
        </p:txBody>
      </p:sp>
      <p:grpSp>
        <p:nvGrpSpPr>
          <p:cNvPr id="3" name="Group 3"/>
          <p:cNvGrpSpPr/>
          <p:nvPr/>
        </p:nvGrpSpPr>
        <p:grpSpPr>
          <a:xfrm>
            <a:off x="4072637" y="-738307"/>
            <a:ext cx="5816332" cy="8724498"/>
            <a:chOff x="0" y="0"/>
            <a:chExt cx="406400" cy="609600"/>
          </a:xfrm>
        </p:grpSpPr>
        <p:sp>
          <p:nvSpPr>
            <p:cNvPr id="4" name="Freeform 4"/>
            <p:cNvSpPr/>
            <p:nvPr/>
          </p:nvSpPr>
          <p:spPr>
            <a:xfrm>
              <a:off x="0" y="0"/>
              <a:ext cx="406400" cy="609600"/>
            </a:xfrm>
            <a:custGeom>
              <a:avLst/>
              <a:gdLst/>
              <a:ahLst/>
              <a:cxnLst/>
              <a:rect l="l" t="t" r="r" b="b"/>
              <a:pathLst>
                <a:path w="406400" h="609600">
                  <a:moveTo>
                    <a:pt x="203200" y="0"/>
                  </a:moveTo>
                  <a:lnTo>
                    <a:pt x="406400" y="0"/>
                  </a:lnTo>
                  <a:lnTo>
                    <a:pt x="203200" y="609600"/>
                  </a:lnTo>
                  <a:lnTo>
                    <a:pt x="0" y="609600"/>
                  </a:lnTo>
                  <a:lnTo>
                    <a:pt x="203200" y="0"/>
                  </a:lnTo>
                  <a:close/>
                </a:path>
              </a:pathLst>
            </a:custGeom>
            <a:solidFill>
              <a:srgbClr val="395D91"/>
            </a:solidFill>
          </p:spPr>
          <p:txBody>
            <a:bodyPr/>
            <a:lstStyle/>
            <a:p>
              <a:endParaRPr lang="it-DE"/>
            </a:p>
          </p:txBody>
        </p:sp>
        <p:sp>
          <p:nvSpPr>
            <p:cNvPr id="5" name="TextBox 5"/>
            <p:cNvSpPr txBox="1"/>
            <p:nvPr/>
          </p:nvSpPr>
          <p:spPr>
            <a:xfrm>
              <a:off x="101600" y="-47625"/>
              <a:ext cx="203200" cy="657225"/>
            </a:xfrm>
            <a:prstGeom prst="rect">
              <a:avLst/>
            </a:prstGeom>
          </p:spPr>
          <p:txBody>
            <a:bodyPr lIns="50800" tIns="50800" rIns="50800" bIns="50800" rtlCol="0" anchor="ctr"/>
            <a:lstStyle/>
            <a:p>
              <a:pPr algn="ctr">
                <a:lnSpc>
                  <a:spcPts val="2659"/>
                </a:lnSpc>
                <a:spcBef>
                  <a:spcPct val="0"/>
                </a:spcBef>
              </a:pPr>
              <a:endParaRPr dirty="0"/>
            </a:p>
          </p:txBody>
        </p:sp>
      </p:grpSp>
      <p:grpSp>
        <p:nvGrpSpPr>
          <p:cNvPr id="6" name="Group 6"/>
          <p:cNvGrpSpPr/>
          <p:nvPr/>
        </p:nvGrpSpPr>
        <p:grpSpPr>
          <a:xfrm>
            <a:off x="2908166" y="1136325"/>
            <a:ext cx="5816332" cy="5032385"/>
            <a:chOff x="0" y="0"/>
            <a:chExt cx="406400" cy="351624"/>
          </a:xfrm>
        </p:grpSpPr>
        <p:sp>
          <p:nvSpPr>
            <p:cNvPr id="7" name="Freeform 7"/>
            <p:cNvSpPr/>
            <p:nvPr/>
          </p:nvSpPr>
          <p:spPr>
            <a:xfrm>
              <a:off x="0" y="0"/>
              <a:ext cx="406400" cy="351624"/>
            </a:xfrm>
            <a:custGeom>
              <a:avLst/>
              <a:gdLst/>
              <a:ahLst/>
              <a:cxnLst/>
              <a:rect l="l" t="t" r="r" b="b"/>
              <a:pathLst>
                <a:path w="406400" h="351624">
                  <a:moveTo>
                    <a:pt x="203200" y="0"/>
                  </a:moveTo>
                  <a:lnTo>
                    <a:pt x="0" y="0"/>
                  </a:lnTo>
                  <a:lnTo>
                    <a:pt x="203200" y="351624"/>
                  </a:lnTo>
                  <a:lnTo>
                    <a:pt x="406400" y="351624"/>
                  </a:lnTo>
                  <a:lnTo>
                    <a:pt x="203200" y="0"/>
                  </a:lnTo>
                  <a:close/>
                </a:path>
              </a:pathLst>
            </a:custGeom>
            <a:solidFill>
              <a:srgbClr val="0A162E"/>
            </a:solidFill>
          </p:spPr>
          <p:txBody>
            <a:bodyPr/>
            <a:lstStyle/>
            <a:p>
              <a:endParaRPr lang="it-DE"/>
            </a:p>
          </p:txBody>
        </p:sp>
        <p:sp>
          <p:nvSpPr>
            <p:cNvPr id="8" name="TextBox 8"/>
            <p:cNvSpPr txBox="1"/>
            <p:nvPr/>
          </p:nvSpPr>
          <p:spPr>
            <a:xfrm>
              <a:off x="101600" y="-47625"/>
              <a:ext cx="203200" cy="399249"/>
            </a:xfrm>
            <a:prstGeom prst="rect">
              <a:avLst/>
            </a:prstGeom>
          </p:spPr>
          <p:txBody>
            <a:bodyPr lIns="50800" tIns="50800" rIns="50800" bIns="50800" rtlCol="0" anchor="ctr"/>
            <a:lstStyle/>
            <a:p>
              <a:pPr algn="ctr">
                <a:lnSpc>
                  <a:spcPts val="2659"/>
                </a:lnSpc>
              </a:pPr>
              <a:endParaRPr dirty="0"/>
            </a:p>
          </p:txBody>
        </p:sp>
      </p:grpSp>
      <p:grpSp>
        <p:nvGrpSpPr>
          <p:cNvPr id="9" name="Group 9"/>
          <p:cNvGrpSpPr/>
          <p:nvPr/>
        </p:nvGrpSpPr>
        <p:grpSpPr>
          <a:xfrm>
            <a:off x="-698468" y="2422885"/>
            <a:ext cx="19639533" cy="4114800"/>
            <a:chOff x="0" y="0"/>
            <a:chExt cx="3042678" cy="637490"/>
          </a:xfrm>
        </p:grpSpPr>
        <p:sp>
          <p:nvSpPr>
            <p:cNvPr id="10" name="Freeform 10"/>
            <p:cNvSpPr/>
            <p:nvPr/>
          </p:nvSpPr>
          <p:spPr>
            <a:xfrm>
              <a:off x="0" y="0"/>
              <a:ext cx="3042677" cy="637490"/>
            </a:xfrm>
            <a:custGeom>
              <a:avLst/>
              <a:gdLst/>
              <a:ahLst/>
              <a:cxnLst/>
              <a:rect l="l" t="t" r="r" b="b"/>
              <a:pathLst>
                <a:path w="3042677" h="637490">
                  <a:moveTo>
                    <a:pt x="0" y="0"/>
                  </a:moveTo>
                  <a:lnTo>
                    <a:pt x="3042677" y="0"/>
                  </a:lnTo>
                  <a:lnTo>
                    <a:pt x="3042677" y="637490"/>
                  </a:lnTo>
                  <a:lnTo>
                    <a:pt x="0" y="637490"/>
                  </a:lnTo>
                  <a:close/>
                </a:path>
              </a:pathLst>
            </a:custGeom>
            <a:solidFill>
              <a:srgbClr val="000000">
                <a:alpha val="0"/>
              </a:srgbClr>
            </a:solidFill>
            <a:ln w="12700">
              <a:solidFill>
                <a:srgbClr val="000000"/>
              </a:solidFill>
            </a:ln>
          </p:spPr>
          <p:txBody>
            <a:bodyPr/>
            <a:lstStyle/>
            <a:p>
              <a:endParaRPr lang="it-DE"/>
            </a:p>
          </p:txBody>
        </p:sp>
      </p:grpSp>
      <p:grpSp>
        <p:nvGrpSpPr>
          <p:cNvPr id="11" name="Group 11"/>
          <p:cNvGrpSpPr/>
          <p:nvPr/>
        </p:nvGrpSpPr>
        <p:grpSpPr>
          <a:xfrm>
            <a:off x="-178176" y="2422885"/>
            <a:ext cx="18466176" cy="4114800"/>
            <a:chOff x="0" y="0"/>
            <a:chExt cx="4863520" cy="1083733"/>
          </a:xfrm>
        </p:grpSpPr>
        <p:sp>
          <p:nvSpPr>
            <p:cNvPr id="12" name="Freeform 12"/>
            <p:cNvSpPr/>
            <p:nvPr/>
          </p:nvSpPr>
          <p:spPr>
            <a:xfrm>
              <a:off x="0" y="0"/>
              <a:ext cx="4863519" cy="1083733"/>
            </a:xfrm>
            <a:custGeom>
              <a:avLst/>
              <a:gdLst/>
              <a:ahLst/>
              <a:cxnLst/>
              <a:rect l="l" t="t" r="r" b="b"/>
              <a:pathLst>
                <a:path w="4863519" h="1083733">
                  <a:moveTo>
                    <a:pt x="0" y="0"/>
                  </a:moveTo>
                  <a:lnTo>
                    <a:pt x="4863519" y="0"/>
                  </a:lnTo>
                  <a:lnTo>
                    <a:pt x="4863519" y="1083733"/>
                  </a:lnTo>
                  <a:lnTo>
                    <a:pt x="0" y="1083733"/>
                  </a:lnTo>
                  <a:close/>
                </a:path>
              </a:pathLst>
            </a:custGeom>
            <a:solidFill>
              <a:srgbClr val="13233B"/>
            </a:solidFill>
          </p:spPr>
          <p:txBody>
            <a:bodyPr/>
            <a:lstStyle/>
            <a:p>
              <a:endParaRPr lang="it-DE"/>
            </a:p>
          </p:txBody>
        </p:sp>
        <p:sp>
          <p:nvSpPr>
            <p:cNvPr id="13" name="TextBox 13"/>
            <p:cNvSpPr txBox="1"/>
            <p:nvPr/>
          </p:nvSpPr>
          <p:spPr>
            <a:xfrm>
              <a:off x="0" y="-47625"/>
              <a:ext cx="4863520" cy="1131358"/>
            </a:xfrm>
            <a:prstGeom prst="rect">
              <a:avLst/>
            </a:prstGeom>
          </p:spPr>
          <p:txBody>
            <a:bodyPr lIns="50800" tIns="50800" rIns="50800" bIns="50800" rtlCol="0" anchor="ctr"/>
            <a:lstStyle/>
            <a:p>
              <a:pPr algn="ctr">
                <a:lnSpc>
                  <a:spcPts val="2659"/>
                </a:lnSpc>
              </a:pPr>
              <a:endParaRPr dirty="0"/>
            </a:p>
          </p:txBody>
        </p:sp>
      </p:grpSp>
      <p:grpSp>
        <p:nvGrpSpPr>
          <p:cNvPr id="14" name="Group 14"/>
          <p:cNvGrpSpPr/>
          <p:nvPr/>
        </p:nvGrpSpPr>
        <p:grpSpPr>
          <a:xfrm rot="-1404001">
            <a:off x="-770793" y="-1505958"/>
            <a:ext cx="5816332" cy="11094210"/>
            <a:chOff x="0" y="0"/>
            <a:chExt cx="406400" cy="775177"/>
          </a:xfrm>
        </p:grpSpPr>
        <p:sp>
          <p:nvSpPr>
            <p:cNvPr id="15" name="Freeform 15"/>
            <p:cNvSpPr/>
            <p:nvPr/>
          </p:nvSpPr>
          <p:spPr>
            <a:xfrm>
              <a:off x="0" y="0"/>
              <a:ext cx="406400" cy="775177"/>
            </a:xfrm>
            <a:custGeom>
              <a:avLst/>
              <a:gdLst/>
              <a:ahLst/>
              <a:cxnLst/>
              <a:rect l="l" t="t" r="r" b="b"/>
              <a:pathLst>
                <a:path w="406400" h="775177">
                  <a:moveTo>
                    <a:pt x="203200" y="0"/>
                  </a:moveTo>
                  <a:lnTo>
                    <a:pt x="0" y="0"/>
                  </a:lnTo>
                  <a:lnTo>
                    <a:pt x="203200" y="775177"/>
                  </a:lnTo>
                  <a:lnTo>
                    <a:pt x="406400" y="775177"/>
                  </a:lnTo>
                  <a:lnTo>
                    <a:pt x="203200" y="0"/>
                  </a:lnTo>
                  <a:close/>
                </a:path>
              </a:pathLst>
            </a:custGeom>
            <a:solidFill>
              <a:srgbClr val="0A162E"/>
            </a:solidFill>
          </p:spPr>
          <p:txBody>
            <a:bodyPr/>
            <a:lstStyle/>
            <a:p>
              <a:endParaRPr lang="it-DE"/>
            </a:p>
          </p:txBody>
        </p:sp>
        <p:sp>
          <p:nvSpPr>
            <p:cNvPr id="16" name="TextBox 16"/>
            <p:cNvSpPr txBox="1"/>
            <p:nvPr/>
          </p:nvSpPr>
          <p:spPr>
            <a:xfrm>
              <a:off x="101600" y="-47625"/>
              <a:ext cx="203200" cy="822802"/>
            </a:xfrm>
            <a:prstGeom prst="rect">
              <a:avLst/>
            </a:prstGeom>
          </p:spPr>
          <p:txBody>
            <a:bodyPr lIns="50800" tIns="50800" rIns="50800" bIns="50800" rtlCol="0" anchor="ctr"/>
            <a:lstStyle/>
            <a:p>
              <a:pPr algn="ctr">
                <a:lnSpc>
                  <a:spcPts val="2659"/>
                </a:lnSpc>
                <a:spcBef>
                  <a:spcPct val="0"/>
                </a:spcBef>
              </a:pPr>
              <a:endParaRPr dirty="0"/>
            </a:p>
          </p:txBody>
        </p:sp>
      </p:grpSp>
      <p:sp>
        <p:nvSpPr>
          <p:cNvPr id="17" name="TextBox 17"/>
          <p:cNvSpPr txBox="1"/>
          <p:nvPr/>
        </p:nvSpPr>
        <p:spPr>
          <a:xfrm>
            <a:off x="5462743" y="3502384"/>
            <a:ext cx="11796557" cy="1965335"/>
          </a:xfrm>
          <a:prstGeom prst="rect">
            <a:avLst/>
          </a:prstGeom>
        </p:spPr>
        <p:txBody>
          <a:bodyPr lIns="0" tIns="0" rIns="0" bIns="0" rtlCol="0" anchor="t">
            <a:spAutoFit/>
          </a:bodyPr>
          <a:lstStyle/>
          <a:p>
            <a:pPr algn="just">
              <a:lnSpc>
                <a:spcPts val="16099"/>
              </a:lnSpc>
            </a:pPr>
            <a:r>
              <a:rPr lang="en-US" sz="11499" dirty="0">
                <a:solidFill>
                  <a:srgbClr val="B5E3F5"/>
                </a:solidFill>
                <a:latin typeface="Big John PRO Bold"/>
                <a:ea typeface="Big John PRO Bold"/>
                <a:cs typeface="Big John PRO Bold"/>
                <a:sym typeface="Big John PRO Bold"/>
              </a:rPr>
              <a:t>RIVER ROOTS</a:t>
            </a:r>
          </a:p>
        </p:txBody>
      </p:sp>
      <p:sp>
        <p:nvSpPr>
          <p:cNvPr id="18" name="TextBox 18"/>
          <p:cNvSpPr txBox="1"/>
          <p:nvPr/>
        </p:nvSpPr>
        <p:spPr>
          <a:xfrm>
            <a:off x="7409692" y="6690085"/>
            <a:ext cx="10661414" cy="771526"/>
          </a:xfrm>
          <a:prstGeom prst="rect">
            <a:avLst/>
          </a:prstGeom>
        </p:spPr>
        <p:txBody>
          <a:bodyPr lIns="0" tIns="0" rIns="0" bIns="0" rtlCol="0" anchor="t">
            <a:spAutoFit/>
          </a:bodyPr>
          <a:lstStyle/>
          <a:p>
            <a:pPr algn="r">
              <a:lnSpc>
                <a:spcPts val="6299"/>
              </a:lnSpc>
            </a:pPr>
            <a:r>
              <a:rPr lang="en-US" sz="4499" i="1" dirty="0">
                <a:solidFill>
                  <a:srgbClr val="13233B"/>
                </a:solidFill>
                <a:latin typeface="Gilroy Italics"/>
                <a:ea typeface="Gilroy Italics"/>
                <a:cs typeface="Gilroy Italics"/>
                <a:sym typeface="Gilroy Italics"/>
              </a:rPr>
              <a:t>Parenting</a:t>
            </a:r>
          </a:p>
        </p:txBody>
      </p:sp>
      <p:grpSp>
        <p:nvGrpSpPr>
          <p:cNvPr id="19" name="Group 19"/>
          <p:cNvGrpSpPr/>
          <p:nvPr/>
        </p:nvGrpSpPr>
        <p:grpSpPr>
          <a:xfrm>
            <a:off x="0" y="1136325"/>
            <a:ext cx="5816332" cy="9650123"/>
            <a:chOff x="0" y="0"/>
            <a:chExt cx="406400" cy="674275"/>
          </a:xfrm>
        </p:grpSpPr>
        <p:sp>
          <p:nvSpPr>
            <p:cNvPr id="20" name="Freeform 20"/>
            <p:cNvSpPr/>
            <p:nvPr/>
          </p:nvSpPr>
          <p:spPr>
            <a:xfrm>
              <a:off x="0" y="0"/>
              <a:ext cx="406400" cy="674275"/>
            </a:xfrm>
            <a:custGeom>
              <a:avLst/>
              <a:gdLst/>
              <a:ahLst/>
              <a:cxnLst/>
              <a:rect l="l" t="t" r="r" b="b"/>
              <a:pathLst>
                <a:path w="406400" h="674275">
                  <a:moveTo>
                    <a:pt x="203200" y="0"/>
                  </a:moveTo>
                  <a:lnTo>
                    <a:pt x="406400" y="0"/>
                  </a:lnTo>
                  <a:lnTo>
                    <a:pt x="203200" y="674275"/>
                  </a:lnTo>
                  <a:lnTo>
                    <a:pt x="0" y="674275"/>
                  </a:lnTo>
                  <a:lnTo>
                    <a:pt x="203200" y="0"/>
                  </a:lnTo>
                  <a:close/>
                </a:path>
              </a:pathLst>
            </a:custGeom>
            <a:solidFill>
              <a:srgbClr val="395D91"/>
            </a:solidFill>
          </p:spPr>
          <p:txBody>
            <a:bodyPr/>
            <a:lstStyle/>
            <a:p>
              <a:endParaRPr lang="it-DE"/>
            </a:p>
          </p:txBody>
        </p:sp>
        <p:sp>
          <p:nvSpPr>
            <p:cNvPr id="21" name="TextBox 21"/>
            <p:cNvSpPr txBox="1"/>
            <p:nvPr/>
          </p:nvSpPr>
          <p:spPr>
            <a:xfrm>
              <a:off x="101600" y="-47625"/>
              <a:ext cx="203200" cy="721900"/>
            </a:xfrm>
            <a:prstGeom prst="rect">
              <a:avLst/>
            </a:prstGeom>
          </p:spPr>
          <p:txBody>
            <a:bodyPr lIns="50800" tIns="50800" rIns="50800" bIns="50800" rtlCol="0" anchor="ctr"/>
            <a:lstStyle/>
            <a:p>
              <a:pPr algn="ctr">
                <a:lnSpc>
                  <a:spcPts val="2659"/>
                </a:lnSpc>
                <a:spcBef>
                  <a:spcPct val="0"/>
                </a:spcBef>
              </a:pPr>
              <a:endParaRPr dirty="0"/>
            </a:p>
          </p:txBody>
        </p:sp>
      </p:grpSp>
      <p:sp>
        <p:nvSpPr>
          <p:cNvPr id="22" name="TextBox 22"/>
          <p:cNvSpPr txBox="1"/>
          <p:nvPr/>
        </p:nvSpPr>
        <p:spPr>
          <a:xfrm>
            <a:off x="7248889" y="765485"/>
            <a:ext cx="10661414" cy="688975"/>
          </a:xfrm>
          <a:prstGeom prst="rect">
            <a:avLst/>
          </a:prstGeom>
        </p:spPr>
        <p:txBody>
          <a:bodyPr lIns="0" tIns="0" rIns="0" bIns="0" rtlCol="0" anchor="t">
            <a:spAutoFit/>
          </a:bodyPr>
          <a:lstStyle/>
          <a:p>
            <a:pPr algn="r">
              <a:lnSpc>
                <a:spcPts val="5599"/>
              </a:lnSpc>
            </a:pPr>
            <a:r>
              <a:rPr lang="en-US" sz="3999" dirty="0">
                <a:solidFill>
                  <a:srgbClr val="13233B"/>
                </a:solidFill>
                <a:latin typeface="Gilroy"/>
                <a:ea typeface="Gilroy"/>
                <a:cs typeface="Gilroy"/>
                <a:sym typeface="Gilroy"/>
              </a:rPr>
              <a:t>Sunday, 17</a:t>
            </a:r>
            <a:r>
              <a:rPr lang="en-US" sz="3999" baseline="30000" dirty="0">
                <a:solidFill>
                  <a:srgbClr val="13233B"/>
                </a:solidFill>
                <a:latin typeface="Gilroy"/>
                <a:ea typeface="Gilroy"/>
                <a:cs typeface="Gilroy"/>
                <a:sym typeface="Gilroy"/>
              </a:rPr>
              <a:t>th</a:t>
            </a:r>
            <a:r>
              <a:rPr lang="en-US" sz="3999" dirty="0">
                <a:solidFill>
                  <a:srgbClr val="13233B"/>
                </a:solidFill>
                <a:latin typeface="Gilroy"/>
                <a:ea typeface="Gilroy"/>
                <a:cs typeface="Gilroy"/>
                <a:sym typeface="Gilroy"/>
              </a:rPr>
              <a:t> May</a:t>
            </a:r>
          </a:p>
        </p:txBody>
      </p:sp>
      <p:sp>
        <p:nvSpPr>
          <p:cNvPr id="23" name="TextBox 23"/>
          <p:cNvSpPr txBox="1"/>
          <p:nvPr/>
        </p:nvSpPr>
        <p:spPr>
          <a:xfrm>
            <a:off x="7409692" y="7639279"/>
            <a:ext cx="10661414" cy="688975"/>
          </a:xfrm>
          <a:prstGeom prst="rect">
            <a:avLst/>
          </a:prstGeom>
        </p:spPr>
        <p:txBody>
          <a:bodyPr lIns="0" tIns="0" rIns="0" bIns="0" rtlCol="0" anchor="t">
            <a:spAutoFit/>
          </a:bodyPr>
          <a:lstStyle/>
          <a:p>
            <a:pPr algn="r">
              <a:lnSpc>
                <a:spcPts val="5599"/>
              </a:lnSpc>
            </a:pPr>
            <a:r>
              <a:rPr lang="en-US" sz="3999" i="1" dirty="0">
                <a:solidFill>
                  <a:srgbClr val="13233B"/>
                </a:solidFill>
                <a:latin typeface="Gilroy Italics"/>
                <a:ea typeface="Gilroy Italics"/>
                <a:cs typeface="Gilroy Italics"/>
                <a:sym typeface="Gilroy Italics"/>
              </a:rPr>
              <a:t>The Goal of Biblical Parenting</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2FE6E47-8194-F5D7-ABB3-00883C2E4DB9}"/>
            </a:ext>
          </a:extLst>
        </p:cNvPr>
        <p:cNvGrpSpPr/>
        <p:nvPr/>
      </p:nvGrpSpPr>
      <p:grpSpPr>
        <a:xfrm>
          <a:off x="0" y="0"/>
          <a:ext cx="0" cy="0"/>
          <a:chOff x="0" y="0"/>
          <a:chExt cx="0" cy="0"/>
        </a:xfrm>
      </p:grpSpPr>
      <p:sp>
        <p:nvSpPr>
          <p:cNvPr id="2" name="Freeform 2">
            <a:extLst>
              <a:ext uri="{FF2B5EF4-FFF2-40B4-BE49-F238E27FC236}">
                <a16:creationId xmlns:a16="http://schemas.microsoft.com/office/drawing/2014/main" id="{331813C1-DCB3-780A-457F-748FADA88539}"/>
              </a:ext>
            </a:extLst>
          </p:cNvPr>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t="-9333" b="-9333"/>
            </a:stretch>
          </a:blipFill>
        </p:spPr>
        <p:txBody>
          <a:bodyPr/>
          <a:lstStyle/>
          <a:p>
            <a:endParaRPr lang="it-DE"/>
          </a:p>
        </p:txBody>
      </p:sp>
      <p:grpSp>
        <p:nvGrpSpPr>
          <p:cNvPr id="11" name="Group 11">
            <a:extLst>
              <a:ext uri="{FF2B5EF4-FFF2-40B4-BE49-F238E27FC236}">
                <a16:creationId xmlns:a16="http://schemas.microsoft.com/office/drawing/2014/main" id="{5265AC71-F78F-527A-E6D5-953C214718BD}"/>
              </a:ext>
            </a:extLst>
          </p:cNvPr>
          <p:cNvGrpSpPr/>
          <p:nvPr/>
        </p:nvGrpSpPr>
        <p:grpSpPr>
          <a:xfrm>
            <a:off x="11102290" y="8133616"/>
            <a:ext cx="10256613" cy="1421409"/>
            <a:chOff x="0" y="0"/>
            <a:chExt cx="2701330" cy="374363"/>
          </a:xfrm>
        </p:grpSpPr>
        <p:sp>
          <p:nvSpPr>
            <p:cNvPr id="12" name="Freeform 12">
              <a:extLst>
                <a:ext uri="{FF2B5EF4-FFF2-40B4-BE49-F238E27FC236}">
                  <a16:creationId xmlns:a16="http://schemas.microsoft.com/office/drawing/2014/main" id="{54EDC97E-4A2F-14AE-C188-48D735830FE2}"/>
                </a:ext>
              </a:extLst>
            </p:cNvPr>
            <p:cNvSpPr/>
            <p:nvPr/>
          </p:nvSpPr>
          <p:spPr>
            <a:xfrm>
              <a:off x="0" y="0"/>
              <a:ext cx="2701330" cy="374363"/>
            </a:xfrm>
            <a:custGeom>
              <a:avLst/>
              <a:gdLst/>
              <a:ahLst/>
              <a:cxnLst/>
              <a:rect l="l" t="t" r="r" b="b"/>
              <a:pathLst>
                <a:path w="2701330" h="374363">
                  <a:moveTo>
                    <a:pt x="38496" y="0"/>
                  </a:moveTo>
                  <a:lnTo>
                    <a:pt x="2662834" y="0"/>
                  </a:lnTo>
                  <a:cubicBezTo>
                    <a:pt x="2673044" y="0"/>
                    <a:pt x="2682835" y="4056"/>
                    <a:pt x="2690055" y="11275"/>
                  </a:cubicBezTo>
                  <a:cubicBezTo>
                    <a:pt x="2697274" y="18495"/>
                    <a:pt x="2701330" y="28286"/>
                    <a:pt x="2701330" y="38496"/>
                  </a:cubicBezTo>
                  <a:lnTo>
                    <a:pt x="2701330" y="335867"/>
                  </a:lnTo>
                  <a:cubicBezTo>
                    <a:pt x="2701330" y="346077"/>
                    <a:pt x="2697274" y="355868"/>
                    <a:pt x="2690055" y="363088"/>
                  </a:cubicBezTo>
                  <a:cubicBezTo>
                    <a:pt x="2682835" y="370307"/>
                    <a:pt x="2673044" y="374363"/>
                    <a:pt x="2662834" y="374363"/>
                  </a:cubicBezTo>
                  <a:lnTo>
                    <a:pt x="38496" y="374363"/>
                  </a:lnTo>
                  <a:cubicBezTo>
                    <a:pt x="28286" y="374363"/>
                    <a:pt x="18495" y="370307"/>
                    <a:pt x="11275" y="363088"/>
                  </a:cubicBezTo>
                  <a:cubicBezTo>
                    <a:pt x="4056" y="355868"/>
                    <a:pt x="0" y="346077"/>
                    <a:pt x="0" y="335867"/>
                  </a:cubicBezTo>
                  <a:lnTo>
                    <a:pt x="0" y="38496"/>
                  </a:lnTo>
                  <a:cubicBezTo>
                    <a:pt x="0" y="28286"/>
                    <a:pt x="4056" y="18495"/>
                    <a:pt x="11275" y="11275"/>
                  </a:cubicBezTo>
                  <a:cubicBezTo>
                    <a:pt x="18495" y="4056"/>
                    <a:pt x="28286" y="0"/>
                    <a:pt x="38496" y="0"/>
                  </a:cubicBezTo>
                  <a:close/>
                </a:path>
              </a:pathLst>
            </a:custGeom>
            <a:solidFill>
              <a:srgbClr val="CAE4FC"/>
            </a:solidFill>
          </p:spPr>
          <p:txBody>
            <a:bodyPr/>
            <a:lstStyle/>
            <a:p>
              <a:endParaRPr lang="it-DE"/>
            </a:p>
          </p:txBody>
        </p:sp>
        <p:sp>
          <p:nvSpPr>
            <p:cNvPr id="13" name="TextBox 13">
              <a:extLst>
                <a:ext uri="{FF2B5EF4-FFF2-40B4-BE49-F238E27FC236}">
                  <a16:creationId xmlns:a16="http://schemas.microsoft.com/office/drawing/2014/main" id="{D438DB60-D2BF-DD69-8D5C-F9D270719B0A}"/>
                </a:ext>
              </a:extLst>
            </p:cNvPr>
            <p:cNvSpPr txBox="1"/>
            <p:nvPr/>
          </p:nvSpPr>
          <p:spPr>
            <a:xfrm>
              <a:off x="0" y="-47625"/>
              <a:ext cx="2701330" cy="421988"/>
            </a:xfrm>
            <a:prstGeom prst="rect">
              <a:avLst/>
            </a:prstGeom>
          </p:spPr>
          <p:txBody>
            <a:bodyPr lIns="50800" tIns="50800" rIns="50800" bIns="50800" rtlCol="0" anchor="ctr"/>
            <a:lstStyle/>
            <a:p>
              <a:pPr algn="ctr">
                <a:lnSpc>
                  <a:spcPts val="2659"/>
                </a:lnSpc>
              </a:pPr>
              <a:endParaRPr dirty="0"/>
            </a:p>
          </p:txBody>
        </p:sp>
      </p:grpSp>
      <p:sp>
        <p:nvSpPr>
          <p:cNvPr id="14" name="TextBox 14">
            <a:extLst>
              <a:ext uri="{FF2B5EF4-FFF2-40B4-BE49-F238E27FC236}">
                <a16:creationId xmlns:a16="http://schemas.microsoft.com/office/drawing/2014/main" id="{64033D55-9541-5024-B90A-A8367F1F76C0}"/>
              </a:ext>
            </a:extLst>
          </p:cNvPr>
          <p:cNvSpPr txBox="1"/>
          <p:nvPr/>
        </p:nvSpPr>
        <p:spPr>
          <a:xfrm>
            <a:off x="9144000" y="8517296"/>
            <a:ext cx="7660333" cy="654050"/>
          </a:xfrm>
          <a:prstGeom prst="rect">
            <a:avLst/>
          </a:prstGeom>
        </p:spPr>
        <p:txBody>
          <a:bodyPr lIns="0" tIns="0" rIns="0" bIns="0" rtlCol="0" anchor="t">
            <a:spAutoFit/>
          </a:bodyPr>
          <a:lstStyle/>
          <a:p>
            <a:pPr algn="r">
              <a:lnSpc>
                <a:spcPts val="5199"/>
              </a:lnSpc>
            </a:pPr>
            <a:r>
              <a:rPr lang="en-US" sz="3999" b="1" dirty="0">
                <a:solidFill>
                  <a:srgbClr val="395D91"/>
                </a:solidFill>
                <a:latin typeface="Gilroy Bold"/>
                <a:ea typeface="Gilroy Bold"/>
                <a:cs typeface="Gilroy Bold"/>
                <a:sym typeface="Gilroy Bold"/>
              </a:rPr>
              <a:t>— HB Charles</a:t>
            </a:r>
          </a:p>
        </p:txBody>
      </p:sp>
      <p:sp>
        <p:nvSpPr>
          <p:cNvPr id="15" name="TextBox 15">
            <a:extLst>
              <a:ext uri="{FF2B5EF4-FFF2-40B4-BE49-F238E27FC236}">
                <a16:creationId xmlns:a16="http://schemas.microsoft.com/office/drawing/2014/main" id="{67858F87-7D0C-0145-B189-092D6A4AF1F1}"/>
              </a:ext>
            </a:extLst>
          </p:cNvPr>
          <p:cNvSpPr txBox="1"/>
          <p:nvPr/>
        </p:nvSpPr>
        <p:spPr>
          <a:xfrm>
            <a:off x="1261795" y="2439874"/>
            <a:ext cx="15764409" cy="3769365"/>
          </a:xfrm>
          <a:prstGeom prst="rect">
            <a:avLst/>
          </a:prstGeom>
        </p:spPr>
        <p:txBody>
          <a:bodyPr wrap="square" lIns="0" tIns="0" rIns="0" bIns="0" rtlCol="0" anchor="t">
            <a:spAutoFit/>
          </a:bodyPr>
          <a:lstStyle/>
          <a:p>
            <a:pPr algn="ctr">
              <a:lnSpc>
                <a:spcPct val="150000"/>
              </a:lnSpc>
              <a:spcBef>
                <a:spcPct val="0"/>
              </a:spcBef>
            </a:pPr>
            <a:r>
              <a:rPr lang="en-US" sz="4200" dirty="0">
                <a:solidFill>
                  <a:srgbClr val="000000"/>
                </a:solidFill>
                <a:latin typeface="Gilroy"/>
                <a:ea typeface="Gilroy"/>
                <a:cs typeface="Gilroy"/>
                <a:sym typeface="Gilroy"/>
              </a:rPr>
              <a:t>You may wait </a:t>
            </a:r>
          </a:p>
          <a:p>
            <a:pPr algn="ctr">
              <a:lnSpc>
                <a:spcPct val="150000"/>
              </a:lnSpc>
              <a:spcBef>
                <a:spcPct val="0"/>
              </a:spcBef>
            </a:pPr>
            <a:r>
              <a:rPr lang="en-US" sz="4200" dirty="0">
                <a:solidFill>
                  <a:srgbClr val="000000"/>
                </a:solidFill>
                <a:latin typeface="Gilroy"/>
                <a:ea typeface="Gilroy"/>
                <a:cs typeface="Gilroy"/>
                <a:sym typeface="Gilroy"/>
              </a:rPr>
              <a:t>to teach your children truth</a:t>
            </a:r>
          </a:p>
          <a:p>
            <a:pPr algn="ctr">
              <a:lnSpc>
                <a:spcPct val="150000"/>
              </a:lnSpc>
              <a:spcBef>
                <a:spcPct val="0"/>
              </a:spcBef>
            </a:pPr>
            <a:r>
              <a:rPr lang="en-US" sz="4200" dirty="0">
                <a:solidFill>
                  <a:srgbClr val="000000"/>
                </a:solidFill>
                <a:latin typeface="Gilroy"/>
                <a:ea typeface="Gilroy"/>
                <a:cs typeface="Gilroy"/>
                <a:sym typeface="Gilroy"/>
              </a:rPr>
              <a:t>but the world will not wait </a:t>
            </a:r>
          </a:p>
          <a:p>
            <a:pPr algn="ctr">
              <a:lnSpc>
                <a:spcPct val="150000"/>
              </a:lnSpc>
              <a:spcBef>
                <a:spcPct val="0"/>
              </a:spcBef>
            </a:pPr>
            <a:r>
              <a:rPr lang="en-US" sz="4200" dirty="0">
                <a:solidFill>
                  <a:srgbClr val="000000"/>
                </a:solidFill>
                <a:latin typeface="Gilroy"/>
                <a:ea typeface="Gilroy"/>
                <a:cs typeface="Gilroy"/>
                <a:sym typeface="Gilroy"/>
              </a:rPr>
              <a:t>to teach your children lies. </a:t>
            </a:r>
          </a:p>
        </p:txBody>
      </p:sp>
      <p:sp>
        <p:nvSpPr>
          <p:cNvPr id="16" name="Freeform 16">
            <a:extLst>
              <a:ext uri="{FF2B5EF4-FFF2-40B4-BE49-F238E27FC236}">
                <a16:creationId xmlns:a16="http://schemas.microsoft.com/office/drawing/2014/main" id="{C024A13D-E28D-0CFE-A9AB-4B2354EA655C}"/>
              </a:ext>
            </a:extLst>
          </p:cNvPr>
          <p:cNvSpPr/>
          <p:nvPr/>
        </p:nvSpPr>
        <p:spPr>
          <a:xfrm flipV="1">
            <a:off x="566874" y="403959"/>
            <a:ext cx="1389841" cy="912241"/>
          </a:xfrm>
          <a:custGeom>
            <a:avLst/>
            <a:gdLst/>
            <a:ahLst/>
            <a:cxnLst/>
            <a:rect l="l" t="t" r="r" b="b"/>
            <a:pathLst>
              <a:path w="1389841" h="912241">
                <a:moveTo>
                  <a:pt x="0" y="912241"/>
                </a:moveTo>
                <a:lnTo>
                  <a:pt x="1389841" y="912241"/>
                </a:lnTo>
                <a:lnTo>
                  <a:pt x="1389841" y="0"/>
                </a:lnTo>
                <a:lnTo>
                  <a:pt x="0" y="0"/>
                </a:lnTo>
                <a:lnTo>
                  <a:pt x="0" y="912241"/>
                </a:lnTo>
                <a:close/>
              </a:path>
            </a:pathLst>
          </a:custGeom>
          <a:blipFill>
            <a:blip>
              <a:extLst>
                <a:ext uri="{96DAC541-7B7A-43D3-8B79-37D633B846F1}">
                  <asvg:svgBlip xmlns:asvg="http://schemas.microsoft.com/office/drawing/2016/SVG/main" r:embed="rId3"/>
                </a:ext>
              </a:extLst>
            </a:blip>
            <a:stretch>
              <a:fillRect/>
            </a:stretch>
          </a:blipFill>
        </p:spPr>
        <p:txBody>
          <a:bodyPr/>
          <a:lstStyle/>
          <a:p>
            <a:endParaRPr lang="it-DE"/>
          </a:p>
        </p:txBody>
      </p:sp>
      <p:sp>
        <p:nvSpPr>
          <p:cNvPr id="17" name="Freeform 17">
            <a:extLst>
              <a:ext uri="{FF2B5EF4-FFF2-40B4-BE49-F238E27FC236}">
                <a16:creationId xmlns:a16="http://schemas.microsoft.com/office/drawing/2014/main" id="{9C386B4A-0700-0DA6-E029-46ADA4981412}"/>
              </a:ext>
            </a:extLst>
          </p:cNvPr>
          <p:cNvSpPr/>
          <p:nvPr/>
        </p:nvSpPr>
        <p:spPr>
          <a:xfrm flipH="1">
            <a:off x="16230597" y="7210593"/>
            <a:ext cx="914402" cy="539344"/>
          </a:xfrm>
          <a:custGeom>
            <a:avLst/>
            <a:gdLst/>
            <a:ahLst/>
            <a:cxnLst/>
            <a:rect l="l" t="t" r="r" b="b"/>
            <a:pathLst>
              <a:path w="848609" h="556996">
                <a:moveTo>
                  <a:pt x="848608" y="0"/>
                </a:moveTo>
                <a:lnTo>
                  <a:pt x="0" y="0"/>
                </a:lnTo>
                <a:lnTo>
                  <a:pt x="0" y="556996"/>
                </a:lnTo>
                <a:lnTo>
                  <a:pt x="848608" y="556996"/>
                </a:lnTo>
                <a:lnTo>
                  <a:pt x="848608" y="0"/>
                </a:lnTo>
                <a:close/>
              </a:path>
            </a:pathLst>
          </a:custGeom>
          <a:blipFill>
            <a:blip>
              <a:extLst>
                <a:ext uri="{96DAC541-7B7A-43D3-8B79-37D633B846F1}">
                  <asvg:svgBlip xmlns:asvg="http://schemas.microsoft.com/office/drawing/2016/SVG/main" r:embed="rId3"/>
                </a:ext>
              </a:extLst>
            </a:blip>
            <a:stretch>
              <a:fillRect/>
            </a:stretch>
          </a:blipFill>
        </p:spPr>
        <p:txBody>
          <a:bodyPr/>
          <a:lstStyle/>
          <a:p>
            <a:endParaRPr lang="it-DE"/>
          </a:p>
        </p:txBody>
      </p:sp>
    </p:spTree>
    <p:extLst>
      <p:ext uri="{BB962C8B-B14F-4D97-AF65-F5344CB8AC3E}">
        <p14:creationId xmlns:p14="http://schemas.microsoft.com/office/powerpoint/2010/main" val="53127141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418284F-90E6-93C3-756C-9C9F71430B16}"/>
            </a:ext>
          </a:extLst>
        </p:cNvPr>
        <p:cNvGrpSpPr/>
        <p:nvPr/>
      </p:nvGrpSpPr>
      <p:grpSpPr>
        <a:xfrm>
          <a:off x="0" y="0"/>
          <a:ext cx="0" cy="0"/>
          <a:chOff x="0" y="0"/>
          <a:chExt cx="0" cy="0"/>
        </a:xfrm>
      </p:grpSpPr>
      <p:sp>
        <p:nvSpPr>
          <p:cNvPr id="2" name="Freeform 2">
            <a:extLst>
              <a:ext uri="{FF2B5EF4-FFF2-40B4-BE49-F238E27FC236}">
                <a16:creationId xmlns:a16="http://schemas.microsoft.com/office/drawing/2014/main" id="{77BB0CE3-2B3F-0CF4-1E49-3FE7FA3E2704}"/>
              </a:ext>
            </a:extLst>
          </p:cNvPr>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t="-9333" b="-9333"/>
            </a:stretch>
          </a:blipFill>
        </p:spPr>
        <p:txBody>
          <a:bodyPr/>
          <a:lstStyle/>
          <a:p>
            <a:endParaRPr lang="it-DE"/>
          </a:p>
        </p:txBody>
      </p:sp>
      <p:grpSp>
        <p:nvGrpSpPr>
          <p:cNvPr id="3" name="Group 3">
            <a:extLst>
              <a:ext uri="{FF2B5EF4-FFF2-40B4-BE49-F238E27FC236}">
                <a16:creationId xmlns:a16="http://schemas.microsoft.com/office/drawing/2014/main" id="{456A386E-0215-C6DB-FC92-A22C9907F56D}"/>
              </a:ext>
            </a:extLst>
          </p:cNvPr>
          <p:cNvGrpSpPr/>
          <p:nvPr/>
        </p:nvGrpSpPr>
        <p:grpSpPr>
          <a:xfrm>
            <a:off x="1028700" y="1028700"/>
            <a:ext cx="16997941" cy="8229600"/>
            <a:chOff x="0" y="0"/>
            <a:chExt cx="4476824" cy="2167467"/>
          </a:xfrm>
        </p:grpSpPr>
        <p:sp>
          <p:nvSpPr>
            <p:cNvPr id="4" name="Freeform 4">
              <a:extLst>
                <a:ext uri="{FF2B5EF4-FFF2-40B4-BE49-F238E27FC236}">
                  <a16:creationId xmlns:a16="http://schemas.microsoft.com/office/drawing/2014/main" id="{4F0B05B2-364F-F6FE-ED7C-732B441FB29A}"/>
                </a:ext>
              </a:extLst>
            </p:cNvPr>
            <p:cNvSpPr/>
            <p:nvPr/>
          </p:nvSpPr>
          <p:spPr>
            <a:xfrm>
              <a:off x="0" y="0"/>
              <a:ext cx="4476824" cy="2167467"/>
            </a:xfrm>
            <a:custGeom>
              <a:avLst/>
              <a:gdLst/>
              <a:ahLst/>
              <a:cxnLst/>
              <a:rect l="l" t="t" r="r" b="b"/>
              <a:pathLst>
                <a:path w="4476824" h="2167467">
                  <a:moveTo>
                    <a:pt x="19585" y="0"/>
                  </a:moveTo>
                  <a:lnTo>
                    <a:pt x="4457239" y="0"/>
                  </a:lnTo>
                  <a:cubicBezTo>
                    <a:pt x="4462433" y="0"/>
                    <a:pt x="4467415" y="2063"/>
                    <a:pt x="4471088" y="5736"/>
                  </a:cubicBezTo>
                  <a:cubicBezTo>
                    <a:pt x="4474761" y="9409"/>
                    <a:pt x="4476824" y="14391"/>
                    <a:pt x="4476824" y="19585"/>
                  </a:cubicBezTo>
                  <a:lnTo>
                    <a:pt x="4476824" y="2147882"/>
                  </a:lnTo>
                  <a:cubicBezTo>
                    <a:pt x="4476824" y="2158698"/>
                    <a:pt x="4468056" y="2167467"/>
                    <a:pt x="4457239" y="2167467"/>
                  </a:cubicBezTo>
                  <a:lnTo>
                    <a:pt x="19585" y="2167467"/>
                  </a:lnTo>
                  <a:cubicBezTo>
                    <a:pt x="14391" y="2167467"/>
                    <a:pt x="9409" y="2165403"/>
                    <a:pt x="5736" y="2161730"/>
                  </a:cubicBezTo>
                  <a:cubicBezTo>
                    <a:pt x="2063" y="2158058"/>
                    <a:pt x="0" y="2153076"/>
                    <a:pt x="0" y="2147882"/>
                  </a:cubicBezTo>
                  <a:lnTo>
                    <a:pt x="0" y="19585"/>
                  </a:lnTo>
                  <a:cubicBezTo>
                    <a:pt x="0" y="8768"/>
                    <a:pt x="8768" y="0"/>
                    <a:pt x="19585" y="0"/>
                  </a:cubicBezTo>
                  <a:close/>
                </a:path>
              </a:pathLst>
            </a:custGeom>
            <a:solidFill>
              <a:srgbClr val="395D91"/>
            </a:solidFill>
          </p:spPr>
          <p:txBody>
            <a:bodyPr/>
            <a:lstStyle/>
            <a:p>
              <a:endParaRPr lang="it-DE"/>
            </a:p>
          </p:txBody>
        </p:sp>
        <p:sp>
          <p:nvSpPr>
            <p:cNvPr id="5" name="TextBox 5">
              <a:extLst>
                <a:ext uri="{FF2B5EF4-FFF2-40B4-BE49-F238E27FC236}">
                  <a16:creationId xmlns:a16="http://schemas.microsoft.com/office/drawing/2014/main" id="{6DAEF01A-0144-B01A-D2F7-41FC33FFD826}"/>
                </a:ext>
              </a:extLst>
            </p:cNvPr>
            <p:cNvSpPr txBox="1"/>
            <p:nvPr/>
          </p:nvSpPr>
          <p:spPr>
            <a:xfrm>
              <a:off x="0" y="-47625"/>
              <a:ext cx="4476824" cy="2215092"/>
            </a:xfrm>
            <a:prstGeom prst="rect">
              <a:avLst/>
            </a:prstGeom>
          </p:spPr>
          <p:txBody>
            <a:bodyPr lIns="50800" tIns="50800" rIns="50800" bIns="50800" rtlCol="0" anchor="ctr"/>
            <a:lstStyle/>
            <a:p>
              <a:pPr algn="ctr">
                <a:lnSpc>
                  <a:spcPts val="2659"/>
                </a:lnSpc>
              </a:pPr>
              <a:endParaRPr dirty="0"/>
            </a:p>
          </p:txBody>
        </p:sp>
      </p:grpSp>
      <p:sp>
        <p:nvSpPr>
          <p:cNvPr id="6" name="Freeform 6">
            <a:extLst>
              <a:ext uri="{FF2B5EF4-FFF2-40B4-BE49-F238E27FC236}">
                <a16:creationId xmlns:a16="http://schemas.microsoft.com/office/drawing/2014/main" id="{2C2B71C3-8A97-E667-027D-DCEDDBF87402}"/>
              </a:ext>
            </a:extLst>
          </p:cNvPr>
          <p:cNvSpPr/>
          <p:nvPr/>
        </p:nvSpPr>
        <p:spPr>
          <a:xfrm rot="-2700000">
            <a:off x="12542618" y="1487169"/>
            <a:ext cx="11641929" cy="11641929"/>
          </a:xfrm>
          <a:custGeom>
            <a:avLst/>
            <a:gdLst/>
            <a:ahLst/>
            <a:cxnLst/>
            <a:rect l="l" t="t" r="r" b="b"/>
            <a:pathLst>
              <a:path w="11641929" h="11641929">
                <a:moveTo>
                  <a:pt x="0" y="0"/>
                </a:moveTo>
                <a:lnTo>
                  <a:pt x="11641929" y="0"/>
                </a:lnTo>
                <a:lnTo>
                  <a:pt x="11641929" y="11641929"/>
                </a:lnTo>
                <a:lnTo>
                  <a:pt x="0" y="11641929"/>
                </a:lnTo>
                <a:lnTo>
                  <a:pt x="0" y="0"/>
                </a:lnTo>
                <a:close/>
              </a:path>
            </a:pathLst>
          </a:custGeom>
          <a:blipFill>
            <a:blip r:embed="rId3">
              <a:alphaModFix amt="6999"/>
            </a:blip>
            <a:stretch>
              <a:fillRect/>
            </a:stretch>
          </a:blipFill>
        </p:spPr>
        <p:txBody>
          <a:bodyPr/>
          <a:lstStyle/>
          <a:p>
            <a:endParaRPr lang="it-DE"/>
          </a:p>
        </p:txBody>
      </p:sp>
      <p:grpSp>
        <p:nvGrpSpPr>
          <p:cNvPr id="7" name="Group 7">
            <a:extLst>
              <a:ext uri="{FF2B5EF4-FFF2-40B4-BE49-F238E27FC236}">
                <a16:creationId xmlns:a16="http://schemas.microsoft.com/office/drawing/2014/main" id="{CF4ABF37-B792-6909-0C22-57EAE3A8FECB}"/>
              </a:ext>
            </a:extLst>
          </p:cNvPr>
          <p:cNvGrpSpPr/>
          <p:nvPr/>
        </p:nvGrpSpPr>
        <p:grpSpPr>
          <a:xfrm rot="-2700000">
            <a:off x="12891719" y="1861279"/>
            <a:ext cx="10863149" cy="10813131"/>
            <a:chOff x="0" y="0"/>
            <a:chExt cx="2041549" cy="2041549"/>
          </a:xfrm>
        </p:grpSpPr>
        <p:sp>
          <p:nvSpPr>
            <p:cNvPr id="8" name="Freeform 8">
              <a:extLst>
                <a:ext uri="{FF2B5EF4-FFF2-40B4-BE49-F238E27FC236}">
                  <a16:creationId xmlns:a16="http://schemas.microsoft.com/office/drawing/2014/main" id="{A398188C-8806-15B7-70B2-D57AEA2684AE}"/>
                </a:ext>
              </a:extLst>
            </p:cNvPr>
            <p:cNvSpPr/>
            <p:nvPr/>
          </p:nvSpPr>
          <p:spPr>
            <a:xfrm>
              <a:off x="0" y="0"/>
              <a:ext cx="2041549" cy="2041549"/>
            </a:xfrm>
            <a:custGeom>
              <a:avLst/>
              <a:gdLst/>
              <a:ahLst/>
              <a:cxnLst/>
              <a:rect l="l" t="t" r="r" b="b"/>
              <a:pathLst>
                <a:path w="2041549" h="2041549">
                  <a:moveTo>
                    <a:pt x="71268" y="0"/>
                  </a:moveTo>
                  <a:lnTo>
                    <a:pt x="1970282" y="0"/>
                  </a:lnTo>
                  <a:cubicBezTo>
                    <a:pt x="1989183" y="0"/>
                    <a:pt x="2007310" y="7509"/>
                    <a:pt x="2020675" y="20874"/>
                  </a:cubicBezTo>
                  <a:cubicBezTo>
                    <a:pt x="2034041" y="34239"/>
                    <a:pt x="2041549" y="52366"/>
                    <a:pt x="2041549" y="71268"/>
                  </a:cubicBezTo>
                  <a:lnTo>
                    <a:pt x="2041549" y="1970282"/>
                  </a:lnTo>
                  <a:cubicBezTo>
                    <a:pt x="2041549" y="2009642"/>
                    <a:pt x="2009642" y="2041549"/>
                    <a:pt x="1970282" y="2041549"/>
                  </a:cubicBezTo>
                  <a:lnTo>
                    <a:pt x="71268" y="2041549"/>
                  </a:lnTo>
                  <a:cubicBezTo>
                    <a:pt x="31908" y="2041549"/>
                    <a:pt x="0" y="2009642"/>
                    <a:pt x="0" y="1970282"/>
                  </a:cubicBezTo>
                  <a:lnTo>
                    <a:pt x="0" y="71268"/>
                  </a:lnTo>
                  <a:cubicBezTo>
                    <a:pt x="0" y="31908"/>
                    <a:pt x="31908" y="0"/>
                    <a:pt x="71268" y="0"/>
                  </a:cubicBezTo>
                  <a:close/>
                </a:path>
              </a:pathLst>
            </a:custGeom>
            <a:solidFill>
              <a:srgbClr val="FFFFFF"/>
            </a:solidFill>
          </p:spPr>
          <p:txBody>
            <a:bodyPr/>
            <a:lstStyle/>
            <a:p>
              <a:endParaRPr lang="it-DE"/>
            </a:p>
          </p:txBody>
        </p:sp>
        <p:sp>
          <p:nvSpPr>
            <p:cNvPr id="9" name="TextBox 9">
              <a:extLst>
                <a:ext uri="{FF2B5EF4-FFF2-40B4-BE49-F238E27FC236}">
                  <a16:creationId xmlns:a16="http://schemas.microsoft.com/office/drawing/2014/main" id="{2E5FBC1A-42D5-2970-E942-6A2BDBCD8B50}"/>
                </a:ext>
              </a:extLst>
            </p:cNvPr>
            <p:cNvSpPr txBox="1"/>
            <p:nvPr/>
          </p:nvSpPr>
          <p:spPr>
            <a:xfrm>
              <a:off x="0" y="-47625"/>
              <a:ext cx="2041549" cy="2089174"/>
            </a:xfrm>
            <a:prstGeom prst="rect">
              <a:avLst/>
            </a:prstGeom>
          </p:spPr>
          <p:txBody>
            <a:bodyPr lIns="50800" tIns="50800" rIns="50800" bIns="50800" rtlCol="0" anchor="ctr"/>
            <a:lstStyle/>
            <a:p>
              <a:pPr algn="ctr">
                <a:lnSpc>
                  <a:spcPts val="2659"/>
                </a:lnSpc>
                <a:spcBef>
                  <a:spcPct val="0"/>
                </a:spcBef>
              </a:pPr>
              <a:endParaRPr dirty="0"/>
            </a:p>
          </p:txBody>
        </p:sp>
      </p:grpSp>
      <p:sp>
        <p:nvSpPr>
          <p:cNvPr id="10" name="TextBox 10">
            <a:extLst>
              <a:ext uri="{FF2B5EF4-FFF2-40B4-BE49-F238E27FC236}">
                <a16:creationId xmlns:a16="http://schemas.microsoft.com/office/drawing/2014/main" id="{42C9FE81-6236-A0F0-9FD2-5DD75B883A8B}"/>
              </a:ext>
            </a:extLst>
          </p:cNvPr>
          <p:cNvSpPr txBox="1"/>
          <p:nvPr/>
        </p:nvSpPr>
        <p:spPr>
          <a:xfrm>
            <a:off x="1992588" y="1445644"/>
            <a:ext cx="12942612" cy="1025922"/>
          </a:xfrm>
          <a:prstGeom prst="rect">
            <a:avLst/>
          </a:prstGeom>
        </p:spPr>
        <p:txBody>
          <a:bodyPr wrap="square" lIns="0" tIns="0" rIns="0" bIns="0" rtlCol="0" anchor="t">
            <a:spAutoFit/>
          </a:bodyPr>
          <a:lstStyle/>
          <a:p>
            <a:pPr algn="l">
              <a:lnSpc>
                <a:spcPts val="8450"/>
              </a:lnSpc>
            </a:pPr>
            <a:r>
              <a:rPr lang="en-US" sz="6500" dirty="0">
                <a:solidFill>
                  <a:srgbClr val="CAE4FC"/>
                </a:solidFill>
                <a:latin typeface="Big John PRO Bold"/>
                <a:ea typeface="Big John PRO Bold"/>
                <a:cs typeface="Big John PRO Bold"/>
                <a:sym typeface="Big John PRO Bold"/>
              </a:rPr>
              <a:t>Parents Plant</a:t>
            </a:r>
          </a:p>
        </p:txBody>
      </p:sp>
      <p:sp>
        <p:nvSpPr>
          <p:cNvPr id="11" name="TextBox 11">
            <a:extLst>
              <a:ext uri="{FF2B5EF4-FFF2-40B4-BE49-F238E27FC236}">
                <a16:creationId xmlns:a16="http://schemas.microsoft.com/office/drawing/2014/main" id="{A393A501-D402-B79D-BCC3-4CA79A44E560}"/>
              </a:ext>
            </a:extLst>
          </p:cNvPr>
          <p:cNvSpPr txBox="1"/>
          <p:nvPr/>
        </p:nvSpPr>
        <p:spPr>
          <a:xfrm>
            <a:off x="1992588" y="2757169"/>
            <a:ext cx="10428012" cy="3538533"/>
          </a:xfrm>
          <a:prstGeom prst="rect">
            <a:avLst/>
          </a:prstGeom>
        </p:spPr>
        <p:txBody>
          <a:bodyPr wrap="square" lIns="0" tIns="0" rIns="0" bIns="0" rtlCol="0" anchor="t">
            <a:spAutoFit/>
          </a:bodyPr>
          <a:lstStyle/>
          <a:p>
            <a:pPr marL="571500" indent="-571500" algn="just">
              <a:lnSpc>
                <a:spcPts val="5599"/>
              </a:lnSpc>
              <a:spcBef>
                <a:spcPct val="0"/>
              </a:spcBef>
              <a:buFontTx/>
              <a:buChar char="-"/>
            </a:pPr>
            <a:r>
              <a:rPr lang="en-US" sz="3999" dirty="0">
                <a:solidFill>
                  <a:srgbClr val="F7FBFF"/>
                </a:solidFill>
                <a:latin typeface="Gilroy"/>
                <a:ea typeface="Gilroy"/>
                <a:cs typeface="Gilroy"/>
                <a:sym typeface="Gilroy"/>
              </a:rPr>
              <a:t>Equal but Different (Prov 1:8–9; Eph 6:4)</a:t>
            </a:r>
          </a:p>
          <a:p>
            <a:pPr marL="571500" indent="-571500" algn="just">
              <a:lnSpc>
                <a:spcPts val="5599"/>
              </a:lnSpc>
              <a:spcBef>
                <a:spcPct val="0"/>
              </a:spcBef>
              <a:buFontTx/>
              <a:buChar char="-"/>
            </a:pPr>
            <a:endParaRPr lang="en-US" sz="3999" dirty="0">
              <a:solidFill>
                <a:srgbClr val="F7FBFF"/>
              </a:solidFill>
              <a:latin typeface="Gilroy"/>
              <a:ea typeface="Gilroy"/>
              <a:cs typeface="Gilroy"/>
              <a:sym typeface="Gilroy"/>
            </a:endParaRPr>
          </a:p>
          <a:p>
            <a:pPr marL="571500" indent="-571500" algn="just">
              <a:lnSpc>
                <a:spcPts val="5599"/>
              </a:lnSpc>
              <a:spcBef>
                <a:spcPct val="0"/>
              </a:spcBef>
              <a:buFontTx/>
              <a:buChar char="-"/>
            </a:pPr>
            <a:r>
              <a:rPr lang="en-US" sz="3999" dirty="0">
                <a:solidFill>
                  <a:srgbClr val="F7FBFF"/>
                </a:solidFill>
                <a:latin typeface="Gilroy"/>
                <a:ea typeface="Gilroy"/>
                <a:cs typeface="Gilroy"/>
                <a:sym typeface="Gilroy"/>
              </a:rPr>
              <a:t>Instruction</a:t>
            </a:r>
          </a:p>
          <a:p>
            <a:pPr marL="1771650" lvl="2" indent="-857250" algn="just">
              <a:lnSpc>
                <a:spcPts val="5599"/>
              </a:lnSpc>
              <a:spcBef>
                <a:spcPct val="0"/>
              </a:spcBef>
              <a:buFont typeface="+mj-lt"/>
              <a:buAutoNum type="romanLcPeriod"/>
            </a:pPr>
            <a:r>
              <a:rPr lang="en-US" sz="3999" dirty="0">
                <a:solidFill>
                  <a:srgbClr val="F7FBFF"/>
                </a:solidFill>
                <a:latin typeface="Gilroy"/>
                <a:ea typeface="Gilroy"/>
                <a:cs typeface="Gilroy"/>
                <a:sym typeface="Gilroy"/>
              </a:rPr>
              <a:t>By Education (Ps 78:4–8; Deut 6:7)</a:t>
            </a:r>
          </a:p>
          <a:p>
            <a:pPr marL="1771650" lvl="2" indent="-857250" algn="just">
              <a:lnSpc>
                <a:spcPts val="5599"/>
              </a:lnSpc>
              <a:spcBef>
                <a:spcPct val="0"/>
              </a:spcBef>
              <a:buFont typeface="+mj-lt"/>
              <a:buAutoNum type="romanLcPeriod"/>
            </a:pPr>
            <a:r>
              <a:rPr lang="en-US" sz="3999" b="1" dirty="0">
                <a:solidFill>
                  <a:srgbClr val="F7FBFF"/>
                </a:solidFill>
                <a:latin typeface="Gilroy"/>
                <a:ea typeface="Gilroy"/>
                <a:cs typeface="Gilroy"/>
                <a:sym typeface="Gilroy"/>
              </a:rPr>
              <a:t>By Example (1 Pet 5:3)</a:t>
            </a:r>
          </a:p>
        </p:txBody>
      </p:sp>
    </p:spTree>
    <p:extLst>
      <p:ext uri="{BB962C8B-B14F-4D97-AF65-F5344CB8AC3E}">
        <p14:creationId xmlns:p14="http://schemas.microsoft.com/office/powerpoint/2010/main" val="384116387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76A6388-D377-7073-7023-772DD3D8B645}"/>
            </a:ext>
          </a:extLst>
        </p:cNvPr>
        <p:cNvGrpSpPr/>
        <p:nvPr/>
      </p:nvGrpSpPr>
      <p:grpSpPr>
        <a:xfrm>
          <a:off x="0" y="0"/>
          <a:ext cx="0" cy="0"/>
          <a:chOff x="0" y="0"/>
          <a:chExt cx="0" cy="0"/>
        </a:xfrm>
      </p:grpSpPr>
      <p:sp>
        <p:nvSpPr>
          <p:cNvPr id="2" name="Freeform 2">
            <a:extLst>
              <a:ext uri="{FF2B5EF4-FFF2-40B4-BE49-F238E27FC236}">
                <a16:creationId xmlns:a16="http://schemas.microsoft.com/office/drawing/2014/main" id="{389BF1A4-CA94-1397-56BB-F66BC82BB368}"/>
              </a:ext>
            </a:extLst>
          </p:cNvPr>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t="-9333" b="-9333"/>
            </a:stretch>
          </a:blipFill>
        </p:spPr>
        <p:txBody>
          <a:bodyPr/>
          <a:lstStyle/>
          <a:p>
            <a:endParaRPr lang="it-DE"/>
          </a:p>
        </p:txBody>
      </p:sp>
      <p:grpSp>
        <p:nvGrpSpPr>
          <p:cNvPr id="11" name="Group 11">
            <a:extLst>
              <a:ext uri="{FF2B5EF4-FFF2-40B4-BE49-F238E27FC236}">
                <a16:creationId xmlns:a16="http://schemas.microsoft.com/office/drawing/2014/main" id="{3F00B288-9873-71F2-F87E-39DCA847B486}"/>
              </a:ext>
            </a:extLst>
          </p:cNvPr>
          <p:cNvGrpSpPr/>
          <p:nvPr/>
        </p:nvGrpSpPr>
        <p:grpSpPr>
          <a:xfrm>
            <a:off x="11102290" y="8133616"/>
            <a:ext cx="10256613" cy="1421409"/>
            <a:chOff x="0" y="0"/>
            <a:chExt cx="2701330" cy="374363"/>
          </a:xfrm>
        </p:grpSpPr>
        <p:sp>
          <p:nvSpPr>
            <p:cNvPr id="12" name="Freeform 12">
              <a:extLst>
                <a:ext uri="{FF2B5EF4-FFF2-40B4-BE49-F238E27FC236}">
                  <a16:creationId xmlns:a16="http://schemas.microsoft.com/office/drawing/2014/main" id="{85A438CA-2C4A-A8D8-8514-40E678593352}"/>
                </a:ext>
              </a:extLst>
            </p:cNvPr>
            <p:cNvSpPr/>
            <p:nvPr/>
          </p:nvSpPr>
          <p:spPr>
            <a:xfrm>
              <a:off x="0" y="0"/>
              <a:ext cx="2701330" cy="374363"/>
            </a:xfrm>
            <a:custGeom>
              <a:avLst/>
              <a:gdLst/>
              <a:ahLst/>
              <a:cxnLst/>
              <a:rect l="l" t="t" r="r" b="b"/>
              <a:pathLst>
                <a:path w="2701330" h="374363">
                  <a:moveTo>
                    <a:pt x="38496" y="0"/>
                  </a:moveTo>
                  <a:lnTo>
                    <a:pt x="2662834" y="0"/>
                  </a:lnTo>
                  <a:cubicBezTo>
                    <a:pt x="2673044" y="0"/>
                    <a:pt x="2682835" y="4056"/>
                    <a:pt x="2690055" y="11275"/>
                  </a:cubicBezTo>
                  <a:cubicBezTo>
                    <a:pt x="2697274" y="18495"/>
                    <a:pt x="2701330" y="28286"/>
                    <a:pt x="2701330" y="38496"/>
                  </a:cubicBezTo>
                  <a:lnTo>
                    <a:pt x="2701330" y="335867"/>
                  </a:lnTo>
                  <a:cubicBezTo>
                    <a:pt x="2701330" y="346077"/>
                    <a:pt x="2697274" y="355868"/>
                    <a:pt x="2690055" y="363088"/>
                  </a:cubicBezTo>
                  <a:cubicBezTo>
                    <a:pt x="2682835" y="370307"/>
                    <a:pt x="2673044" y="374363"/>
                    <a:pt x="2662834" y="374363"/>
                  </a:cubicBezTo>
                  <a:lnTo>
                    <a:pt x="38496" y="374363"/>
                  </a:lnTo>
                  <a:cubicBezTo>
                    <a:pt x="28286" y="374363"/>
                    <a:pt x="18495" y="370307"/>
                    <a:pt x="11275" y="363088"/>
                  </a:cubicBezTo>
                  <a:cubicBezTo>
                    <a:pt x="4056" y="355868"/>
                    <a:pt x="0" y="346077"/>
                    <a:pt x="0" y="335867"/>
                  </a:cubicBezTo>
                  <a:lnTo>
                    <a:pt x="0" y="38496"/>
                  </a:lnTo>
                  <a:cubicBezTo>
                    <a:pt x="0" y="28286"/>
                    <a:pt x="4056" y="18495"/>
                    <a:pt x="11275" y="11275"/>
                  </a:cubicBezTo>
                  <a:cubicBezTo>
                    <a:pt x="18495" y="4056"/>
                    <a:pt x="28286" y="0"/>
                    <a:pt x="38496" y="0"/>
                  </a:cubicBezTo>
                  <a:close/>
                </a:path>
              </a:pathLst>
            </a:custGeom>
            <a:solidFill>
              <a:srgbClr val="CAE4FC"/>
            </a:solidFill>
          </p:spPr>
          <p:txBody>
            <a:bodyPr/>
            <a:lstStyle/>
            <a:p>
              <a:endParaRPr lang="it-DE"/>
            </a:p>
          </p:txBody>
        </p:sp>
        <p:sp>
          <p:nvSpPr>
            <p:cNvPr id="13" name="TextBox 13">
              <a:extLst>
                <a:ext uri="{FF2B5EF4-FFF2-40B4-BE49-F238E27FC236}">
                  <a16:creationId xmlns:a16="http://schemas.microsoft.com/office/drawing/2014/main" id="{0C0C74CD-598F-4774-BA03-79E9C03FCF87}"/>
                </a:ext>
              </a:extLst>
            </p:cNvPr>
            <p:cNvSpPr txBox="1"/>
            <p:nvPr/>
          </p:nvSpPr>
          <p:spPr>
            <a:xfrm>
              <a:off x="0" y="-47625"/>
              <a:ext cx="2701330" cy="421988"/>
            </a:xfrm>
            <a:prstGeom prst="rect">
              <a:avLst/>
            </a:prstGeom>
          </p:spPr>
          <p:txBody>
            <a:bodyPr lIns="50800" tIns="50800" rIns="50800" bIns="50800" rtlCol="0" anchor="ctr"/>
            <a:lstStyle/>
            <a:p>
              <a:pPr algn="ctr">
                <a:lnSpc>
                  <a:spcPts val="2659"/>
                </a:lnSpc>
              </a:pPr>
              <a:endParaRPr dirty="0"/>
            </a:p>
          </p:txBody>
        </p:sp>
      </p:grpSp>
      <p:sp>
        <p:nvSpPr>
          <p:cNvPr id="14" name="TextBox 14">
            <a:extLst>
              <a:ext uri="{FF2B5EF4-FFF2-40B4-BE49-F238E27FC236}">
                <a16:creationId xmlns:a16="http://schemas.microsoft.com/office/drawing/2014/main" id="{CC979E5B-F16B-206E-E3FA-5298BF498F48}"/>
              </a:ext>
            </a:extLst>
          </p:cNvPr>
          <p:cNvSpPr txBox="1"/>
          <p:nvPr/>
        </p:nvSpPr>
        <p:spPr>
          <a:xfrm>
            <a:off x="9144000" y="8517296"/>
            <a:ext cx="7660333" cy="654050"/>
          </a:xfrm>
          <a:prstGeom prst="rect">
            <a:avLst/>
          </a:prstGeom>
        </p:spPr>
        <p:txBody>
          <a:bodyPr lIns="0" tIns="0" rIns="0" bIns="0" rtlCol="0" anchor="t">
            <a:spAutoFit/>
          </a:bodyPr>
          <a:lstStyle/>
          <a:p>
            <a:pPr algn="r">
              <a:lnSpc>
                <a:spcPts val="5199"/>
              </a:lnSpc>
            </a:pPr>
            <a:r>
              <a:rPr lang="en-US" sz="3999" b="1" dirty="0">
                <a:solidFill>
                  <a:srgbClr val="395D91"/>
                </a:solidFill>
                <a:latin typeface="Gilroy Bold"/>
                <a:ea typeface="Gilroy Bold"/>
                <a:cs typeface="Gilroy Bold"/>
                <a:sym typeface="Gilroy Bold"/>
              </a:rPr>
              <a:t>— JC Ryle</a:t>
            </a:r>
          </a:p>
        </p:txBody>
      </p:sp>
      <p:sp>
        <p:nvSpPr>
          <p:cNvPr id="15" name="TextBox 15">
            <a:extLst>
              <a:ext uri="{FF2B5EF4-FFF2-40B4-BE49-F238E27FC236}">
                <a16:creationId xmlns:a16="http://schemas.microsoft.com/office/drawing/2014/main" id="{AD97EBE8-3658-FF8B-C21A-0F06E8F5AE22}"/>
              </a:ext>
            </a:extLst>
          </p:cNvPr>
          <p:cNvSpPr txBox="1"/>
          <p:nvPr/>
        </p:nvSpPr>
        <p:spPr>
          <a:xfrm>
            <a:off x="1261795" y="2439874"/>
            <a:ext cx="15764409" cy="4738861"/>
          </a:xfrm>
          <a:prstGeom prst="rect">
            <a:avLst/>
          </a:prstGeom>
        </p:spPr>
        <p:txBody>
          <a:bodyPr wrap="square" lIns="0" tIns="0" rIns="0" bIns="0" rtlCol="0" anchor="t">
            <a:spAutoFit/>
          </a:bodyPr>
          <a:lstStyle/>
          <a:p>
            <a:pPr algn="ctr">
              <a:lnSpc>
                <a:spcPct val="150000"/>
              </a:lnSpc>
              <a:spcBef>
                <a:spcPct val="0"/>
              </a:spcBef>
            </a:pPr>
            <a:r>
              <a:rPr lang="en-US" sz="4200" dirty="0">
                <a:solidFill>
                  <a:srgbClr val="000000"/>
                </a:solidFill>
                <a:latin typeface="Gilroy"/>
                <a:ea typeface="Gilroy"/>
                <a:cs typeface="Gilroy"/>
                <a:sym typeface="Gilroy"/>
              </a:rPr>
              <a:t>Fathers and mothers, </a:t>
            </a:r>
          </a:p>
          <a:p>
            <a:pPr algn="ctr">
              <a:lnSpc>
                <a:spcPct val="150000"/>
              </a:lnSpc>
              <a:spcBef>
                <a:spcPct val="0"/>
              </a:spcBef>
            </a:pPr>
            <a:r>
              <a:rPr lang="en-US" sz="4200" dirty="0">
                <a:solidFill>
                  <a:srgbClr val="000000"/>
                </a:solidFill>
                <a:latin typeface="Gilroy"/>
                <a:ea typeface="Gilroy"/>
                <a:cs typeface="Gilroy"/>
                <a:sym typeface="Gilroy"/>
              </a:rPr>
              <a:t>do not forget that children learn more </a:t>
            </a:r>
          </a:p>
          <a:p>
            <a:pPr algn="ctr">
              <a:lnSpc>
                <a:spcPct val="150000"/>
              </a:lnSpc>
              <a:spcBef>
                <a:spcPct val="0"/>
              </a:spcBef>
            </a:pPr>
            <a:r>
              <a:rPr lang="en-US" sz="4200" dirty="0">
                <a:solidFill>
                  <a:srgbClr val="000000"/>
                </a:solidFill>
                <a:latin typeface="Gilroy"/>
                <a:ea typeface="Gilroy"/>
                <a:cs typeface="Gilroy"/>
                <a:sym typeface="Gilroy"/>
              </a:rPr>
              <a:t>by the eye than they do by the ear. </a:t>
            </a:r>
          </a:p>
          <a:p>
            <a:pPr algn="ctr">
              <a:lnSpc>
                <a:spcPct val="150000"/>
              </a:lnSpc>
              <a:spcBef>
                <a:spcPct val="0"/>
              </a:spcBef>
            </a:pPr>
            <a:r>
              <a:rPr lang="en-US" sz="4200" dirty="0">
                <a:solidFill>
                  <a:srgbClr val="000000"/>
                </a:solidFill>
                <a:latin typeface="Gilroy"/>
                <a:ea typeface="Gilroy"/>
                <a:cs typeface="Gilroy"/>
                <a:sym typeface="Gilroy"/>
              </a:rPr>
              <a:t>No school will make such deep marks </a:t>
            </a:r>
          </a:p>
          <a:p>
            <a:pPr algn="ctr">
              <a:lnSpc>
                <a:spcPct val="150000"/>
              </a:lnSpc>
              <a:spcBef>
                <a:spcPct val="0"/>
              </a:spcBef>
            </a:pPr>
            <a:r>
              <a:rPr lang="en-US" sz="4200" dirty="0">
                <a:solidFill>
                  <a:srgbClr val="000000"/>
                </a:solidFill>
                <a:latin typeface="Gilroy"/>
                <a:ea typeface="Gilroy"/>
                <a:cs typeface="Gilroy"/>
                <a:sym typeface="Gilroy"/>
              </a:rPr>
              <a:t>on character as home </a:t>
            </a:r>
          </a:p>
        </p:txBody>
      </p:sp>
      <p:sp>
        <p:nvSpPr>
          <p:cNvPr id="16" name="Freeform 16">
            <a:extLst>
              <a:ext uri="{FF2B5EF4-FFF2-40B4-BE49-F238E27FC236}">
                <a16:creationId xmlns:a16="http://schemas.microsoft.com/office/drawing/2014/main" id="{4A02FD3C-FD90-2D5D-B3ED-E48B0235AE84}"/>
              </a:ext>
            </a:extLst>
          </p:cNvPr>
          <p:cNvSpPr/>
          <p:nvPr/>
        </p:nvSpPr>
        <p:spPr>
          <a:xfrm flipV="1">
            <a:off x="566874" y="403959"/>
            <a:ext cx="1389841" cy="912241"/>
          </a:xfrm>
          <a:custGeom>
            <a:avLst/>
            <a:gdLst/>
            <a:ahLst/>
            <a:cxnLst/>
            <a:rect l="l" t="t" r="r" b="b"/>
            <a:pathLst>
              <a:path w="1389841" h="912241">
                <a:moveTo>
                  <a:pt x="0" y="912241"/>
                </a:moveTo>
                <a:lnTo>
                  <a:pt x="1389841" y="912241"/>
                </a:lnTo>
                <a:lnTo>
                  <a:pt x="1389841" y="0"/>
                </a:lnTo>
                <a:lnTo>
                  <a:pt x="0" y="0"/>
                </a:lnTo>
                <a:lnTo>
                  <a:pt x="0" y="912241"/>
                </a:lnTo>
                <a:close/>
              </a:path>
            </a:pathLst>
          </a:custGeom>
          <a:blipFill>
            <a:blip>
              <a:extLst>
                <a:ext uri="{96DAC541-7B7A-43D3-8B79-37D633B846F1}">
                  <asvg:svgBlip xmlns:asvg="http://schemas.microsoft.com/office/drawing/2016/SVG/main" r:embed="rId3"/>
                </a:ext>
              </a:extLst>
            </a:blip>
            <a:stretch>
              <a:fillRect/>
            </a:stretch>
          </a:blipFill>
        </p:spPr>
        <p:txBody>
          <a:bodyPr/>
          <a:lstStyle/>
          <a:p>
            <a:endParaRPr lang="it-DE"/>
          </a:p>
        </p:txBody>
      </p:sp>
      <p:sp>
        <p:nvSpPr>
          <p:cNvPr id="17" name="Freeform 17">
            <a:extLst>
              <a:ext uri="{FF2B5EF4-FFF2-40B4-BE49-F238E27FC236}">
                <a16:creationId xmlns:a16="http://schemas.microsoft.com/office/drawing/2014/main" id="{9D72A5A3-21AF-54D5-B7F8-A47FEE7C319B}"/>
              </a:ext>
            </a:extLst>
          </p:cNvPr>
          <p:cNvSpPr/>
          <p:nvPr/>
        </p:nvSpPr>
        <p:spPr>
          <a:xfrm flipH="1">
            <a:off x="16230597" y="7210593"/>
            <a:ext cx="914402" cy="539344"/>
          </a:xfrm>
          <a:custGeom>
            <a:avLst/>
            <a:gdLst/>
            <a:ahLst/>
            <a:cxnLst/>
            <a:rect l="l" t="t" r="r" b="b"/>
            <a:pathLst>
              <a:path w="848609" h="556996">
                <a:moveTo>
                  <a:pt x="848608" y="0"/>
                </a:moveTo>
                <a:lnTo>
                  <a:pt x="0" y="0"/>
                </a:lnTo>
                <a:lnTo>
                  <a:pt x="0" y="556996"/>
                </a:lnTo>
                <a:lnTo>
                  <a:pt x="848608" y="556996"/>
                </a:lnTo>
                <a:lnTo>
                  <a:pt x="848608" y="0"/>
                </a:lnTo>
                <a:close/>
              </a:path>
            </a:pathLst>
          </a:custGeom>
          <a:blipFill>
            <a:blip>
              <a:extLst>
                <a:ext uri="{96DAC541-7B7A-43D3-8B79-37D633B846F1}">
                  <asvg:svgBlip xmlns:asvg="http://schemas.microsoft.com/office/drawing/2016/SVG/main" r:embed="rId3"/>
                </a:ext>
              </a:extLst>
            </a:blip>
            <a:stretch>
              <a:fillRect/>
            </a:stretch>
          </a:blipFill>
        </p:spPr>
        <p:txBody>
          <a:bodyPr/>
          <a:lstStyle/>
          <a:p>
            <a:endParaRPr lang="it-DE"/>
          </a:p>
        </p:txBody>
      </p:sp>
    </p:spTree>
    <p:extLst>
      <p:ext uri="{BB962C8B-B14F-4D97-AF65-F5344CB8AC3E}">
        <p14:creationId xmlns:p14="http://schemas.microsoft.com/office/powerpoint/2010/main" val="45624916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818078B-6175-4831-C689-7DCE449B021A}"/>
            </a:ext>
          </a:extLst>
        </p:cNvPr>
        <p:cNvGrpSpPr/>
        <p:nvPr/>
      </p:nvGrpSpPr>
      <p:grpSpPr>
        <a:xfrm>
          <a:off x="0" y="0"/>
          <a:ext cx="0" cy="0"/>
          <a:chOff x="0" y="0"/>
          <a:chExt cx="0" cy="0"/>
        </a:xfrm>
      </p:grpSpPr>
      <p:sp>
        <p:nvSpPr>
          <p:cNvPr id="2" name="Freeform 2">
            <a:extLst>
              <a:ext uri="{FF2B5EF4-FFF2-40B4-BE49-F238E27FC236}">
                <a16:creationId xmlns:a16="http://schemas.microsoft.com/office/drawing/2014/main" id="{33852068-E508-0DBA-4290-44FDBFBF7F79}"/>
              </a:ext>
            </a:extLst>
          </p:cNvPr>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t="-9333" b="-9333"/>
            </a:stretch>
          </a:blipFill>
        </p:spPr>
        <p:txBody>
          <a:bodyPr/>
          <a:lstStyle/>
          <a:p>
            <a:endParaRPr lang="it-DE"/>
          </a:p>
        </p:txBody>
      </p:sp>
      <p:grpSp>
        <p:nvGrpSpPr>
          <p:cNvPr id="3" name="Group 3">
            <a:extLst>
              <a:ext uri="{FF2B5EF4-FFF2-40B4-BE49-F238E27FC236}">
                <a16:creationId xmlns:a16="http://schemas.microsoft.com/office/drawing/2014/main" id="{A897DCDF-BD20-B0D7-330E-755090105955}"/>
              </a:ext>
            </a:extLst>
          </p:cNvPr>
          <p:cNvGrpSpPr/>
          <p:nvPr/>
        </p:nvGrpSpPr>
        <p:grpSpPr>
          <a:xfrm>
            <a:off x="1028700" y="1028700"/>
            <a:ext cx="16997941" cy="8229600"/>
            <a:chOff x="0" y="0"/>
            <a:chExt cx="4476824" cy="2167467"/>
          </a:xfrm>
        </p:grpSpPr>
        <p:sp>
          <p:nvSpPr>
            <p:cNvPr id="4" name="Freeform 4">
              <a:extLst>
                <a:ext uri="{FF2B5EF4-FFF2-40B4-BE49-F238E27FC236}">
                  <a16:creationId xmlns:a16="http://schemas.microsoft.com/office/drawing/2014/main" id="{9A030A5D-EF61-3417-DBA0-FE6AB0070657}"/>
                </a:ext>
              </a:extLst>
            </p:cNvPr>
            <p:cNvSpPr/>
            <p:nvPr/>
          </p:nvSpPr>
          <p:spPr>
            <a:xfrm>
              <a:off x="0" y="0"/>
              <a:ext cx="4476824" cy="2167467"/>
            </a:xfrm>
            <a:custGeom>
              <a:avLst/>
              <a:gdLst/>
              <a:ahLst/>
              <a:cxnLst/>
              <a:rect l="l" t="t" r="r" b="b"/>
              <a:pathLst>
                <a:path w="4476824" h="2167467">
                  <a:moveTo>
                    <a:pt x="19585" y="0"/>
                  </a:moveTo>
                  <a:lnTo>
                    <a:pt x="4457239" y="0"/>
                  </a:lnTo>
                  <a:cubicBezTo>
                    <a:pt x="4462433" y="0"/>
                    <a:pt x="4467415" y="2063"/>
                    <a:pt x="4471088" y="5736"/>
                  </a:cubicBezTo>
                  <a:cubicBezTo>
                    <a:pt x="4474761" y="9409"/>
                    <a:pt x="4476824" y="14391"/>
                    <a:pt x="4476824" y="19585"/>
                  </a:cubicBezTo>
                  <a:lnTo>
                    <a:pt x="4476824" y="2147882"/>
                  </a:lnTo>
                  <a:cubicBezTo>
                    <a:pt x="4476824" y="2158698"/>
                    <a:pt x="4468056" y="2167467"/>
                    <a:pt x="4457239" y="2167467"/>
                  </a:cubicBezTo>
                  <a:lnTo>
                    <a:pt x="19585" y="2167467"/>
                  </a:lnTo>
                  <a:cubicBezTo>
                    <a:pt x="14391" y="2167467"/>
                    <a:pt x="9409" y="2165403"/>
                    <a:pt x="5736" y="2161730"/>
                  </a:cubicBezTo>
                  <a:cubicBezTo>
                    <a:pt x="2063" y="2158058"/>
                    <a:pt x="0" y="2153076"/>
                    <a:pt x="0" y="2147882"/>
                  </a:cubicBezTo>
                  <a:lnTo>
                    <a:pt x="0" y="19585"/>
                  </a:lnTo>
                  <a:cubicBezTo>
                    <a:pt x="0" y="8768"/>
                    <a:pt x="8768" y="0"/>
                    <a:pt x="19585" y="0"/>
                  </a:cubicBezTo>
                  <a:close/>
                </a:path>
              </a:pathLst>
            </a:custGeom>
            <a:solidFill>
              <a:srgbClr val="395D91"/>
            </a:solidFill>
          </p:spPr>
          <p:txBody>
            <a:bodyPr/>
            <a:lstStyle/>
            <a:p>
              <a:endParaRPr lang="it-DE"/>
            </a:p>
          </p:txBody>
        </p:sp>
        <p:sp>
          <p:nvSpPr>
            <p:cNvPr id="5" name="TextBox 5">
              <a:extLst>
                <a:ext uri="{FF2B5EF4-FFF2-40B4-BE49-F238E27FC236}">
                  <a16:creationId xmlns:a16="http://schemas.microsoft.com/office/drawing/2014/main" id="{56CF162C-4E3C-D42C-314F-7D46517DD8F5}"/>
                </a:ext>
              </a:extLst>
            </p:cNvPr>
            <p:cNvSpPr txBox="1"/>
            <p:nvPr/>
          </p:nvSpPr>
          <p:spPr>
            <a:xfrm>
              <a:off x="0" y="-47625"/>
              <a:ext cx="4476824" cy="2215092"/>
            </a:xfrm>
            <a:prstGeom prst="rect">
              <a:avLst/>
            </a:prstGeom>
          </p:spPr>
          <p:txBody>
            <a:bodyPr lIns="50800" tIns="50800" rIns="50800" bIns="50800" rtlCol="0" anchor="ctr"/>
            <a:lstStyle/>
            <a:p>
              <a:pPr algn="ctr">
                <a:lnSpc>
                  <a:spcPts val="2659"/>
                </a:lnSpc>
              </a:pPr>
              <a:endParaRPr dirty="0"/>
            </a:p>
          </p:txBody>
        </p:sp>
      </p:grpSp>
      <p:sp>
        <p:nvSpPr>
          <p:cNvPr id="6" name="Freeform 6">
            <a:extLst>
              <a:ext uri="{FF2B5EF4-FFF2-40B4-BE49-F238E27FC236}">
                <a16:creationId xmlns:a16="http://schemas.microsoft.com/office/drawing/2014/main" id="{D01826AE-EA67-E5B4-479D-00108730957D}"/>
              </a:ext>
            </a:extLst>
          </p:cNvPr>
          <p:cNvSpPr/>
          <p:nvPr/>
        </p:nvSpPr>
        <p:spPr>
          <a:xfrm rot="-2700000">
            <a:off x="12542618" y="1487169"/>
            <a:ext cx="11641929" cy="11641929"/>
          </a:xfrm>
          <a:custGeom>
            <a:avLst/>
            <a:gdLst/>
            <a:ahLst/>
            <a:cxnLst/>
            <a:rect l="l" t="t" r="r" b="b"/>
            <a:pathLst>
              <a:path w="11641929" h="11641929">
                <a:moveTo>
                  <a:pt x="0" y="0"/>
                </a:moveTo>
                <a:lnTo>
                  <a:pt x="11641929" y="0"/>
                </a:lnTo>
                <a:lnTo>
                  <a:pt x="11641929" y="11641929"/>
                </a:lnTo>
                <a:lnTo>
                  <a:pt x="0" y="11641929"/>
                </a:lnTo>
                <a:lnTo>
                  <a:pt x="0" y="0"/>
                </a:lnTo>
                <a:close/>
              </a:path>
            </a:pathLst>
          </a:custGeom>
          <a:blipFill>
            <a:blip r:embed="rId3">
              <a:alphaModFix amt="6999"/>
            </a:blip>
            <a:stretch>
              <a:fillRect/>
            </a:stretch>
          </a:blipFill>
        </p:spPr>
        <p:txBody>
          <a:bodyPr/>
          <a:lstStyle/>
          <a:p>
            <a:endParaRPr lang="it-DE"/>
          </a:p>
        </p:txBody>
      </p:sp>
      <p:grpSp>
        <p:nvGrpSpPr>
          <p:cNvPr id="7" name="Group 7">
            <a:extLst>
              <a:ext uri="{FF2B5EF4-FFF2-40B4-BE49-F238E27FC236}">
                <a16:creationId xmlns:a16="http://schemas.microsoft.com/office/drawing/2014/main" id="{7D724CAC-C051-A8FF-09C6-EAF0A5CCEE2B}"/>
              </a:ext>
            </a:extLst>
          </p:cNvPr>
          <p:cNvGrpSpPr/>
          <p:nvPr/>
        </p:nvGrpSpPr>
        <p:grpSpPr>
          <a:xfrm rot="-2700000">
            <a:off x="12874035" y="1818586"/>
            <a:ext cx="10863149" cy="10863149"/>
            <a:chOff x="0" y="0"/>
            <a:chExt cx="2041549" cy="2041549"/>
          </a:xfrm>
        </p:grpSpPr>
        <p:sp>
          <p:nvSpPr>
            <p:cNvPr id="8" name="Freeform 8">
              <a:extLst>
                <a:ext uri="{FF2B5EF4-FFF2-40B4-BE49-F238E27FC236}">
                  <a16:creationId xmlns:a16="http://schemas.microsoft.com/office/drawing/2014/main" id="{BAA96F3E-A37B-D519-F5E2-6E78FAE5809E}"/>
                </a:ext>
              </a:extLst>
            </p:cNvPr>
            <p:cNvSpPr/>
            <p:nvPr/>
          </p:nvSpPr>
          <p:spPr>
            <a:xfrm>
              <a:off x="0" y="0"/>
              <a:ext cx="2041549" cy="2041549"/>
            </a:xfrm>
            <a:custGeom>
              <a:avLst/>
              <a:gdLst/>
              <a:ahLst/>
              <a:cxnLst/>
              <a:rect l="l" t="t" r="r" b="b"/>
              <a:pathLst>
                <a:path w="2041549" h="2041549">
                  <a:moveTo>
                    <a:pt x="71268" y="0"/>
                  </a:moveTo>
                  <a:lnTo>
                    <a:pt x="1970282" y="0"/>
                  </a:lnTo>
                  <a:cubicBezTo>
                    <a:pt x="1989183" y="0"/>
                    <a:pt x="2007310" y="7509"/>
                    <a:pt x="2020675" y="20874"/>
                  </a:cubicBezTo>
                  <a:cubicBezTo>
                    <a:pt x="2034041" y="34239"/>
                    <a:pt x="2041549" y="52366"/>
                    <a:pt x="2041549" y="71268"/>
                  </a:cubicBezTo>
                  <a:lnTo>
                    <a:pt x="2041549" y="1970282"/>
                  </a:lnTo>
                  <a:cubicBezTo>
                    <a:pt x="2041549" y="2009642"/>
                    <a:pt x="2009642" y="2041549"/>
                    <a:pt x="1970282" y="2041549"/>
                  </a:cubicBezTo>
                  <a:lnTo>
                    <a:pt x="71268" y="2041549"/>
                  </a:lnTo>
                  <a:cubicBezTo>
                    <a:pt x="31908" y="2041549"/>
                    <a:pt x="0" y="2009642"/>
                    <a:pt x="0" y="1970282"/>
                  </a:cubicBezTo>
                  <a:lnTo>
                    <a:pt x="0" y="71268"/>
                  </a:lnTo>
                  <a:cubicBezTo>
                    <a:pt x="0" y="31908"/>
                    <a:pt x="31908" y="0"/>
                    <a:pt x="71268" y="0"/>
                  </a:cubicBezTo>
                  <a:close/>
                </a:path>
              </a:pathLst>
            </a:custGeom>
            <a:solidFill>
              <a:srgbClr val="FFFFFF"/>
            </a:solidFill>
          </p:spPr>
          <p:txBody>
            <a:bodyPr/>
            <a:lstStyle/>
            <a:p>
              <a:endParaRPr lang="it-DE"/>
            </a:p>
          </p:txBody>
        </p:sp>
        <p:sp>
          <p:nvSpPr>
            <p:cNvPr id="9" name="TextBox 9">
              <a:extLst>
                <a:ext uri="{FF2B5EF4-FFF2-40B4-BE49-F238E27FC236}">
                  <a16:creationId xmlns:a16="http://schemas.microsoft.com/office/drawing/2014/main" id="{360BB2F6-C646-7508-A46E-0AF56AED429E}"/>
                </a:ext>
              </a:extLst>
            </p:cNvPr>
            <p:cNvSpPr txBox="1"/>
            <p:nvPr/>
          </p:nvSpPr>
          <p:spPr>
            <a:xfrm>
              <a:off x="0" y="-47625"/>
              <a:ext cx="2041549" cy="2089174"/>
            </a:xfrm>
            <a:prstGeom prst="rect">
              <a:avLst/>
            </a:prstGeom>
          </p:spPr>
          <p:txBody>
            <a:bodyPr lIns="50800" tIns="50800" rIns="50800" bIns="50800" rtlCol="0" anchor="ctr"/>
            <a:lstStyle/>
            <a:p>
              <a:pPr algn="ctr">
                <a:lnSpc>
                  <a:spcPts val="2659"/>
                </a:lnSpc>
                <a:spcBef>
                  <a:spcPct val="0"/>
                </a:spcBef>
              </a:pPr>
              <a:endParaRPr dirty="0"/>
            </a:p>
          </p:txBody>
        </p:sp>
      </p:grpSp>
      <p:sp>
        <p:nvSpPr>
          <p:cNvPr id="10" name="TextBox 10">
            <a:extLst>
              <a:ext uri="{FF2B5EF4-FFF2-40B4-BE49-F238E27FC236}">
                <a16:creationId xmlns:a16="http://schemas.microsoft.com/office/drawing/2014/main" id="{C3373F41-F9DD-FFA2-C02D-21DC034A96BE}"/>
              </a:ext>
            </a:extLst>
          </p:cNvPr>
          <p:cNvSpPr txBox="1"/>
          <p:nvPr/>
        </p:nvSpPr>
        <p:spPr>
          <a:xfrm>
            <a:off x="1992588" y="1445644"/>
            <a:ext cx="12104412" cy="1025922"/>
          </a:xfrm>
          <a:prstGeom prst="rect">
            <a:avLst/>
          </a:prstGeom>
        </p:spPr>
        <p:txBody>
          <a:bodyPr wrap="square" lIns="0" tIns="0" rIns="0" bIns="0" rtlCol="0" anchor="t">
            <a:spAutoFit/>
          </a:bodyPr>
          <a:lstStyle/>
          <a:p>
            <a:pPr algn="l">
              <a:lnSpc>
                <a:spcPts val="8450"/>
              </a:lnSpc>
            </a:pPr>
            <a:r>
              <a:rPr lang="en-US" sz="6500" dirty="0">
                <a:solidFill>
                  <a:srgbClr val="CAE4FC"/>
                </a:solidFill>
                <a:latin typeface="Big John PRO Bold"/>
                <a:ea typeface="Big John PRO Bold"/>
                <a:cs typeface="Big John PRO Bold"/>
                <a:sym typeface="Big John PRO Bold"/>
              </a:rPr>
              <a:t>Discussion Question</a:t>
            </a:r>
          </a:p>
        </p:txBody>
      </p:sp>
      <p:sp>
        <p:nvSpPr>
          <p:cNvPr id="11" name="TextBox 11">
            <a:extLst>
              <a:ext uri="{FF2B5EF4-FFF2-40B4-BE49-F238E27FC236}">
                <a16:creationId xmlns:a16="http://schemas.microsoft.com/office/drawing/2014/main" id="{7D8563ED-2AA0-CDD5-218E-1FB2D29221A9}"/>
              </a:ext>
            </a:extLst>
          </p:cNvPr>
          <p:cNvSpPr txBox="1"/>
          <p:nvPr/>
        </p:nvSpPr>
        <p:spPr>
          <a:xfrm>
            <a:off x="1992588" y="2757169"/>
            <a:ext cx="10428012" cy="665952"/>
          </a:xfrm>
          <a:prstGeom prst="rect">
            <a:avLst/>
          </a:prstGeom>
        </p:spPr>
        <p:txBody>
          <a:bodyPr wrap="square" lIns="0" tIns="0" rIns="0" bIns="0" rtlCol="0" anchor="t">
            <a:spAutoFit/>
          </a:bodyPr>
          <a:lstStyle/>
          <a:p>
            <a:pPr algn="just">
              <a:lnSpc>
                <a:spcPts val="5599"/>
              </a:lnSpc>
              <a:spcBef>
                <a:spcPct val="0"/>
              </a:spcBef>
            </a:pPr>
            <a:r>
              <a:rPr lang="en-US" sz="3999" dirty="0">
                <a:solidFill>
                  <a:srgbClr val="F7FBFF"/>
                </a:solidFill>
                <a:latin typeface="Gilroy"/>
                <a:ea typeface="Gilroy"/>
                <a:cs typeface="Gilroy"/>
                <a:sym typeface="Gilroy"/>
              </a:rPr>
              <a:t>Why should we discipline children?</a:t>
            </a:r>
          </a:p>
        </p:txBody>
      </p:sp>
    </p:spTree>
    <p:extLst>
      <p:ext uri="{BB962C8B-B14F-4D97-AF65-F5344CB8AC3E}">
        <p14:creationId xmlns:p14="http://schemas.microsoft.com/office/powerpoint/2010/main" val="197594564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4AD692C-C4AB-D7C0-CE45-BBD0575DF0F1}"/>
            </a:ext>
          </a:extLst>
        </p:cNvPr>
        <p:cNvGrpSpPr/>
        <p:nvPr/>
      </p:nvGrpSpPr>
      <p:grpSpPr>
        <a:xfrm>
          <a:off x="0" y="0"/>
          <a:ext cx="0" cy="0"/>
          <a:chOff x="0" y="0"/>
          <a:chExt cx="0" cy="0"/>
        </a:xfrm>
      </p:grpSpPr>
      <p:sp>
        <p:nvSpPr>
          <p:cNvPr id="2" name="Freeform 2">
            <a:extLst>
              <a:ext uri="{FF2B5EF4-FFF2-40B4-BE49-F238E27FC236}">
                <a16:creationId xmlns:a16="http://schemas.microsoft.com/office/drawing/2014/main" id="{2225716C-FAE3-13B3-F9BE-32EBF9D6EDA9}"/>
              </a:ext>
            </a:extLst>
          </p:cNvPr>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t="-9333" b="-9333"/>
            </a:stretch>
          </a:blipFill>
        </p:spPr>
        <p:txBody>
          <a:bodyPr/>
          <a:lstStyle/>
          <a:p>
            <a:endParaRPr lang="it-DE"/>
          </a:p>
        </p:txBody>
      </p:sp>
      <p:grpSp>
        <p:nvGrpSpPr>
          <p:cNvPr id="3" name="Group 3">
            <a:extLst>
              <a:ext uri="{FF2B5EF4-FFF2-40B4-BE49-F238E27FC236}">
                <a16:creationId xmlns:a16="http://schemas.microsoft.com/office/drawing/2014/main" id="{51A79B9F-4B24-B086-A316-240F0B92E916}"/>
              </a:ext>
            </a:extLst>
          </p:cNvPr>
          <p:cNvGrpSpPr/>
          <p:nvPr/>
        </p:nvGrpSpPr>
        <p:grpSpPr>
          <a:xfrm>
            <a:off x="1028700" y="1028700"/>
            <a:ext cx="16997941" cy="8534400"/>
            <a:chOff x="0" y="0"/>
            <a:chExt cx="4476824" cy="2167467"/>
          </a:xfrm>
        </p:grpSpPr>
        <p:sp>
          <p:nvSpPr>
            <p:cNvPr id="4" name="Freeform 4">
              <a:extLst>
                <a:ext uri="{FF2B5EF4-FFF2-40B4-BE49-F238E27FC236}">
                  <a16:creationId xmlns:a16="http://schemas.microsoft.com/office/drawing/2014/main" id="{7F22DAAA-563D-CEBC-3C7C-A447769F6C53}"/>
                </a:ext>
              </a:extLst>
            </p:cNvPr>
            <p:cNvSpPr/>
            <p:nvPr/>
          </p:nvSpPr>
          <p:spPr>
            <a:xfrm>
              <a:off x="0" y="0"/>
              <a:ext cx="4476824" cy="2167467"/>
            </a:xfrm>
            <a:custGeom>
              <a:avLst/>
              <a:gdLst/>
              <a:ahLst/>
              <a:cxnLst/>
              <a:rect l="l" t="t" r="r" b="b"/>
              <a:pathLst>
                <a:path w="4476824" h="2167467">
                  <a:moveTo>
                    <a:pt x="19585" y="0"/>
                  </a:moveTo>
                  <a:lnTo>
                    <a:pt x="4457239" y="0"/>
                  </a:lnTo>
                  <a:cubicBezTo>
                    <a:pt x="4462433" y="0"/>
                    <a:pt x="4467415" y="2063"/>
                    <a:pt x="4471088" y="5736"/>
                  </a:cubicBezTo>
                  <a:cubicBezTo>
                    <a:pt x="4474761" y="9409"/>
                    <a:pt x="4476824" y="14391"/>
                    <a:pt x="4476824" y="19585"/>
                  </a:cubicBezTo>
                  <a:lnTo>
                    <a:pt x="4476824" y="2147882"/>
                  </a:lnTo>
                  <a:cubicBezTo>
                    <a:pt x="4476824" y="2158698"/>
                    <a:pt x="4468056" y="2167467"/>
                    <a:pt x="4457239" y="2167467"/>
                  </a:cubicBezTo>
                  <a:lnTo>
                    <a:pt x="19585" y="2167467"/>
                  </a:lnTo>
                  <a:cubicBezTo>
                    <a:pt x="14391" y="2167467"/>
                    <a:pt x="9409" y="2165403"/>
                    <a:pt x="5736" y="2161730"/>
                  </a:cubicBezTo>
                  <a:cubicBezTo>
                    <a:pt x="2063" y="2158058"/>
                    <a:pt x="0" y="2153076"/>
                    <a:pt x="0" y="2147882"/>
                  </a:cubicBezTo>
                  <a:lnTo>
                    <a:pt x="0" y="19585"/>
                  </a:lnTo>
                  <a:cubicBezTo>
                    <a:pt x="0" y="8768"/>
                    <a:pt x="8768" y="0"/>
                    <a:pt x="19585" y="0"/>
                  </a:cubicBezTo>
                  <a:close/>
                </a:path>
              </a:pathLst>
            </a:custGeom>
            <a:solidFill>
              <a:srgbClr val="395D91"/>
            </a:solidFill>
          </p:spPr>
          <p:txBody>
            <a:bodyPr/>
            <a:lstStyle/>
            <a:p>
              <a:endParaRPr lang="it-DE"/>
            </a:p>
          </p:txBody>
        </p:sp>
        <p:sp>
          <p:nvSpPr>
            <p:cNvPr id="5" name="TextBox 5">
              <a:extLst>
                <a:ext uri="{FF2B5EF4-FFF2-40B4-BE49-F238E27FC236}">
                  <a16:creationId xmlns:a16="http://schemas.microsoft.com/office/drawing/2014/main" id="{5D73D081-E234-1821-7754-0731A50E88A7}"/>
                </a:ext>
              </a:extLst>
            </p:cNvPr>
            <p:cNvSpPr txBox="1"/>
            <p:nvPr/>
          </p:nvSpPr>
          <p:spPr>
            <a:xfrm>
              <a:off x="0" y="-47625"/>
              <a:ext cx="4476824" cy="2215092"/>
            </a:xfrm>
            <a:prstGeom prst="rect">
              <a:avLst/>
            </a:prstGeom>
          </p:spPr>
          <p:txBody>
            <a:bodyPr lIns="50800" tIns="50800" rIns="50800" bIns="50800" rtlCol="0" anchor="ctr"/>
            <a:lstStyle/>
            <a:p>
              <a:pPr algn="ctr">
                <a:lnSpc>
                  <a:spcPts val="2659"/>
                </a:lnSpc>
              </a:pPr>
              <a:endParaRPr dirty="0"/>
            </a:p>
          </p:txBody>
        </p:sp>
      </p:grpSp>
      <p:sp>
        <p:nvSpPr>
          <p:cNvPr id="6" name="Freeform 6">
            <a:extLst>
              <a:ext uri="{FF2B5EF4-FFF2-40B4-BE49-F238E27FC236}">
                <a16:creationId xmlns:a16="http://schemas.microsoft.com/office/drawing/2014/main" id="{1761A1F6-464F-BDBE-AEFB-0E59B8C92451}"/>
              </a:ext>
            </a:extLst>
          </p:cNvPr>
          <p:cNvSpPr/>
          <p:nvPr/>
        </p:nvSpPr>
        <p:spPr>
          <a:xfrm rot="-2700000">
            <a:off x="12542618" y="1487169"/>
            <a:ext cx="11641929" cy="11641929"/>
          </a:xfrm>
          <a:custGeom>
            <a:avLst/>
            <a:gdLst/>
            <a:ahLst/>
            <a:cxnLst/>
            <a:rect l="l" t="t" r="r" b="b"/>
            <a:pathLst>
              <a:path w="11641929" h="11641929">
                <a:moveTo>
                  <a:pt x="0" y="0"/>
                </a:moveTo>
                <a:lnTo>
                  <a:pt x="11641929" y="0"/>
                </a:lnTo>
                <a:lnTo>
                  <a:pt x="11641929" y="11641929"/>
                </a:lnTo>
                <a:lnTo>
                  <a:pt x="0" y="11641929"/>
                </a:lnTo>
                <a:lnTo>
                  <a:pt x="0" y="0"/>
                </a:lnTo>
                <a:close/>
              </a:path>
            </a:pathLst>
          </a:custGeom>
          <a:blipFill>
            <a:blip r:embed="rId3">
              <a:alphaModFix amt="6999"/>
            </a:blip>
            <a:stretch>
              <a:fillRect/>
            </a:stretch>
          </a:blipFill>
        </p:spPr>
        <p:txBody>
          <a:bodyPr/>
          <a:lstStyle/>
          <a:p>
            <a:endParaRPr lang="it-DE"/>
          </a:p>
        </p:txBody>
      </p:sp>
      <p:grpSp>
        <p:nvGrpSpPr>
          <p:cNvPr id="7" name="Group 7">
            <a:extLst>
              <a:ext uri="{FF2B5EF4-FFF2-40B4-BE49-F238E27FC236}">
                <a16:creationId xmlns:a16="http://schemas.microsoft.com/office/drawing/2014/main" id="{0E696D7E-68D2-51A8-4C30-8EA4D6DB54CE}"/>
              </a:ext>
            </a:extLst>
          </p:cNvPr>
          <p:cNvGrpSpPr/>
          <p:nvPr/>
        </p:nvGrpSpPr>
        <p:grpSpPr>
          <a:xfrm rot="-2700000">
            <a:off x="12891719" y="1861279"/>
            <a:ext cx="10863149" cy="10813131"/>
            <a:chOff x="0" y="0"/>
            <a:chExt cx="2041549" cy="2041549"/>
          </a:xfrm>
        </p:grpSpPr>
        <p:sp>
          <p:nvSpPr>
            <p:cNvPr id="8" name="Freeform 8">
              <a:extLst>
                <a:ext uri="{FF2B5EF4-FFF2-40B4-BE49-F238E27FC236}">
                  <a16:creationId xmlns:a16="http://schemas.microsoft.com/office/drawing/2014/main" id="{BD1E1EEE-9CB8-2506-0FD8-676E40650041}"/>
                </a:ext>
              </a:extLst>
            </p:cNvPr>
            <p:cNvSpPr/>
            <p:nvPr/>
          </p:nvSpPr>
          <p:spPr>
            <a:xfrm>
              <a:off x="0" y="0"/>
              <a:ext cx="2041549" cy="2041549"/>
            </a:xfrm>
            <a:custGeom>
              <a:avLst/>
              <a:gdLst/>
              <a:ahLst/>
              <a:cxnLst/>
              <a:rect l="l" t="t" r="r" b="b"/>
              <a:pathLst>
                <a:path w="2041549" h="2041549">
                  <a:moveTo>
                    <a:pt x="71268" y="0"/>
                  </a:moveTo>
                  <a:lnTo>
                    <a:pt x="1970282" y="0"/>
                  </a:lnTo>
                  <a:cubicBezTo>
                    <a:pt x="1989183" y="0"/>
                    <a:pt x="2007310" y="7509"/>
                    <a:pt x="2020675" y="20874"/>
                  </a:cubicBezTo>
                  <a:cubicBezTo>
                    <a:pt x="2034041" y="34239"/>
                    <a:pt x="2041549" y="52366"/>
                    <a:pt x="2041549" y="71268"/>
                  </a:cubicBezTo>
                  <a:lnTo>
                    <a:pt x="2041549" y="1970282"/>
                  </a:lnTo>
                  <a:cubicBezTo>
                    <a:pt x="2041549" y="2009642"/>
                    <a:pt x="2009642" y="2041549"/>
                    <a:pt x="1970282" y="2041549"/>
                  </a:cubicBezTo>
                  <a:lnTo>
                    <a:pt x="71268" y="2041549"/>
                  </a:lnTo>
                  <a:cubicBezTo>
                    <a:pt x="31908" y="2041549"/>
                    <a:pt x="0" y="2009642"/>
                    <a:pt x="0" y="1970282"/>
                  </a:cubicBezTo>
                  <a:lnTo>
                    <a:pt x="0" y="71268"/>
                  </a:lnTo>
                  <a:cubicBezTo>
                    <a:pt x="0" y="31908"/>
                    <a:pt x="31908" y="0"/>
                    <a:pt x="71268" y="0"/>
                  </a:cubicBezTo>
                  <a:close/>
                </a:path>
              </a:pathLst>
            </a:custGeom>
            <a:solidFill>
              <a:srgbClr val="FFFFFF"/>
            </a:solidFill>
          </p:spPr>
          <p:txBody>
            <a:bodyPr/>
            <a:lstStyle/>
            <a:p>
              <a:endParaRPr lang="it-DE"/>
            </a:p>
          </p:txBody>
        </p:sp>
        <p:sp>
          <p:nvSpPr>
            <p:cNvPr id="9" name="TextBox 9">
              <a:extLst>
                <a:ext uri="{FF2B5EF4-FFF2-40B4-BE49-F238E27FC236}">
                  <a16:creationId xmlns:a16="http://schemas.microsoft.com/office/drawing/2014/main" id="{B929A898-8EAC-D8EE-2F05-1CF1ADECB804}"/>
                </a:ext>
              </a:extLst>
            </p:cNvPr>
            <p:cNvSpPr txBox="1"/>
            <p:nvPr/>
          </p:nvSpPr>
          <p:spPr>
            <a:xfrm>
              <a:off x="0" y="-47625"/>
              <a:ext cx="2041549" cy="2089174"/>
            </a:xfrm>
            <a:prstGeom prst="rect">
              <a:avLst/>
            </a:prstGeom>
          </p:spPr>
          <p:txBody>
            <a:bodyPr lIns="50800" tIns="50800" rIns="50800" bIns="50800" rtlCol="0" anchor="ctr"/>
            <a:lstStyle/>
            <a:p>
              <a:pPr algn="ctr">
                <a:lnSpc>
                  <a:spcPts val="2659"/>
                </a:lnSpc>
                <a:spcBef>
                  <a:spcPct val="0"/>
                </a:spcBef>
              </a:pPr>
              <a:endParaRPr dirty="0"/>
            </a:p>
          </p:txBody>
        </p:sp>
      </p:grpSp>
      <p:sp>
        <p:nvSpPr>
          <p:cNvPr id="10" name="TextBox 10">
            <a:extLst>
              <a:ext uri="{FF2B5EF4-FFF2-40B4-BE49-F238E27FC236}">
                <a16:creationId xmlns:a16="http://schemas.microsoft.com/office/drawing/2014/main" id="{259F4924-A593-16EF-928B-16CC28045052}"/>
              </a:ext>
            </a:extLst>
          </p:cNvPr>
          <p:cNvSpPr txBox="1"/>
          <p:nvPr/>
        </p:nvSpPr>
        <p:spPr>
          <a:xfrm>
            <a:off x="1992588" y="1445644"/>
            <a:ext cx="12942612" cy="1025922"/>
          </a:xfrm>
          <a:prstGeom prst="rect">
            <a:avLst/>
          </a:prstGeom>
        </p:spPr>
        <p:txBody>
          <a:bodyPr wrap="square" lIns="0" tIns="0" rIns="0" bIns="0" rtlCol="0" anchor="t">
            <a:spAutoFit/>
          </a:bodyPr>
          <a:lstStyle/>
          <a:p>
            <a:pPr algn="l">
              <a:lnSpc>
                <a:spcPts val="8450"/>
              </a:lnSpc>
            </a:pPr>
            <a:r>
              <a:rPr lang="en-US" sz="6500" dirty="0">
                <a:solidFill>
                  <a:srgbClr val="CAE4FC"/>
                </a:solidFill>
                <a:latin typeface="Big John PRO Bold"/>
                <a:ea typeface="Big John PRO Bold"/>
                <a:cs typeface="Big John PRO Bold"/>
                <a:sym typeface="Big John PRO Bold"/>
              </a:rPr>
              <a:t>Parents Plant</a:t>
            </a:r>
          </a:p>
        </p:txBody>
      </p:sp>
      <p:sp>
        <p:nvSpPr>
          <p:cNvPr id="11" name="TextBox 11">
            <a:extLst>
              <a:ext uri="{FF2B5EF4-FFF2-40B4-BE49-F238E27FC236}">
                <a16:creationId xmlns:a16="http://schemas.microsoft.com/office/drawing/2014/main" id="{AF1F5F93-D413-FF9F-F521-092677959A99}"/>
              </a:ext>
            </a:extLst>
          </p:cNvPr>
          <p:cNvSpPr txBox="1"/>
          <p:nvPr/>
        </p:nvSpPr>
        <p:spPr>
          <a:xfrm>
            <a:off x="1992588" y="2757169"/>
            <a:ext cx="10428012" cy="6411114"/>
          </a:xfrm>
          <a:prstGeom prst="rect">
            <a:avLst/>
          </a:prstGeom>
        </p:spPr>
        <p:txBody>
          <a:bodyPr wrap="square" lIns="0" tIns="0" rIns="0" bIns="0" rtlCol="0" anchor="t">
            <a:spAutoFit/>
          </a:bodyPr>
          <a:lstStyle/>
          <a:p>
            <a:pPr marL="571500" indent="-571500" algn="just">
              <a:lnSpc>
                <a:spcPts val="5599"/>
              </a:lnSpc>
              <a:spcBef>
                <a:spcPct val="0"/>
              </a:spcBef>
              <a:buFontTx/>
              <a:buChar char="-"/>
            </a:pPr>
            <a:r>
              <a:rPr lang="en-US" sz="3999" dirty="0">
                <a:solidFill>
                  <a:srgbClr val="F7FBFF"/>
                </a:solidFill>
                <a:latin typeface="Gilroy"/>
                <a:ea typeface="Gilroy"/>
                <a:cs typeface="Gilroy"/>
                <a:sym typeface="Gilroy"/>
              </a:rPr>
              <a:t>Equal but Different (Prov 1:8–9; Eph 6:4)</a:t>
            </a:r>
          </a:p>
          <a:p>
            <a:pPr marL="571500" indent="-571500" algn="just">
              <a:lnSpc>
                <a:spcPts val="5599"/>
              </a:lnSpc>
              <a:spcBef>
                <a:spcPct val="0"/>
              </a:spcBef>
              <a:buFontTx/>
              <a:buChar char="-"/>
            </a:pPr>
            <a:endParaRPr lang="en-US" sz="3999" dirty="0">
              <a:solidFill>
                <a:srgbClr val="F7FBFF"/>
              </a:solidFill>
              <a:latin typeface="Gilroy"/>
              <a:ea typeface="Gilroy"/>
              <a:cs typeface="Gilroy"/>
              <a:sym typeface="Gilroy"/>
            </a:endParaRPr>
          </a:p>
          <a:p>
            <a:pPr marL="571500" indent="-571500" algn="just">
              <a:lnSpc>
                <a:spcPts val="5599"/>
              </a:lnSpc>
              <a:spcBef>
                <a:spcPct val="0"/>
              </a:spcBef>
              <a:buFontTx/>
              <a:buChar char="-"/>
            </a:pPr>
            <a:r>
              <a:rPr lang="en-US" sz="3999" dirty="0">
                <a:solidFill>
                  <a:srgbClr val="F7FBFF"/>
                </a:solidFill>
                <a:latin typeface="Gilroy"/>
                <a:ea typeface="Gilroy"/>
                <a:cs typeface="Gilroy"/>
                <a:sym typeface="Gilroy"/>
              </a:rPr>
              <a:t>Instruction</a:t>
            </a:r>
          </a:p>
          <a:p>
            <a:pPr marL="1771650" lvl="2" indent="-857250" algn="just">
              <a:lnSpc>
                <a:spcPts val="5599"/>
              </a:lnSpc>
              <a:spcBef>
                <a:spcPct val="0"/>
              </a:spcBef>
              <a:buFont typeface="+mj-lt"/>
              <a:buAutoNum type="romanLcPeriod"/>
            </a:pPr>
            <a:r>
              <a:rPr lang="en-US" sz="3999" dirty="0">
                <a:solidFill>
                  <a:srgbClr val="F7FBFF"/>
                </a:solidFill>
                <a:latin typeface="Gilroy"/>
                <a:ea typeface="Gilroy"/>
                <a:cs typeface="Gilroy"/>
                <a:sym typeface="Gilroy"/>
              </a:rPr>
              <a:t>By Education (Ps 78:4–8; Deut 6:7)</a:t>
            </a:r>
          </a:p>
          <a:p>
            <a:pPr marL="1771650" lvl="2" indent="-857250" algn="just">
              <a:lnSpc>
                <a:spcPts val="5599"/>
              </a:lnSpc>
              <a:spcBef>
                <a:spcPct val="0"/>
              </a:spcBef>
              <a:buFont typeface="+mj-lt"/>
              <a:buAutoNum type="romanLcPeriod"/>
            </a:pPr>
            <a:r>
              <a:rPr lang="en-US" sz="3999" dirty="0">
                <a:solidFill>
                  <a:srgbClr val="F7FBFF"/>
                </a:solidFill>
                <a:latin typeface="Gilroy"/>
                <a:ea typeface="Gilroy"/>
                <a:cs typeface="Gilroy"/>
                <a:sym typeface="Gilroy"/>
              </a:rPr>
              <a:t>By Example (1 Pet 5:3)</a:t>
            </a:r>
          </a:p>
          <a:p>
            <a:pPr algn="just">
              <a:lnSpc>
                <a:spcPts val="5599"/>
              </a:lnSpc>
              <a:spcBef>
                <a:spcPct val="0"/>
              </a:spcBef>
            </a:pPr>
            <a:endParaRPr lang="en-US" sz="3999" b="1" dirty="0">
              <a:solidFill>
                <a:srgbClr val="F7FBFF"/>
              </a:solidFill>
              <a:latin typeface="Gilroy"/>
              <a:ea typeface="Gilroy"/>
              <a:cs typeface="Gilroy"/>
              <a:sym typeface="Gilroy"/>
            </a:endParaRPr>
          </a:p>
          <a:p>
            <a:pPr marL="571500" indent="-571500" algn="just">
              <a:lnSpc>
                <a:spcPts val="5599"/>
              </a:lnSpc>
              <a:spcBef>
                <a:spcPct val="0"/>
              </a:spcBef>
              <a:buFontTx/>
              <a:buChar char="-"/>
            </a:pPr>
            <a:r>
              <a:rPr lang="en-US" sz="3999" b="1" dirty="0">
                <a:solidFill>
                  <a:srgbClr val="F7FBFF"/>
                </a:solidFill>
                <a:latin typeface="Gilroy"/>
                <a:ea typeface="Gilroy"/>
                <a:cs typeface="Gilroy"/>
                <a:sym typeface="Gilroy"/>
              </a:rPr>
              <a:t>Correction</a:t>
            </a:r>
          </a:p>
          <a:p>
            <a:pPr marL="1028700" lvl="1" indent="-571500" algn="just">
              <a:lnSpc>
                <a:spcPts val="5599"/>
              </a:lnSpc>
              <a:spcBef>
                <a:spcPct val="0"/>
              </a:spcBef>
              <a:buFontTx/>
              <a:buChar char="-"/>
            </a:pPr>
            <a:r>
              <a:rPr lang="en-US" sz="3999" b="1" dirty="0">
                <a:solidFill>
                  <a:srgbClr val="F7FBFF"/>
                </a:solidFill>
                <a:latin typeface="Gilroy"/>
                <a:ea typeface="Gilroy"/>
                <a:cs typeface="Gilroy"/>
                <a:sym typeface="Gilroy"/>
              </a:rPr>
              <a:t>Love (Heb 12:5–11) </a:t>
            </a:r>
          </a:p>
          <a:p>
            <a:pPr marL="1943100" lvl="3" indent="-571500" algn="just">
              <a:lnSpc>
                <a:spcPts val="5599"/>
              </a:lnSpc>
              <a:spcBef>
                <a:spcPct val="0"/>
              </a:spcBef>
              <a:buFontTx/>
              <a:buChar char="-"/>
            </a:pPr>
            <a:r>
              <a:rPr lang="en-US" sz="3999" i="1" dirty="0">
                <a:solidFill>
                  <a:srgbClr val="F7FBFF"/>
                </a:solidFill>
                <a:latin typeface="Gilroy"/>
                <a:ea typeface="Gilroy"/>
                <a:cs typeface="Gilroy"/>
                <a:sym typeface="Gilroy"/>
              </a:rPr>
              <a:t>“Affection &amp; Authority” — Bettis</a:t>
            </a:r>
          </a:p>
        </p:txBody>
      </p:sp>
    </p:spTree>
    <p:extLst>
      <p:ext uri="{BB962C8B-B14F-4D97-AF65-F5344CB8AC3E}">
        <p14:creationId xmlns:p14="http://schemas.microsoft.com/office/powerpoint/2010/main" val="279993486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6105EF8-8E27-D8F2-F171-2D58423F27E7}"/>
            </a:ext>
          </a:extLst>
        </p:cNvPr>
        <p:cNvGrpSpPr/>
        <p:nvPr/>
      </p:nvGrpSpPr>
      <p:grpSpPr>
        <a:xfrm>
          <a:off x="0" y="0"/>
          <a:ext cx="0" cy="0"/>
          <a:chOff x="0" y="0"/>
          <a:chExt cx="0" cy="0"/>
        </a:xfrm>
      </p:grpSpPr>
      <p:sp>
        <p:nvSpPr>
          <p:cNvPr id="2" name="Freeform 2">
            <a:extLst>
              <a:ext uri="{FF2B5EF4-FFF2-40B4-BE49-F238E27FC236}">
                <a16:creationId xmlns:a16="http://schemas.microsoft.com/office/drawing/2014/main" id="{50F2BE35-E6B7-FBB3-73CF-513665394E71}"/>
              </a:ext>
            </a:extLst>
          </p:cNvPr>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t="-9333" b="-9333"/>
            </a:stretch>
          </a:blipFill>
        </p:spPr>
        <p:txBody>
          <a:bodyPr/>
          <a:lstStyle/>
          <a:p>
            <a:endParaRPr lang="it-DE"/>
          </a:p>
        </p:txBody>
      </p:sp>
      <p:grpSp>
        <p:nvGrpSpPr>
          <p:cNvPr id="3" name="Group 3">
            <a:extLst>
              <a:ext uri="{FF2B5EF4-FFF2-40B4-BE49-F238E27FC236}">
                <a16:creationId xmlns:a16="http://schemas.microsoft.com/office/drawing/2014/main" id="{7FEABB19-EED7-138E-B7A5-86AFE22C08A9}"/>
              </a:ext>
            </a:extLst>
          </p:cNvPr>
          <p:cNvGrpSpPr/>
          <p:nvPr/>
        </p:nvGrpSpPr>
        <p:grpSpPr>
          <a:xfrm>
            <a:off x="1028700" y="1028700"/>
            <a:ext cx="16997941" cy="8534400"/>
            <a:chOff x="0" y="0"/>
            <a:chExt cx="4476824" cy="2167467"/>
          </a:xfrm>
        </p:grpSpPr>
        <p:sp>
          <p:nvSpPr>
            <p:cNvPr id="4" name="Freeform 4">
              <a:extLst>
                <a:ext uri="{FF2B5EF4-FFF2-40B4-BE49-F238E27FC236}">
                  <a16:creationId xmlns:a16="http://schemas.microsoft.com/office/drawing/2014/main" id="{B3729626-F861-DC0B-43D0-CB51DFEC7774}"/>
                </a:ext>
              </a:extLst>
            </p:cNvPr>
            <p:cNvSpPr/>
            <p:nvPr/>
          </p:nvSpPr>
          <p:spPr>
            <a:xfrm>
              <a:off x="0" y="0"/>
              <a:ext cx="4476824" cy="2167467"/>
            </a:xfrm>
            <a:custGeom>
              <a:avLst/>
              <a:gdLst/>
              <a:ahLst/>
              <a:cxnLst/>
              <a:rect l="l" t="t" r="r" b="b"/>
              <a:pathLst>
                <a:path w="4476824" h="2167467">
                  <a:moveTo>
                    <a:pt x="19585" y="0"/>
                  </a:moveTo>
                  <a:lnTo>
                    <a:pt x="4457239" y="0"/>
                  </a:lnTo>
                  <a:cubicBezTo>
                    <a:pt x="4462433" y="0"/>
                    <a:pt x="4467415" y="2063"/>
                    <a:pt x="4471088" y="5736"/>
                  </a:cubicBezTo>
                  <a:cubicBezTo>
                    <a:pt x="4474761" y="9409"/>
                    <a:pt x="4476824" y="14391"/>
                    <a:pt x="4476824" y="19585"/>
                  </a:cubicBezTo>
                  <a:lnTo>
                    <a:pt x="4476824" y="2147882"/>
                  </a:lnTo>
                  <a:cubicBezTo>
                    <a:pt x="4476824" y="2158698"/>
                    <a:pt x="4468056" y="2167467"/>
                    <a:pt x="4457239" y="2167467"/>
                  </a:cubicBezTo>
                  <a:lnTo>
                    <a:pt x="19585" y="2167467"/>
                  </a:lnTo>
                  <a:cubicBezTo>
                    <a:pt x="14391" y="2167467"/>
                    <a:pt x="9409" y="2165403"/>
                    <a:pt x="5736" y="2161730"/>
                  </a:cubicBezTo>
                  <a:cubicBezTo>
                    <a:pt x="2063" y="2158058"/>
                    <a:pt x="0" y="2153076"/>
                    <a:pt x="0" y="2147882"/>
                  </a:cubicBezTo>
                  <a:lnTo>
                    <a:pt x="0" y="19585"/>
                  </a:lnTo>
                  <a:cubicBezTo>
                    <a:pt x="0" y="8768"/>
                    <a:pt x="8768" y="0"/>
                    <a:pt x="19585" y="0"/>
                  </a:cubicBezTo>
                  <a:close/>
                </a:path>
              </a:pathLst>
            </a:custGeom>
            <a:solidFill>
              <a:srgbClr val="395D91"/>
            </a:solidFill>
          </p:spPr>
          <p:txBody>
            <a:bodyPr/>
            <a:lstStyle/>
            <a:p>
              <a:endParaRPr lang="it-DE"/>
            </a:p>
          </p:txBody>
        </p:sp>
        <p:sp>
          <p:nvSpPr>
            <p:cNvPr id="5" name="TextBox 5">
              <a:extLst>
                <a:ext uri="{FF2B5EF4-FFF2-40B4-BE49-F238E27FC236}">
                  <a16:creationId xmlns:a16="http://schemas.microsoft.com/office/drawing/2014/main" id="{609B2BAD-929C-E7A1-EFF2-E2A67C9CF074}"/>
                </a:ext>
              </a:extLst>
            </p:cNvPr>
            <p:cNvSpPr txBox="1"/>
            <p:nvPr/>
          </p:nvSpPr>
          <p:spPr>
            <a:xfrm>
              <a:off x="0" y="-47625"/>
              <a:ext cx="4476824" cy="2215092"/>
            </a:xfrm>
            <a:prstGeom prst="rect">
              <a:avLst/>
            </a:prstGeom>
          </p:spPr>
          <p:txBody>
            <a:bodyPr lIns="50800" tIns="50800" rIns="50800" bIns="50800" rtlCol="0" anchor="ctr"/>
            <a:lstStyle/>
            <a:p>
              <a:pPr algn="ctr">
                <a:lnSpc>
                  <a:spcPts val="2659"/>
                </a:lnSpc>
              </a:pPr>
              <a:endParaRPr dirty="0"/>
            </a:p>
          </p:txBody>
        </p:sp>
      </p:grpSp>
      <p:sp>
        <p:nvSpPr>
          <p:cNvPr id="6" name="Freeform 6">
            <a:extLst>
              <a:ext uri="{FF2B5EF4-FFF2-40B4-BE49-F238E27FC236}">
                <a16:creationId xmlns:a16="http://schemas.microsoft.com/office/drawing/2014/main" id="{55412A2D-FE3F-7597-4B23-4AFE916201DF}"/>
              </a:ext>
            </a:extLst>
          </p:cNvPr>
          <p:cNvSpPr/>
          <p:nvPr/>
        </p:nvSpPr>
        <p:spPr>
          <a:xfrm rot="-2700000">
            <a:off x="12542618" y="1487169"/>
            <a:ext cx="11641929" cy="11641929"/>
          </a:xfrm>
          <a:custGeom>
            <a:avLst/>
            <a:gdLst/>
            <a:ahLst/>
            <a:cxnLst/>
            <a:rect l="l" t="t" r="r" b="b"/>
            <a:pathLst>
              <a:path w="11641929" h="11641929">
                <a:moveTo>
                  <a:pt x="0" y="0"/>
                </a:moveTo>
                <a:lnTo>
                  <a:pt x="11641929" y="0"/>
                </a:lnTo>
                <a:lnTo>
                  <a:pt x="11641929" y="11641929"/>
                </a:lnTo>
                <a:lnTo>
                  <a:pt x="0" y="11641929"/>
                </a:lnTo>
                <a:lnTo>
                  <a:pt x="0" y="0"/>
                </a:lnTo>
                <a:close/>
              </a:path>
            </a:pathLst>
          </a:custGeom>
          <a:blipFill>
            <a:blip r:embed="rId3">
              <a:alphaModFix amt="6999"/>
            </a:blip>
            <a:stretch>
              <a:fillRect/>
            </a:stretch>
          </a:blipFill>
        </p:spPr>
        <p:txBody>
          <a:bodyPr/>
          <a:lstStyle/>
          <a:p>
            <a:endParaRPr lang="it-DE"/>
          </a:p>
        </p:txBody>
      </p:sp>
      <p:grpSp>
        <p:nvGrpSpPr>
          <p:cNvPr id="7" name="Group 7">
            <a:extLst>
              <a:ext uri="{FF2B5EF4-FFF2-40B4-BE49-F238E27FC236}">
                <a16:creationId xmlns:a16="http://schemas.microsoft.com/office/drawing/2014/main" id="{653EE2EC-BA65-283D-C347-122E4996FF94}"/>
              </a:ext>
            </a:extLst>
          </p:cNvPr>
          <p:cNvGrpSpPr/>
          <p:nvPr/>
        </p:nvGrpSpPr>
        <p:grpSpPr>
          <a:xfrm rot="-2700000">
            <a:off x="12891719" y="1861279"/>
            <a:ext cx="10863149" cy="10813131"/>
            <a:chOff x="0" y="0"/>
            <a:chExt cx="2041549" cy="2041549"/>
          </a:xfrm>
        </p:grpSpPr>
        <p:sp>
          <p:nvSpPr>
            <p:cNvPr id="8" name="Freeform 8">
              <a:extLst>
                <a:ext uri="{FF2B5EF4-FFF2-40B4-BE49-F238E27FC236}">
                  <a16:creationId xmlns:a16="http://schemas.microsoft.com/office/drawing/2014/main" id="{E65CE85F-3797-B6E7-6368-B135AA378008}"/>
                </a:ext>
              </a:extLst>
            </p:cNvPr>
            <p:cNvSpPr/>
            <p:nvPr/>
          </p:nvSpPr>
          <p:spPr>
            <a:xfrm>
              <a:off x="0" y="0"/>
              <a:ext cx="2041549" cy="2041549"/>
            </a:xfrm>
            <a:custGeom>
              <a:avLst/>
              <a:gdLst/>
              <a:ahLst/>
              <a:cxnLst/>
              <a:rect l="l" t="t" r="r" b="b"/>
              <a:pathLst>
                <a:path w="2041549" h="2041549">
                  <a:moveTo>
                    <a:pt x="71268" y="0"/>
                  </a:moveTo>
                  <a:lnTo>
                    <a:pt x="1970282" y="0"/>
                  </a:lnTo>
                  <a:cubicBezTo>
                    <a:pt x="1989183" y="0"/>
                    <a:pt x="2007310" y="7509"/>
                    <a:pt x="2020675" y="20874"/>
                  </a:cubicBezTo>
                  <a:cubicBezTo>
                    <a:pt x="2034041" y="34239"/>
                    <a:pt x="2041549" y="52366"/>
                    <a:pt x="2041549" y="71268"/>
                  </a:cubicBezTo>
                  <a:lnTo>
                    <a:pt x="2041549" y="1970282"/>
                  </a:lnTo>
                  <a:cubicBezTo>
                    <a:pt x="2041549" y="2009642"/>
                    <a:pt x="2009642" y="2041549"/>
                    <a:pt x="1970282" y="2041549"/>
                  </a:cubicBezTo>
                  <a:lnTo>
                    <a:pt x="71268" y="2041549"/>
                  </a:lnTo>
                  <a:cubicBezTo>
                    <a:pt x="31908" y="2041549"/>
                    <a:pt x="0" y="2009642"/>
                    <a:pt x="0" y="1970282"/>
                  </a:cubicBezTo>
                  <a:lnTo>
                    <a:pt x="0" y="71268"/>
                  </a:lnTo>
                  <a:cubicBezTo>
                    <a:pt x="0" y="31908"/>
                    <a:pt x="31908" y="0"/>
                    <a:pt x="71268" y="0"/>
                  </a:cubicBezTo>
                  <a:close/>
                </a:path>
              </a:pathLst>
            </a:custGeom>
            <a:solidFill>
              <a:srgbClr val="FFFFFF"/>
            </a:solidFill>
          </p:spPr>
          <p:txBody>
            <a:bodyPr/>
            <a:lstStyle/>
            <a:p>
              <a:endParaRPr lang="it-DE"/>
            </a:p>
          </p:txBody>
        </p:sp>
        <p:sp>
          <p:nvSpPr>
            <p:cNvPr id="9" name="TextBox 9">
              <a:extLst>
                <a:ext uri="{FF2B5EF4-FFF2-40B4-BE49-F238E27FC236}">
                  <a16:creationId xmlns:a16="http://schemas.microsoft.com/office/drawing/2014/main" id="{E08A643A-944F-9309-4687-1D1B61536F23}"/>
                </a:ext>
              </a:extLst>
            </p:cNvPr>
            <p:cNvSpPr txBox="1"/>
            <p:nvPr/>
          </p:nvSpPr>
          <p:spPr>
            <a:xfrm>
              <a:off x="0" y="-47625"/>
              <a:ext cx="2041549" cy="2089174"/>
            </a:xfrm>
            <a:prstGeom prst="rect">
              <a:avLst/>
            </a:prstGeom>
          </p:spPr>
          <p:txBody>
            <a:bodyPr lIns="50800" tIns="50800" rIns="50800" bIns="50800" rtlCol="0" anchor="ctr"/>
            <a:lstStyle/>
            <a:p>
              <a:pPr algn="ctr">
                <a:lnSpc>
                  <a:spcPts val="2659"/>
                </a:lnSpc>
                <a:spcBef>
                  <a:spcPct val="0"/>
                </a:spcBef>
              </a:pPr>
              <a:endParaRPr dirty="0"/>
            </a:p>
          </p:txBody>
        </p:sp>
      </p:grpSp>
      <p:sp>
        <p:nvSpPr>
          <p:cNvPr id="10" name="TextBox 10">
            <a:extLst>
              <a:ext uri="{FF2B5EF4-FFF2-40B4-BE49-F238E27FC236}">
                <a16:creationId xmlns:a16="http://schemas.microsoft.com/office/drawing/2014/main" id="{CD64FB9C-A897-C127-D02B-E90E042B4814}"/>
              </a:ext>
            </a:extLst>
          </p:cNvPr>
          <p:cNvSpPr txBox="1"/>
          <p:nvPr/>
        </p:nvSpPr>
        <p:spPr>
          <a:xfrm>
            <a:off x="1992588" y="1445644"/>
            <a:ext cx="12942612" cy="1025922"/>
          </a:xfrm>
          <a:prstGeom prst="rect">
            <a:avLst/>
          </a:prstGeom>
        </p:spPr>
        <p:txBody>
          <a:bodyPr wrap="square" lIns="0" tIns="0" rIns="0" bIns="0" rtlCol="0" anchor="t">
            <a:spAutoFit/>
          </a:bodyPr>
          <a:lstStyle/>
          <a:p>
            <a:pPr algn="l">
              <a:lnSpc>
                <a:spcPts val="8450"/>
              </a:lnSpc>
            </a:pPr>
            <a:r>
              <a:rPr lang="en-US" sz="6500" dirty="0">
                <a:solidFill>
                  <a:srgbClr val="CAE4FC"/>
                </a:solidFill>
                <a:latin typeface="Big John PRO Bold"/>
                <a:ea typeface="Big John PRO Bold"/>
                <a:cs typeface="Big John PRO Bold"/>
                <a:sym typeface="Big John PRO Bold"/>
              </a:rPr>
              <a:t>Parents Plant</a:t>
            </a:r>
          </a:p>
        </p:txBody>
      </p:sp>
      <p:sp>
        <p:nvSpPr>
          <p:cNvPr id="11" name="TextBox 11">
            <a:extLst>
              <a:ext uri="{FF2B5EF4-FFF2-40B4-BE49-F238E27FC236}">
                <a16:creationId xmlns:a16="http://schemas.microsoft.com/office/drawing/2014/main" id="{04C2EBB7-42DD-F7D9-6FD7-802421DFA520}"/>
              </a:ext>
            </a:extLst>
          </p:cNvPr>
          <p:cNvSpPr txBox="1"/>
          <p:nvPr/>
        </p:nvSpPr>
        <p:spPr>
          <a:xfrm>
            <a:off x="1992588" y="2757169"/>
            <a:ext cx="10428012" cy="6411114"/>
          </a:xfrm>
          <a:prstGeom prst="rect">
            <a:avLst/>
          </a:prstGeom>
        </p:spPr>
        <p:txBody>
          <a:bodyPr wrap="square" lIns="0" tIns="0" rIns="0" bIns="0" rtlCol="0" anchor="t">
            <a:spAutoFit/>
          </a:bodyPr>
          <a:lstStyle/>
          <a:p>
            <a:pPr marL="571500" indent="-571500" algn="just">
              <a:lnSpc>
                <a:spcPts val="5599"/>
              </a:lnSpc>
              <a:spcBef>
                <a:spcPct val="0"/>
              </a:spcBef>
              <a:buFontTx/>
              <a:buChar char="-"/>
            </a:pPr>
            <a:r>
              <a:rPr lang="en-US" sz="3999" dirty="0">
                <a:solidFill>
                  <a:srgbClr val="F7FBFF"/>
                </a:solidFill>
                <a:latin typeface="Gilroy"/>
                <a:ea typeface="Gilroy"/>
                <a:cs typeface="Gilroy"/>
                <a:sym typeface="Gilroy"/>
              </a:rPr>
              <a:t>Equal but Different (Prov 1:8–9; Eph 6:4)</a:t>
            </a:r>
          </a:p>
          <a:p>
            <a:pPr marL="571500" indent="-571500" algn="just">
              <a:lnSpc>
                <a:spcPts val="5599"/>
              </a:lnSpc>
              <a:spcBef>
                <a:spcPct val="0"/>
              </a:spcBef>
              <a:buFontTx/>
              <a:buChar char="-"/>
            </a:pPr>
            <a:endParaRPr lang="en-US" sz="3999" dirty="0">
              <a:solidFill>
                <a:srgbClr val="F7FBFF"/>
              </a:solidFill>
              <a:latin typeface="Gilroy"/>
              <a:ea typeface="Gilroy"/>
              <a:cs typeface="Gilroy"/>
              <a:sym typeface="Gilroy"/>
            </a:endParaRPr>
          </a:p>
          <a:p>
            <a:pPr marL="571500" indent="-571500" algn="just">
              <a:lnSpc>
                <a:spcPts val="5599"/>
              </a:lnSpc>
              <a:spcBef>
                <a:spcPct val="0"/>
              </a:spcBef>
              <a:buFontTx/>
              <a:buChar char="-"/>
            </a:pPr>
            <a:r>
              <a:rPr lang="en-US" sz="3999" dirty="0">
                <a:solidFill>
                  <a:srgbClr val="F7FBFF"/>
                </a:solidFill>
                <a:latin typeface="Gilroy"/>
                <a:ea typeface="Gilroy"/>
                <a:cs typeface="Gilroy"/>
                <a:sym typeface="Gilroy"/>
              </a:rPr>
              <a:t>Instruction</a:t>
            </a:r>
          </a:p>
          <a:p>
            <a:pPr marL="1771650" lvl="2" indent="-857250" algn="just">
              <a:lnSpc>
                <a:spcPts val="5599"/>
              </a:lnSpc>
              <a:spcBef>
                <a:spcPct val="0"/>
              </a:spcBef>
              <a:buFont typeface="+mj-lt"/>
              <a:buAutoNum type="romanLcPeriod"/>
            </a:pPr>
            <a:r>
              <a:rPr lang="en-US" sz="3999" dirty="0">
                <a:solidFill>
                  <a:srgbClr val="F7FBFF"/>
                </a:solidFill>
                <a:latin typeface="Gilroy"/>
                <a:ea typeface="Gilroy"/>
                <a:cs typeface="Gilroy"/>
                <a:sym typeface="Gilroy"/>
              </a:rPr>
              <a:t>By Education (Ps 78:4–8; Deut 6:7)</a:t>
            </a:r>
          </a:p>
          <a:p>
            <a:pPr marL="1771650" lvl="2" indent="-857250" algn="just">
              <a:lnSpc>
                <a:spcPts val="5599"/>
              </a:lnSpc>
              <a:spcBef>
                <a:spcPct val="0"/>
              </a:spcBef>
              <a:buFont typeface="+mj-lt"/>
              <a:buAutoNum type="romanLcPeriod"/>
            </a:pPr>
            <a:r>
              <a:rPr lang="en-US" sz="3999" dirty="0">
                <a:solidFill>
                  <a:srgbClr val="F7FBFF"/>
                </a:solidFill>
                <a:latin typeface="Gilroy"/>
                <a:ea typeface="Gilroy"/>
                <a:cs typeface="Gilroy"/>
                <a:sym typeface="Gilroy"/>
              </a:rPr>
              <a:t>By Example (1 Pet 5:3)</a:t>
            </a:r>
          </a:p>
          <a:p>
            <a:pPr algn="just">
              <a:lnSpc>
                <a:spcPts val="5599"/>
              </a:lnSpc>
              <a:spcBef>
                <a:spcPct val="0"/>
              </a:spcBef>
            </a:pPr>
            <a:endParaRPr lang="en-US" sz="3999" b="1" dirty="0">
              <a:solidFill>
                <a:srgbClr val="F7FBFF"/>
              </a:solidFill>
              <a:latin typeface="Gilroy"/>
              <a:ea typeface="Gilroy"/>
              <a:cs typeface="Gilroy"/>
              <a:sym typeface="Gilroy"/>
            </a:endParaRPr>
          </a:p>
          <a:p>
            <a:pPr marL="571500" indent="-571500" algn="just">
              <a:lnSpc>
                <a:spcPts val="5599"/>
              </a:lnSpc>
              <a:spcBef>
                <a:spcPct val="0"/>
              </a:spcBef>
              <a:buFontTx/>
              <a:buChar char="-"/>
            </a:pPr>
            <a:r>
              <a:rPr lang="en-US" sz="3999" dirty="0">
                <a:solidFill>
                  <a:srgbClr val="F7FBFF"/>
                </a:solidFill>
                <a:latin typeface="Gilroy"/>
                <a:ea typeface="Gilroy"/>
                <a:cs typeface="Gilroy"/>
                <a:sym typeface="Gilroy"/>
              </a:rPr>
              <a:t>Correction</a:t>
            </a:r>
          </a:p>
          <a:p>
            <a:pPr marL="1028700" lvl="1" indent="-571500" algn="just">
              <a:lnSpc>
                <a:spcPts val="5599"/>
              </a:lnSpc>
              <a:spcBef>
                <a:spcPct val="0"/>
              </a:spcBef>
              <a:buFontTx/>
              <a:buChar char="-"/>
            </a:pPr>
            <a:r>
              <a:rPr lang="en-US" sz="3999" dirty="0">
                <a:solidFill>
                  <a:srgbClr val="F7FBFF"/>
                </a:solidFill>
                <a:latin typeface="Gilroy"/>
                <a:ea typeface="Gilroy"/>
                <a:cs typeface="Gilroy"/>
                <a:sym typeface="Gilroy"/>
              </a:rPr>
              <a:t>Love (Heb 12:5–11)</a:t>
            </a:r>
          </a:p>
          <a:p>
            <a:pPr marL="1028700" lvl="1" indent="-571500" algn="just">
              <a:lnSpc>
                <a:spcPts val="5599"/>
              </a:lnSpc>
              <a:spcBef>
                <a:spcPct val="0"/>
              </a:spcBef>
              <a:buFontTx/>
              <a:buChar char="-"/>
            </a:pPr>
            <a:r>
              <a:rPr lang="en-US" sz="3999" b="1" dirty="0">
                <a:solidFill>
                  <a:srgbClr val="F7FBFF"/>
                </a:solidFill>
                <a:latin typeface="Gilroy"/>
                <a:ea typeface="Gilroy"/>
                <a:cs typeface="Gilroy"/>
                <a:sym typeface="Gilroy"/>
              </a:rPr>
              <a:t>Not Burdensome (1 Jn 5:3; Col 3:21)</a:t>
            </a:r>
          </a:p>
        </p:txBody>
      </p:sp>
    </p:spTree>
    <p:extLst>
      <p:ext uri="{BB962C8B-B14F-4D97-AF65-F5344CB8AC3E}">
        <p14:creationId xmlns:p14="http://schemas.microsoft.com/office/powerpoint/2010/main" val="246865690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4E8DC88-539D-4496-2035-262F8919E800}"/>
            </a:ext>
          </a:extLst>
        </p:cNvPr>
        <p:cNvGrpSpPr/>
        <p:nvPr/>
      </p:nvGrpSpPr>
      <p:grpSpPr>
        <a:xfrm>
          <a:off x="0" y="0"/>
          <a:ext cx="0" cy="0"/>
          <a:chOff x="0" y="0"/>
          <a:chExt cx="0" cy="0"/>
        </a:xfrm>
      </p:grpSpPr>
      <p:sp>
        <p:nvSpPr>
          <p:cNvPr id="2" name="Freeform 2">
            <a:extLst>
              <a:ext uri="{FF2B5EF4-FFF2-40B4-BE49-F238E27FC236}">
                <a16:creationId xmlns:a16="http://schemas.microsoft.com/office/drawing/2014/main" id="{FB3EE1CA-B50D-8A41-0C6C-64C276AB4290}"/>
              </a:ext>
            </a:extLst>
          </p:cNvPr>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t="-9333" b="-9333"/>
            </a:stretch>
          </a:blipFill>
        </p:spPr>
        <p:txBody>
          <a:bodyPr/>
          <a:lstStyle/>
          <a:p>
            <a:endParaRPr lang="it-DE"/>
          </a:p>
        </p:txBody>
      </p:sp>
      <p:grpSp>
        <p:nvGrpSpPr>
          <p:cNvPr id="11" name="Group 11">
            <a:extLst>
              <a:ext uri="{FF2B5EF4-FFF2-40B4-BE49-F238E27FC236}">
                <a16:creationId xmlns:a16="http://schemas.microsoft.com/office/drawing/2014/main" id="{F0256F7C-A344-22BD-5A46-2265BE9A30F5}"/>
              </a:ext>
            </a:extLst>
          </p:cNvPr>
          <p:cNvGrpSpPr/>
          <p:nvPr/>
        </p:nvGrpSpPr>
        <p:grpSpPr>
          <a:xfrm>
            <a:off x="11102290" y="8133616"/>
            <a:ext cx="10256613" cy="1421409"/>
            <a:chOff x="0" y="0"/>
            <a:chExt cx="2701330" cy="374363"/>
          </a:xfrm>
        </p:grpSpPr>
        <p:sp>
          <p:nvSpPr>
            <p:cNvPr id="12" name="Freeform 12">
              <a:extLst>
                <a:ext uri="{FF2B5EF4-FFF2-40B4-BE49-F238E27FC236}">
                  <a16:creationId xmlns:a16="http://schemas.microsoft.com/office/drawing/2014/main" id="{DC3D4CED-0856-75ED-0668-C96C9EF3C7CA}"/>
                </a:ext>
              </a:extLst>
            </p:cNvPr>
            <p:cNvSpPr/>
            <p:nvPr/>
          </p:nvSpPr>
          <p:spPr>
            <a:xfrm>
              <a:off x="0" y="0"/>
              <a:ext cx="2701330" cy="374363"/>
            </a:xfrm>
            <a:custGeom>
              <a:avLst/>
              <a:gdLst/>
              <a:ahLst/>
              <a:cxnLst/>
              <a:rect l="l" t="t" r="r" b="b"/>
              <a:pathLst>
                <a:path w="2701330" h="374363">
                  <a:moveTo>
                    <a:pt x="38496" y="0"/>
                  </a:moveTo>
                  <a:lnTo>
                    <a:pt x="2662834" y="0"/>
                  </a:lnTo>
                  <a:cubicBezTo>
                    <a:pt x="2673044" y="0"/>
                    <a:pt x="2682835" y="4056"/>
                    <a:pt x="2690055" y="11275"/>
                  </a:cubicBezTo>
                  <a:cubicBezTo>
                    <a:pt x="2697274" y="18495"/>
                    <a:pt x="2701330" y="28286"/>
                    <a:pt x="2701330" y="38496"/>
                  </a:cubicBezTo>
                  <a:lnTo>
                    <a:pt x="2701330" y="335867"/>
                  </a:lnTo>
                  <a:cubicBezTo>
                    <a:pt x="2701330" y="346077"/>
                    <a:pt x="2697274" y="355868"/>
                    <a:pt x="2690055" y="363088"/>
                  </a:cubicBezTo>
                  <a:cubicBezTo>
                    <a:pt x="2682835" y="370307"/>
                    <a:pt x="2673044" y="374363"/>
                    <a:pt x="2662834" y="374363"/>
                  </a:cubicBezTo>
                  <a:lnTo>
                    <a:pt x="38496" y="374363"/>
                  </a:lnTo>
                  <a:cubicBezTo>
                    <a:pt x="28286" y="374363"/>
                    <a:pt x="18495" y="370307"/>
                    <a:pt x="11275" y="363088"/>
                  </a:cubicBezTo>
                  <a:cubicBezTo>
                    <a:pt x="4056" y="355868"/>
                    <a:pt x="0" y="346077"/>
                    <a:pt x="0" y="335867"/>
                  </a:cubicBezTo>
                  <a:lnTo>
                    <a:pt x="0" y="38496"/>
                  </a:lnTo>
                  <a:cubicBezTo>
                    <a:pt x="0" y="28286"/>
                    <a:pt x="4056" y="18495"/>
                    <a:pt x="11275" y="11275"/>
                  </a:cubicBezTo>
                  <a:cubicBezTo>
                    <a:pt x="18495" y="4056"/>
                    <a:pt x="28286" y="0"/>
                    <a:pt x="38496" y="0"/>
                  </a:cubicBezTo>
                  <a:close/>
                </a:path>
              </a:pathLst>
            </a:custGeom>
            <a:solidFill>
              <a:srgbClr val="CAE4FC"/>
            </a:solidFill>
          </p:spPr>
          <p:txBody>
            <a:bodyPr/>
            <a:lstStyle/>
            <a:p>
              <a:endParaRPr lang="it-DE"/>
            </a:p>
          </p:txBody>
        </p:sp>
        <p:sp>
          <p:nvSpPr>
            <p:cNvPr id="13" name="TextBox 13">
              <a:extLst>
                <a:ext uri="{FF2B5EF4-FFF2-40B4-BE49-F238E27FC236}">
                  <a16:creationId xmlns:a16="http://schemas.microsoft.com/office/drawing/2014/main" id="{D75C900E-D7F3-04D0-BC21-08724B503A6D}"/>
                </a:ext>
              </a:extLst>
            </p:cNvPr>
            <p:cNvSpPr txBox="1"/>
            <p:nvPr/>
          </p:nvSpPr>
          <p:spPr>
            <a:xfrm>
              <a:off x="0" y="-47625"/>
              <a:ext cx="2701330" cy="421988"/>
            </a:xfrm>
            <a:prstGeom prst="rect">
              <a:avLst/>
            </a:prstGeom>
          </p:spPr>
          <p:txBody>
            <a:bodyPr lIns="50800" tIns="50800" rIns="50800" bIns="50800" rtlCol="0" anchor="ctr"/>
            <a:lstStyle/>
            <a:p>
              <a:pPr algn="ctr">
                <a:lnSpc>
                  <a:spcPts val="2659"/>
                </a:lnSpc>
              </a:pPr>
              <a:endParaRPr dirty="0"/>
            </a:p>
          </p:txBody>
        </p:sp>
      </p:grpSp>
      <p:sp>
        <p:nvSpPr>
          <p:cNvPr id="14" name="TextBox 14">
            <a:extLst>
              <a:ext uri="{FF2B5EF4-FFF2-40B4-BE49-F238E27FC236}">
                <a16:creationId xmlns:a16="http://schemas.microsoft.com/office/drawing/2014/main" id="{F58E7E78-BB83-49EE-72E7-088AF6B1111E}"/>
              </a:ext>
            </a:extLst>
          </p:cNvPr>
          <p:cNvSpPr txBox="1"/>
          <p:nvPr/>
        </p:nvSpPr>
        <p:spPr>
          <a:xfrm>
            <a:off x="9144000" y="8517296"/>
            <a:ext cx="7660333" cy="654050"/>
          </a:xfrm>
          <a:prstGeom prst="rect">
            <a:avLst/>
          </a:prstGeom>
        </p:spPr>
        <p:txBody>
          <a:bodyPr lIns="0" tIns="0" rIns="0" bIns="0" rtlCol="0" anchor="t">
            <a:spAutoFit/>
          </a:bodyPr>
          <a:lstStyle/>
          <a:p>
            <a:pPr algn="r">
              <a:lnSpc>
                <a:spcPts val="5199"/>
              </a:lnSpc>
            </a:pPr>
            <a:r>
              <a:rPr lang="en-US" sz="3999" b="1" dirty="0">
                <a:solidFill>
                  <a:srgbClr val="395D91"/>
                </a:solidFill>
                <a:latin typeface="Gilroy Bold"/>
                <a:ea typeface="Gilroy Bold"/>
                <a:cs typeface="Gilroy Bold"/>
                <a:sym typeface="Gilroy Bold"/>
              </a:rPr>
              <a:t>— R Kent Hughes</a:t>
            </a:r>
          </a:p>
        </p:txBody>
      </p:sp>
      <p:sp>
        <p:nvSpPr>
          <p:cNvPr id="15" name="TextBox 15">
            <a:extLst>
              <a:ext uri="{FF2B5EF4-FFF2-40B4-BE49-F238E27FC236}">
                <a16:creationId xmlns:a16="http://schemas.microsoft.com/office/drawing/2014/main" id="{EBB2D007-D7AB-2C02-C471-5A88173EC17E}"/>
              </a:ext>
            </a:extLst>
          </p:cNvPr>
          <p:cNvSpPr txBox="1"/>
          <p:nvPr/>
        </p:nvSpPr>
        <p:spPr>
          <a:xfrm>
            <a:off x="1261795" y="2439874"/>
            <a:ext cx="15764409" cy="3769365"/>
          </a:xfrm>
          <a:prstGeom prst="rect">
            <a:avLst/>
          </a:prstGeom>
        </p:spPr>
        <p:txBody>
          <a:bodyPr wrap="square" lIns="0" tIns="0" rIns="0" bIns="0" rtlCol="0" anchor="t">
            <a:spAutoFit/>
          </a:bodyPr>
          <a:lstStyle/>
          <a:p>
            <a:pPr algn="ctr">
              <a:lnSpc>
                <a:spcPct val="150000"/>
              </a:lnSpc>
              <a:spcBef>
                <a:spcPct val="0"/>
              </a:spcBef>
            </a:pPr>
            <a:r>
              <a:rPr lang="en-US" sz="4200" dirty="0">
                <a:solidFill>
                  <a:srgbClr val="000000"/>
                </a:solidFill>
                <a:latin typeface="Gilroy"/>
                <a:ea typeface="Gilroy"/>
                <a:cs typeface="Gilroy"/>
                <a:sym typeface="Gilroy"/>
              </a:rPr>
              <a:t>Rearing children is like holding a wet bar of soap</a:t>
            </a:r>
          </a:p>
          <a:p>
            <a:pPr algn="ctr">
              <a:lnSpc>
                <a:spcPct val="150000"/>
              </a:lnSpc>
              <a:spcBef>
                <a:spcPct val="0"/>
              </a:spcBef>
            </a:pPr>
            <a:r>
              <a:rPr lang="en-US" sz="4200" dirty="0">
                <a:solidFill>
                  <a:srgbClr val="000000"/>
                </a:solidFill>
                <a:latin typeface="Gilroy"/>
                <a:ea typeface="Gilroy"/>
                <a:cs typeface="Gilroy"/>
                <a:sym typeface="Gilroy"/>
              </a:rPr>
              <a:t>—too firm a grasp and it shoots from your hand, </a:t>
            </a:r>
          </a:p>
          <a:p>
            <a:pPr algn="ctr">
              <a:lnSpc>
                <a:spcPct val="150000"/>
              </a:lnSpc>
              <a:spcBef>
                <a:spcPct val="0"/>
              </a:spcBef>
            </a:pPr>
            <a:r>
              <a:rPr lang="en-US" sz="4200" dirty="0">
                <a:solidFill>
                  <a:srgbClr val="000000"/>
                </a:solidFill>
                <a:latin typeface="Gilroy"/>
                <a:ea typeface="Gilroy"/>
                <a:cs typeface="Gilroy"/>
                <a:sym typeface="Gilroy"/>
              </a:rPr>
              <a:t>too loose a grip and it slides away. </a:t>
            </a:r>
          </a:p>
          <a:p>
            <a:pPr algn="ctr">
              <a:lnSpc>
                <a:spcPct val="150000"/>
              </a:lnSpc>
              <a:spcBef>
                <a:spcPct val="0"/>
              </a:spcBef>
            </a:pPr>
            <a:r>
              <a:rPr lang="en-US" sz="4200" dirty="0">
                <a:solidFill>
                  <a:srgbClr val="000000"/>
                </a:solidFill>
                <a:latin typeface="Gilroy"/>
                <a:ea typeface="Gilroy"/>
                <a:cs typeface="Gilroy"/>
                <a:sym typeface="Gilroy"/>
              </a:rPr>
              <a:t>A gentle but firm hold keeps you in control</a:t>
            </a:r>
          </a:p>
        </p:txBody>
      </p:sp>
      <p:sp>
        <p:nvSpPr>
          <p:cNvPr id="16" name="Freeform 16">
            <a:extLst>
              <a:ext uri="{FF2B5EF4-FFF2-40B4-BE49-F238E27FC236}">
                <a16:creationId xmlns:a16="http://schemas.microsoft.com/office/drawing/2014/main" id="{EE76678F-ED1C-8E66-0024-90DD4F996E67}"/>
              </a:ext>
            </a:extLst>
          </p:cNvPr>
          <p:cNvSpPr/>
          <p:nvPr/>
        </p:nvSpPr>
        <p:spPr>
          <a:xfrm flipV="1">
            <a:off x="566874" y="403959"/>
            <a:ext cx="1389841" cy="912241"/>
          </a:xfrm>
          <a:custGeom>
            <a:avLst/>
            <a:gdLst/>
            <a:ahLst/>
            <a:cxnLst/>
            <a:rect l="l" t="t" r="r" b="b"/>
            <a:pathLst>
              <a:path w="1389841" h="912241">
                <a:moveTo>
                  <a:pt x="0" y="912241"/>
                </a:moveTo>
                <a:lnTo>
                  <a:pt x="1389841" y="912241"/>
                </a:lnTo>
                <a:lnTo>
                  <a:pt x="1389841" y="0"/>
                </a:lnTo>
                <a:lnTo>
                  <a:pt x="0" y="0"/>
                </a:lnTo>
                <a:lnTo>
                  <a:pt x="0" y="912241"/>
                </a:lnTo>
                <a:close/>
              </a:path>
            </a:pathLst>
          </a:custGeom>
          <a:blipFill>
            <a:blip>
              <a:extLst>
                <a:ext uri="{96DAC541-7B7A-43D3-8B79-37D633B846F1}">
                  <asvg:svgBlip xmlns:asvg="http://schemas.microsoft.com/office/drawing/2016/SVG/main" r:embed="rId3"/>
                </a:ext>
              </a:extLst>
            </a:blip>
            <a:stretch>
              <a:fillRect/>
            </a:stretch>
          </a:blipFill>
        </p:spPr>
        <p:txBody>
          <a:bodyPr/>
          <a:lstStyle/>
          <a:p>
            <a:endParaRPr lang="it-DE"/>
          </a:p>
        </p:txBody>
      </p:sp>
      <p:sp>
        <p:nvSpPr>
          <p:cNvPr id="17" name="Freeform 17">
            <a:extLst>
              <a:ext uri="{FF2B5EF4-FFF2-40B4-BE49-F238E27FC236}">
                <a16:creationId xmlns:a16="http://schemas.microsoft.com/office/drawing/2014/main" id="{237CCC1B-2D68-B39E-1812-BC450C9D1D3E}"/>
              </a:ext>
            </a:extLst>
          </p:cNvPr>
          <p:cNvSpPr/>
          <p:nvPr/>
        </p:nvSpPr>
        <p:spPr>
          <a:xfrm flipH="1">
            <a:off x="16230597" y="7210593"/>
            <a:ext cx="914402" cy="539344"/>
          </a:xfrm>
          <a:custGeom>
            <a:avLst/>
            <a:gdLst/>
            <a:ahLst/>
            <a:cxnLst/>
            <a:rect l="l" t="t" r="r" b="b"/>
            <a:pathLst>
              <a:path w="848609" h="556996">
                <a:moveTo>
                  <a:pt x="848608" y="0"/>
                </a:moveTo>
                <a:lnTo>
                  <a:pt x="0" y="0"/>
                </a:lnTo>
                <a:lnTo>
                  <a:pt x="0" y="556996"/>
                </a:lnTo>
                <a:lnTo>
                  <a:pt x="848608" y="556996"/>
                </a:lnTo>
                <a:lnTo>
                  <a:pt x="848608" y="0"/>
                </a:lnTo>
                <a:close/>
              </a:path>
            </a:pathLst>
          </a:custGeom>
          <a:blipFill>
            <a:blip>
              <a:extLst>
                <a:ext uri="{96DAC541-7B7A-43D3-8B79-37D633B846F1}">
                  <asvg:svgBlip xmlns:asvg="http://schemas.microsoft.com/office/drawing/2016/SVG/main" r:embed="rId3"/>
                </a:ext>
              </a:extLst>
            </a:blip>
            <a:stretch>
              <a:fillRect/>
            </a:stretch>
          </a:blipFill>
        </p:spPr>
        <p:txBody>
          <a:bodyPr/>
          <a:lstStyle/>
          <a:p>
            <a:endParaRPr lang="it-DE"/>
          </a:p>
        </p:txBody>
      </p:sp>
    </p:spTree>
    <p:extLst>
      <p:ext uri="{BB962C8B-B14F-4D97-AF65-F5344CB8AC3E}">
        <p14:creationId xmlns:p14="http://schemas.microsoft.com/office/powerpoint/2010/main" val="223268053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EF32E6B-6E3B-4069-176F-A2659271B706}"/>
            </a:ext>
          </a:extLst>
        </p:cNvPr>
        <p:cNvGrpSpPr/>
        <p:nvPr/>
      </p:nvGrpSpPr>
      <p:grpSpPr>
        <a:xfrm>
          <a:off x="0" y="0"/>
          <a:ext cx="0" cy="0"/>
          <a:chOff x="0" y="0"/>
          <a:chExt cx="0" cy="0"/>
        </a:xfrm>
      </p:grpSpPr>
      <p:sp>
        <p:nvSpPr>
          <p:cNvPr id="2" name="Freeform 2">
            <a:extLst>
              <a:ext uri="{FF2B5EF4-FFF2-40B4-BE49-F238E27FC236}">
                <a16:creationId xmlns:a16="http://schemas.microsoft.com/office/drawing/2014/main" id="{2DEAB692-4DC5-0CA7-4A2F-EE2BB69BC16D}"/>
              </a:ext>
            </a:extLst>
          </p:cNvPr>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t="-9333" b="-9333"/>
            </a:stretch>
          </a:blipFill>
        </p:spPr>
        <p:txBody>
          <a:bodyPr/>
          <a:lstStyle/>
          <a:p>
            <a:endParaRPr lang="it-DE"/>
          </a:p>
        </p:txBody>
      </p:sp>
      <p:grpSp>
        <p:nvGrpSpPr>
          <p:cNvPr id="11" name="Group 11">
            <a:extLst>
              <a:ext uri="{FF2B5EF4-FFF2-40B4-BE49-F238E27FC236}">
                <a16:creationId xmlns:a16="http://schemas.microsoft.com/office/drawing/2014/main" id="{FC93D4A4-0168-7384-5E8F-D818CACDB47E}"/>
              </a:ext>
            </a:extLst>
          </p:cNvPr>
          <p:cNvGrpSpPr/>
          <p:nvPr/>
        </p:nvGrpSpPr>
        <p:grpSpPr>
          <a:xfrm>
            <a:off x="11102290" y="8133616"/>
            <a:ext cx="10256613" cy="1421409"/>
            <a:chOff x="0" y="0"/>
            <a:chExt cx="2701330" cy="374363"/>
          </a:xfrm>
        </p:grpSpPr>
        <p:sp>
          <p:nvSpPr>
            <p:cNvPr id="12" name="Freeform 12">
              <a:extLst>
                <a:ext uri="{FF2B5EF4-FFF2-40B4-BE49-F238E27FC236}">
                  <a16:creationId xmlns:a16="http://schemas.microsoft.com/office/drawing/2014/main" id="{D4AC4379-949A-9FD8-1492-2C422C571EFE}"/>
                </a:ext>
              </a:extLst>
            </p:cNvPr>
            <p:cNvSpPr/>
            <p:nvPr/>
          </p:nvSpPr>
          <p:spPr>
            <a:xfrm>
              <a:off x="0" y="0"/>
              <a:ext cx="2701330" cy="374363"/>
            </a:xfrm>
            <a:custGeom>
              <a:avLst/>
              <a:gdLst/>
              <a:ahLst/>
              <a:cxnLst/>
              <a:rect l="l" t="t" r="r" b="b"/>
              <a:pathLst>
                <a:path w="2701330" h="374363">
                  <a:moveTo>
                    <a:pt x="38496" y="0"/>
                  </a:moveTo>
                  <a:lnTo>
                    <a:pt x="2662834" y="0"/>
                  </a:lnTo>
                  <a:cubicBezTo>
                    <a:pt x="2673044" y="0"/>
                    <a:pt x="2682835" y="4056"/>
                    <a:pt x="2690055" y="11275"/>
                  </a:cubicBezTo>
                  <a:cubicBezTo>
                    <a:pt x="2697274" y="18495"/>
                    <a:pt x="2701330" y="28286"/>
                    <a:pt x="2701330" y="38496"/>
                  </a:cubicBezTo>
                  <a:lnTo>
                    <a:pt x="2701330" y="335867"/>
                  </a:lnTo>
                  <a:cubicBezTo>
                    <a:pt x="2701330" y="346077"/>
                    <a:pt x="2697274" y="355868"/>
                    <a:pt x="2690055" y="363088"/>
                  </a:cubicBezTo>
                  <a:cubicBezTo>
                    <a:pt x="2682835" y="370307"/>
                    <a:pt x="2673044" y="374363"/>
                    <a:pt x="2662834" y="374363"/>
                  </a:cubicBezTo>
                  <a:lnTo>
                    <a:pt x="38496" y="374363"/>
                  </a:lnTo>
                  <a:cubicBezTo>
                    <a:pt x="28286" y="374363"/>
                    <a:pt x="18495" y="370307"/>
                    <a:pt x="11275" y="363088"/>
                  </a:cubicBezTo>
                  <a:cubicBezTo>
                    <a:pt x="4056" y="355868"/>
                    <a:pt x="0" y="346077"/>
                    <a:pt x="0" y="335867"/>
                  </a:cubicBezTo>
                  <a:lnTo>
                    <a:pt x="0" y="38496"/>
                  </a:lnTo>
                  <a:cubicBezTo>
                    <a:pt x="0" y="28286"/>
                    <a:pt x="4056" y="18495"/>
                    <a:pt x="11275" y="11275"/>
                  </a:cubicBezTo>
                  <a:cubicBezTo>
                    <a:pt x="18495" y="4056"/>
                    <a:pt x="28286" y="0"/>
                    <a:pt x="38496" y="0"/>
                  </a:cubicBezTo>
                  <a:close/>
                </a:path>
              </a:pathLst>
            </a:custGeom>
            <a:solidFill>
              <a:srgbClr val="CAE4FC"/>
            </a:solidFill>
          </p:spPr>
          <p:txBody>
            <a:bodyPr/>
            <a:lstStyle/>
            <a:p>
              <a:endParaRPr lang="it-DE"/>
            </a:p>
          </p:txBody>
        </p:sp>
        <p:sp>
          <p:nvSpPr>
            <p:cNvPr id="13" name="TextBox 13">
              <a:extLst>
                <a:ext uri="{FF2B5EF4-FFF2-40B4-BE49-F238E27FC236}">
                  <a16:creationId xmlns:a16="http://schemas.microsoft.com/office/drawing/2014/main" id="{4695563D-279C-187D-D4E0-A55A44EF726E}"/>
                </a:ext>
              </a:extLst>
            </p:cNvPr>
            <p:cNvSpPr txBox="1"/>
            <p:nvPr/>
          </p:nvSpPr>
          <p:spPr>
            <a:xfrm>
              <a:off x="0" y="-47625"/>
              <a:ext cx="2701330" cy="421988"/>
            </a:xfrm>
            <a:prstGeom prst="rect">
              <a:avLst/>
            </a:prstGeom>
          </p:spPr>
          <p:txBody>
            <a:bodyPr lIns="50800" tIns="50800" rIns="50800" bIns="50800" rtlCol="0" anchor="ctr"/>
            <a:lstStyle/>
            <a:p>
              <a:pPr algn="ctr">
                <a:lnSpc>
                  <a:spcPts val="2659"/>
                </a:lnSpc>
              </a:pPr>
              <a:endParaRPr dirty="0"/>
            </a:p>
          </p:txBody>
        </p:sp>
      </p:grpSp>
      <p:sp>
        <p:nvSpPr>
          <p:cNvPr id="14" name="TextBox 14">
            <a:extLst>
              <a:ext uri="{FF2B5EF4-FFF2-40B4-BE49-F238E27FC236}">
                <a16:creationId xmlns:a16="http://schemas.microsoft.com/office/drawing/2014/main" id="{EAF549A9-6F57-0D41-5707-2A2486D4396D}"/>
              </a:ext>
            </a:extLst>
          </p:cNvPr>
          <p:cNvSpPr txBox="1"/>
          <p:nvPr/>
        </p:nvSpPr>
        <p:spPr>
          <a:xfrm>
            <a:off x="9144000" y="8517296"/>
            <a:ext cx="7660333" cy="654050"/>
          </a:xfrm>
          <a:prstGeom prst="rect">
            <a:avLst/>
          </a:prstGeom>
        </p:spPr>
        <p:txBody>
          <a:bodyPr lIns="0" tIns="0" rIns="0" bIns="0" rtlCol="0" anchor="t">
            <a:spAutoFit/>
          </a:bodyPr>
          <a:lstStyle/>
          <a:p>
            <a:pPr algn="r">
              <a:lnSpc>
                <a:spcPts val="5199"/>
              </a:lnSpc>
            </a:pPr>
            <a:r>
              <a:rPr lang="en-US" sz="3999" b="1" dirty="0">
                <a:solidFill>
                  <a:srgbClr val="395D91"/>
                </a:solidFill>
                <a:latin typeface="Gilroy Bold"/>
                <a:ea typeface="Gilroy Bold"/>
                <a:cs typeface="Gilroy Bold"/>
                <a:sym typeface="Gilroy Bold"/>
              </a:rPr>
              <a:t>— Christian Smith</a:t>
            </a:r>
          </a:p>
        </p:txBody>
      </p:sp>
      <p:sp>
        <p:nvSpPr>
          <p:cNvPr id="15" name="TextBox 15">
            <a:extLst>
              <a:ext uri="{FF2B5EF4-FFF2-40B4-BE49-F238E27FC236}">
                <a16:creationId xmlns:a16="http://schemas.microsoft.com/office/drawing/2014/main" id="{4E85C43D-2078-EC01-5FF6-0FAD97D2F692}"/>
              </a:ext>
            </a:extLst>
          </p:cNvPr>
          <p:cNvSpPr txBox="1"/>
          <p:nvPr/>
        </p:nvSpPr>
        <p:spPr>
          <a:xfrm>
            <a:off x="1261795" y="1316200"/>
            <a:ext cx="15764409" cy="6677854"/>
          </a:xfrm>
          <a:prstGeom prst="rect">
            <a:avLst/>
          </a:prstGeom>
        </p:spPr>
        <p:txBody>
          <a:bodyPr wrap="square" lIns="0" tIns="0" rIns="0" bIns="0" rtlCol="0" anchor="t">
            <a:spAutoFit/>
          </a:bodyPr>
          <a:lstStyle/>
          <a:p>
            <a:pPr algn="ctr">
              <a:lnSpc>
                <a:spcPct val="150000"/>
              </a:lnSpc>
              <a:spcBef>
                <a:spcPct val="0"/>
              </a:spcBef>
            </a:pPr>
            <a:r>
              <a:rPr lang="en-US" sz="4200" dirty="0">
                <a:solidFill>
                  <a:srgbClr val="000000"/>
                </a:solidFill>
                <a:latin typeface="Gilroy"/>
                <a:ea typeface="Gilroy"/>
                <a:cs typeface="Gilroy"/>
                <a:sym typeface="Gilroy"/>
              </a:rPr>
              <a:t>… an “authoritative” parenting style. Such parents combine two crucial traits. First, they consistently hold their children to clear and demanding expectations, standards, and boundaries in all areas of life. Second, they relate to their children with an abundance of warmth, support, and expressive care… The combination of clear expectations and affective warmth is powerful in children’s developmental formation . </a:t>
            </a:r>
          </a:p>
        </p:txBody>
      </p:sp>
      <p:sp>
        <p:nvSpPr>
          <p:cNvPr id="16" name="Freeform 16">
            <a:extLst>
              <a:ext uri="{FF2B5EF4-FFF2-40B4-BE49-F238E27FC236}">
                <a16:creationId xmlns:a16="http://schemas.microsoft.com/office/drawing/2014/main" id="{1DC0B16A-0AF9-35C5-3824-8ED429D29C9E}"/>
              </a:ext>
            </a:extLst>
          </p:cNvPr>
          <p:cNvSpPr/>
          <p:nvPr/>
        </p:nvSpPr>
        <p:spPr>
          <a:xfrm flipV="1">
            <a:off x="566874" y="403959"/>
            <a:ext cx="1389841" cy="912241"/>
          </a:xfrm>
          <a:custGeom>
            <a:avLst/>
            <a:gdLst/>
            <a:ahLst/>
            <a:cxnLst/>
            <a:rect l="l" t="t" r="r" b="b"/>
            <a:pathLst>
              <a:path w="1389841" h="912241">
                <a:moveTo>
                  <a:pt x="0" y="912241"/>
                </a:moveTo>
                <a:lnTo>
                  <a:pt x="1389841" y="912241"/>
                </a:lnTo>
                <a:lnTo>
                  <a:pt x="1389841" y="0"/>
                </a:lnTo>
                <a:lnTo>
                  <a:pt x="0" y="0"/>
                </a:lnTo>
                <a:lnTo>
                  <a:pt x="0" y="912241"/>
                </a:lnTo>
                <a:close/>
              </a:path>
            </a:pathLst>
          </a:custGeom>
          <a:blipFill>
            <a:blip>
              <a:extLst>
                <a:ext uri="{96DAC541-7B7A-43D3-8B79-37D633B846F1}">
                  <asvg:svgBlip xmlns:asvg="http://schemas.microsoft.com/office/drawing/2016/SVG/main" r:embed="rId3"/>
                </a:ext>
              </a:extLst>
            </a:blip>
            <a:stretch>
              <a:fillRect/>
            </a:stretch>
          </a:blipFill>
        </p:spPr>
        <p:txBody>
          <a:bodyPr/>
          <a:lstStyle/>
          <a:p>
            <a:endParaRPr lang="it-DE"/>
          </a:p>
        </p:txBody>
      </p:sp>
      <p:sp>
        <p:nvSpPr>
          <p:cNvPr id="17" name="Freeform 17">
            <a:extLst>
              <a:ext uri="{FF2B5EF4-FFF2-40B4-BE49-F238E27FC236}">
                <a16:creationId xmlns:a16="http://schemas.microsoft.com/office/drawing/2014/main" id="{B59BB226-173E-847C-E304-54F970E01E4E}"/>
              </a:ext>
            </a:extLst>
          </p:cNvPr>
          <p:cNvSpPr/>
          <p:nvPr/>
        </p:nvSpPr>
        <p:spPr>
          <a:xfrm flipH="1">
            <a:off x="16230597" y="7210593"/>
            <a:ext cx="914402" cy="539344"/>
          </a:xfrm>
          <a:custGeom>
            <a:avLst/>
            <a:gdLst/>
            <a:ahLst/>
            <a:cxnLst/>
            <a:rect l="l" t="t" r="r" b="b"/>
            <a:pathLst>
              <a:path w="848609" h="556996">
                <a:moveTo>
                  <a:pt x="848608" y="0"/>
                </a:moveTo>
                <a:lnTo>
                  <a:pt x="0" y="0"/>
                </a:lnTo>
                <a:lnTo>
                  <a:pt x="0" y="556996"/>
                </a:lnTo>
                <a:lnTo>
                  <a:pt x="848608" y="556996"/>
                </a:lnTo>
                <a:lnTo>
                  <a:pt x="848608" y="0"/>
                </a:lnTo>
                <a:close/>
              </a:path>
            </a:pathLst>
          </a:custGeom>
          <a:blipFill>
            <a:blip>
              <a:extLst>
                <a:ext uri="{96DAC541-7B7A-43D3-8B79-37D633B846F1}">
                  <asvg:svgBlip xmlns:asvg="http://schemas.microsoft.com/office/drawing/2016/SVG/main" r:embed="rId3"/>
                </a:ext>
              </a:extLst>
            </a:blip>
            <a:stretch>
              <a:fillRect/>
            </a:stretch>
          </a:blipFill>
        </p:spPr>
        <p:txBody>
          <a:bodyPr/>
          <a:lstStyle/>
          <a:p>
            <a:endParaRPr lang="it-DE"/>
          </a:p>
        </p:txBody>
      </p:sp>
    </p:spTree>
    <p:extLst>
      <p:ext uri="{BB962C8B-B14F-4D97-AF65-F5344CB8AC3E}">
        <p14:creationId xmlns:p14="http://schemas.microsoft.com/office/powerpoint/2010/main" val="66003566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B5E8B10-84B1-595F-3842-08A1EFE3269A}"/>
            </a:ext>
          </a:extLst>
        </p:cNvPr>
        <p:cNvGrpSpPr/>
        <p:nvPr/>
      </p:nvGrpSpPr>
      <p:grpSpPr>
        <a:xfrm>
          <a:off x="0" y="0"/>
          <a:ext cx="0" cy="0"/>
          <a:chOff x="0" y="0"/>
          <a:chExt cx="0" cy="0"/>
        </a:xfrm>
      </p:grpSpPr>
      <p:sp>
        <p:nvSpPr>
          <p:cNvPr id="2" name="Freeform 2">
            <a:extLst>
              <a:ext uri="{FF2B5EF4-FFF2-40B4-BE49-F238E27FC236}">
                <a16:creationId xmlns:a16="http://schemas.microsoft.com/office/drawing/2014/main" id="{9CFB3A0A-FEB3-120B-A753-118BA918F586}"/>
              </a:ext>
            </a:extLst>
          </p:cNvPr>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t="-9333" b="-9333"/>
            </a:stretch>
          </a:blipFill>
        </p:spPr>
        <p:txBody>
          <a:bodyPr/>
          <a:lstStyle/>
          <a:p>
            <a:endParaRPr lang="it-DE"/>
          </a:p>
        </p:txBody>
      </p:sp>
      <p:grpSp>
        <p:nvGrpSpPr>
          <p:cNvPr id="3" name="Group 3">
            <a:extLst>
              <a:ext uri="{FF2B5EF4-FFF2-40B4-BE49-F238E27FC236}">
                <a16:creationId xmlns:a16="http://schemas.microsoft.com/office/drawing/2014/main" id="{D5C4FBFC-199F-23E0-58F7-7CD630F5586B}"/>
              </a:ext>
            </a:extLst>
          </p:cNvPr>
          <p:cNvGrpSpPr/>
          <p:nvPr/>
        </p:nvGrpSpPr>
        <p:grpSpPr>
          <a:xfrm>
            <a:off x="1028700" y="1028700"/>
            <a:ext cx="16997941" cy="8229600"/>
            <a:chOff x="0" y="0"/>
            <a:chExt cx="4476824" cy="2167467"/>
          </a:xfrm>
        </p:grpSpPr>
        <p:sp>
          <p:nvSpPr>
            <p:cNvPr id="4" name="Freeform 4">
              <a:extLst>
                <a:ext uri="{FF2B5EF4-FFF2-40B4-BE49-F238E27FC236}">
                  <a16:creationId xmlns:a16="http://schemas.microsoft.com/office/drawing/2014/main" id="{F668F745-640B-57AB-496C-3B24BBD97E6A}"/>
                </a:ext>
              </a:extLst>
            </p:cNvPr>
            <p:cNvSpPr/>
            <p:nvPr/>
          </p:nvSpPr>
          <p:spPr>
            <a:xfrm>
              <a:off x="0" y="0"/>
              <a:ext cx="4476824" cy="2167467"/>
            </a:xfrm>
            <a:custGeom>
              <a:avLst/>
              <a:gdLst/>
              <a:ahLst/>
              <a:cxnLst/>
              <a:rect l="l" t="t" r="r" b="b"/>
              <a:pathLst>
                <a:path w="4476824" h="2167467">
                  <a:moveTo>
                    <a:pt x="19585" y="0"/>
                  </a:moveTo>
                  <a:lnTo>
                    <a:pt x="4457239" y="0"/>
                  </a:lnTo>
                  <a:cubicBezTo>
                    <a:pt x="4462433" y="0"/>
                    <a:pt x="4467415" y="2063"/>
                    <a:pt x="4471088" y="5736"/>
                  </a:cubicBezTo>
                  <a:cubicBezTo>
                    <a:pt x="4474761" y="9409"/>
                    <a:pt x="4476824" y="14391"/>
                    <a:pt x="4476824" y="19585"/>
                  </a:cubicBezTo>
                  <a:lnTo>
                    <a:pt x="4476824" y="2147882"/>
                  </a:lnTo>
                  <a:cubicBezTo>
                    <a:pt x="4476824" y="2158698"/>
                    <a:pt x="4468056" y="2167467"/>
                    <a:pt x="4457239" y="2167467"/>
                  </a:cubicBezTo>
                  <a:lnTo>
                    <a:pt x="19585" y="2167467"/>
                  </a:lnTo>
                  <a:cubicBezTo>
                    <a:pt x="14391" y="2167467"/>
                    <a:pt x="9409" y="2165403"/>
                    <a:pt x="5736" y="2161730"/>
                  </a:cubicBezTo>
                  <a:cubicBezTo>
                    <a:pt x="2063" y="2158058"/>
                    <a:pt x="0" y="2153076"/>
                    <a:pt x="0" y="2147882"/>
                  </a:cubicBezTo>
                  <a:lnTo>
                    <a:pt x="0" y="19585"/>
                  </a:lnTo>
                  <a:cubicBezTo>
                    <a:pt x="0" y="8768"/>
                    <a:pt x="8768" y="0"/>
                    <a:pt x="19585" y="0"/>
                  </a:cubicBezTo>
                  <a:close/>
                </a:path>
              </a:pathLst>
            </a:custGeom>
            <a:solidFill>
              <a:srgbClr val="395D91"/>
            </a:solidFill>
          </p:spPr>
          <p:txBody>
            <a:bodyPr/>
            <a:lstStyle/>
            <a:p>
              <a:endParaRPr lang="it-DE"/>
            </a:p>
          </p:txBody>
        </p:sp>
        <p:sp>
          <p:nvSpPr>
            <p:cNvPr id="5" name="TextBox 5">
              <a:extLst>
                <a:ext uri="{FF2B5EF4-FFF2-40B4-BE49-F238E27FC236}">
                  <a16:creationId xmlns:a16="http://schemas.microsoft.com/office/drawing/2014/main" id="{705FF400-5950-5FCD-066E-49FB19415C03}"/>
                </a:ext>
              </a:extLst>
            </p:cNvPr>
            <p:cNvSpPr txBox="1"/>
            <p:nvPr/>
          </p:nvSpPr>
          <p:spPr>
            <a:xfrm>
              <a:off x="0" y="-47625"/>
              <a:ext cx="4476824" cy="2215092"/>
            </a:xfrm>
            <a:prstGeom prst="rect">
              <a:avLst/>
            </a:prstGeom>
          </p:spPr>
          <p:txBody>
            <a:bodyPr lIns="50800" tIns="50800" rIns="50800" bIns="50800" rtlCol="0" anchor="ctr"/>
            <a:lstStyle/>
            <a:p>
              <a:pPr algn="ctr">
                <a:lnSpc>
                  <a:spcPts val="2659"/>
                </a:lnSpc>
              </a:pPr>
              <a:endParaRPr dirty="0"/>
            </a:p>
          </p:txBody>
        </p:sp>
      </p:grpSp>
      <p:sp>
        <p:nvSpPr>
          <p:cNvPr id="6" name="Freeform 6">
            <a:extLst>
              <a:ext uri="{FF2B5EF4-FFF2-40B4-BE49-F238E27FC236}">
                <a16:creationId xmlns:a16="http://schemas.microsoft.com/office/drawing/2014/main" id="{B115A176-65AA-F3E4-5F35-D1753D9446F1}"/>
              </a:ext>
            </a:extLst>
          </p:cNvPr>
          <p:cNvSpPr/>
          <p:nvPr/>
        </p:nvSpPr>
        <p:spPr>
          <a:xfrm rot="-2700000">
            <a:off x="12542618" y="1487169"/>
            <a:ext cx="11641929" cy="11641929"/>
          </a:xfrm>
          <a:custGeom>
            <a:avLst/>
            <a:gdLst/>
            <a:ahLst/>
            <a:cxnLst/>
            <a:rect l="l" t="t" r="r" b="b"/>
            <a:pathLst>
              <a:path w="11641929" h="11641929">
                <a:moveTo>
                  <a:pt x="0" y="0"/>
                </a:moveTo>
                <a:lnTo>
                  <a:pt x="11641929" y="0"/>
                </a:lnTo>
                <a:lnTo>
                  <a:pt x="11641929" y="11641929"/>
                </a:lnTo>
                <a:lnTo>
                  <a:pt x="0" y="11641929"/>
                </a:lnTo>
                <a:lnTo>
                  <a:pt x="0" y="0"/>
                </a:lnTo>
                <a:close/>
              </a:path>
            </a:pathLst>
          </a:custGeom>
          <a:blipFill>
            <a:blip r:embed="rId3">
              <a:alphaModFix amt="6999"/>
            </a:blip>
            <a:stretch>
              <a:fillRect/>
            </a:stretch>
          </a:blipFill>
        </p:spPr>
        <p:txBody>
          <a:bodyPr/>
          <a:lstStyle/>
          <a:p>
            <a:endParaRPr lang="it-DE"/>
          </a:p>
        </p:txBody>
      </p:sp>
      <p:grpSp>
        <p:nvGrpSpPr>
          <p:cNvPr id="7" name="Group 7">
            <a:extLst>
              <a:ext uri="{FF2B5EF4-FFF2-40B4-BE49-F238E27FC236}">
                <a16:creationId xmlns:a16="http://schemas.microsoft.com/office/drawing/2014/main" id="{28AC6368-2A42-10DB-1441-491176379153}"/>
              </a:ext>
            </a:extLst>
          </p:cNvPr>
          <p:cNvGrpSpPr/>
          <p:nvPr/>
        </p:nvGrpSpPr>
        <p:grpSpPr>
          <a:xfrm rot="-2700000">
            <a:off x="12891719" y="1861279"/>
            <a:ext cx="10863149" cy="10813131"/>
            <a:chOff x="0" y="0"/>
            <a:chExt cx="2041549" cy="2041549"/>
          </a:xfrm>
        </p:grpSpPr>
        <p:sp>
          <p:nvSpPr>
            <p:cNvPr id="8" name="Freeform 8">
              <a:extLst>
                <a:ext uri="{FF2B5EF4-FFF2-40B4-BE49-F238E27FC236}">
                  <a16:creationId xmlns:a16="http://schemas.microsoft.com/office/drawing/2014/main" id="{58683F4B-266F-A901-8574-3440737A5483}"/>
                </a:ext>
              </a:extLst>
            </p:cNvPr>
            <p:cNvSpPr/>
            <p:nvPr/>
          </p:nvSpPr>
          <p:spPr>
            <a:xfrm>
              <a:off x="0" y="0"/>
              <a:ext cx="2041549" cy="2041549"/>
            </a:xfrm>
            <a:custGeom>
              <a:avLst/>
              <a:gdLst/>
              <a:ahLst/>
              <a:cxnLst/>
              <a:rect l="l" t="t" r="r" b="b"/>
              <a:pathLst>
                <a:path w="2041549" h="2041549">
                  <a:moveTo>
                    <a:pt x="71268" y="0"/>
                  </a:moveTo>
                  <a:lnTo>
                    <a:pt x="1970282" y="0"/>
                  </a:lnTo>
                  <a:cubicBezTo>
                    <a:pt x="1989183" y="0"/>
                    <a:pt x="2007310" y="7509"/>
                    <a:pt x="2020675" y="20874"/>
                  </a:cubicBezTo>
                  <a:cubicBezTo>
                    <a:pt x="2034041" y="34239"/>
                    <a:pt x="2041549" y="52366"/>
                    <a:pt x="2041549" y="71268"/>
                  </a:cubicBezTo>
                  <a:lnTo>
                    <a:pt x="2041549" y="1970282"/>
                  </a:lnTo>
                  <a:cubicBezTo>
                    <a:pt x="2041549" y="2009642"/>
                    <a:pt x="2009642" y="2041549"/>
                    <a:pt x="1970282" y="2041549"/>
                  </a:cubicBezTo>
                  <a:lnTo>
                    <a:pt x="71268" y="2041549"/>
                  </a:lnTo>
                  <a:cubicBezTo>
                    <a:pt x="31908" y="2041549"/>
                    <a:pt x="0" y="2009642"/>
                    <a:pt x="0" y="1970282"/>
                  </a:cubicBezTo>
                  <a:lnTo>
                    <a:pt x="0" y="71268"/>
                  </a:lnTo>
                  <a:cubicBezTo>
                    <a:pt x="0" y="31908"/>
                    <a:pt x="31908" y="0"/>
                    <a:pt x="71268" y="0"/>
                  </a:cubicBezTo>
                  <a:close/>
                </a:path>
              </a:pathLst>
            </a:custGeom>
            <a:solidFill>
              <a:srgbClr val="FFFFFF"/>
            </a:solidFill>
          </p:spPr>
          <p:txBody>
            <a:bodyPr/>
            <a:lstStyle/>
            <a:p>
              <a:endParaRPr lang="it-DE"/>
            </a:p>
          </p:txBody>
        </p:sp>
        <p:sp>
          <p:nvSpPr>
            <p:cNvPr id="9" name="TextBox 9">
              <a:extLst>
                <a:ext uri="{FF2B5EF4-FFF2-40B4-BE49-F238E27FC236}">
                  <a16:creationId xmlns:a16="http://schemas.microsoft.com/office/drawing/2014/main" id="{939B21CB-366A-B097-FEBE-4409FBC052C9}"/>
                </a:ext>
              </a:extLst>
            </p:cNvPr>
            <p:cNvSpPr txBox="1"/>
            <p:nvPr/>
          </p:nvSpPr>
          <p:spPr>
            <a:xfrm>
              <a:off x="0" y="-47625"/>
              <a:ext cx="2041549" cy="2089174"/>
            </a:xfrm>
            <a:prstGeom prst="rect">
              <a:avLst/>
            </a:prstGeom>
          </p:spPr>
          <p:txBody>
            <a:bodyPr lIns="50800" tIns="50800" rIns="50800" bIns="50800" rtlCol="0" anchor="ctr"/>
            <a:lstStyle/>
            <a:p>
              <a:pPr algn="ctr">
                <a:lnSpc>
                  <a:spcPts val="2659"/>
                </a:lnSpc>
                <a:spcBef>
                  <a:spcPct val="0"/>
                </a:spcBef>
              </a:pPr>
              <a:endParaRPr dirty="0"/>
            </a:p>
          </p:txBody>
        </p:sp>
      </p:grpSp>
      <p:sp>
        <p:nvSpPr>
          <p:cNvPr id="10" name="TextBox 10">
            <a:extLst>
              <a:ext uri="{FF2B5EF4-FFF2-40B4-BE49-F238E27FC236}">
                <a16:creationId xmlns:a16="http://schemas.microsoft.com/office/drawing/2014/main" id="{8E95D8FF-540E-947A-C897-1D5BF1B54DA3}"/>
              </a:ext>
            </a:extLst>
          </p:cNvPr>
          <p:cNvSpPr txBox="1"/>
          <p:nvPr/>
        </p:nvSpPr>
        <p:spPr>
          <a:xfrm>
            <a:off x="1992588" y="1445644"/>
            <a:ext cx="12942612" cy="1025922"/>
          </a:xfrm>
          <a:prstGeom prst="rect">
            <a:avLst/>
          </a:prstGeom>
        </p:spPr>
        <p:txBody>
          <a:bodyPr wrap="square" lIns="0" tIns="0" rIns="0" bIns="0" rtlCol="0" anchor="t">
            <a:spAutoFit/>
          </a:bodyPr>
          <a:lstStyle/>
          <a:p>
            <a:pPr algn="l">
              <a:lnSpc>
                <a:spcPts val="8450"/>
              </a:lnSpc>
            </a:pPr>
            <a:r>
              <a:rPr lang="en-US" sz="6500" dirty="0">
                <a:solidFill>
                  <a:srgbClr val="CAE4FC"/>
                </a:solidFill>
                <a:latin typeface="Big John PRO Bold"/>
                <a:ea typeface="Big John PRO Bold"/>
                <a:cs typeface="Big John PRO Bold"/>
                <a:sym typeface="Big John PRO Bold"/>
              </a:rPr>
              <a:t>The Church Supports</a:t>
            </a:r>
          </a:p>
        </p:txBody>
      </p:sp>
    </p:spTree>
    <p:extLst>
      <p:ext uri="{BB962C8B-B14F-4D97-AF65-F5344CB8AC3E}">
        <p14:creationId xmlns:p14="http://schemas.microsoft.com/office/powerpoint/2010/main" val="228292122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6AFC1A3-25EC-CDED-3E64-D3528DA221BC}"/>
            </a:ext>
          </a:extLst>
        </p:cNvPr>
        <p:cNvGrpSpPr/>
        <p:nvPr/>
      </p:nvGrpSpPr>
      <p:grpSpPr>
        <a:xfrm>
          <a:off x="0" y="0"/>
          <a:ext cx="0" cy="0"/>
          <a:chOff x="0" y="0"/>
          <a:chExt cx="0" cy="0"/>
        </a:xfrm>
      </p:grpSpPr>
      <p:sp>
        <p:nvSpPr>
          <p:cNvPr id="2" name="Freeform 2">
            <a:extLst>
              <a:ext uri="{FF2B5EF4-FFF2-40B4-BE49-F238E27FC236}">
                <a16:creationId xmlns:a16="http://schemas.microsoft.com/office/drawing/2014/main" id="{4013202D-8D70-70FB-132A-A67D847869BB}"/>
              </a:ext>
            </a:extLst>
          </p:cNvPr>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t="-9333" b="-9333"/>
            </a:stretch>
          </a:blipFill>
        </p:spPr>
        <p:txBody>
          <a:bodyPr/>
          <a:lstStyle/>
          <a:p>
            <a:endParaRPr lang="it-DE"/>
          </a:p>
        </p:txBody>
      </p:sp>
      <p:grpSp>
        <p:nvGrpSpPr>
          <p:cNvPr id="11" name="Group 11">
            <a:extLst>
              <a:ext uri="{FF2B5EF4-FFF2-40B4-BE49-F238E27FC236}">
                <a16:creationId xmlns:a16="http://schemas.microsoft.com/office/drawing/2014/main" id="{388BBB3B-C166-CE9D-8C23-8C2A213D40C5}"/>
              </a:ext>
            </a:extLst>
          </p:cNvPr>
          <p:cNvGrpSpPr/>
          <p:nvPr/>
        </p:nvGrpSpPr>
        <p:grpSpPr>
          <a:xfrm>
            <a:off x="11102290" y="8133616"/>
            <a:ext cx="10256613" cy="1421409"/>
            <a:chOff x="0" y="0"/>
            <a:chExt cx="2701330" cy="374363"/>
          </a:xfrm>
        </p:grpSpPr>
        <p:sp>
          <p:nvSpPr>
            <p:cNvPr id="12" name="Freeform 12">
              <a:extLst>
                <a:ext uri="{FF2B5EF4-FFF2-40B4-BE49-F238E27FC236}">
                  <a16:creationId xmlns:a16="http://schemas.microsoft.com/office/drawing/2014/main" id="{8BB8A450-BE7F-B7DA-0ED3-D46DAC9DC219}"/>
                </a:ext>
              </a:extLst>
            </p:cNvPr>
            <p:cNvSpPr/>
            <p:nvPr/>
          </p:nvSpPr>
          <p:spPr>
            <a:xfrm>
              <a:off x="0" y="0"/>
              <a:ext cx="2701330" cy="374363"/>
            </a:xfrm>
            <a:custGeom>
              <a:avLst/>
              <a:gdLst/>
              <a:ahLst/>
              <a:cxnLst/>
              <a:rect l="l" t="t" r="r" b="b"/>
              <a:pathLst>
                <a:path w="2701330" h="374363">
                  <a:moveTo>
                    <a:pt x="38496" y="0"/>
                  </a:moveTo>
                  <a:lnTo>
                    <a:pt x="2662834" y="0"/>
                  </a:lnTo>
                  <a:cubicBezTo>
                    <a:pt x="2673044" y="0"/>
                    <a:pt x="2682835" y="4056"/>
                    <a:pt x="2690055" y="11275"/>
                  </a:cubicBezTo>
                  <a:cubicBezTo>
                    <a:pt x="2697274" y="18495"/>
                    <a:pt x="2701330" y="28286"/>
                    <a:pt x="2701330" y="38496"/>
                  </a:cubicBezTo>
                  <a:lnTo>
                    <a:pt x="2701330" y="335867"/>
                  </a:lnTo>
                  <a:cubicBezTo>
                    <a:pt x="2701330" y="346077"/>
                    <a:pt x="2697274" y="355868"/>
                    <a:pt x="2690055" y="363088"/>
                  </a:cubicBezTo>
                  <a:cubicBezTo>
                    <a:pt x="2682835" y="370307"/>
                    <a:pt x="2673044" y="374363"/>
                    <a:pt x="2662834" y="374363"/>
                  </a:cubicBezTo>
                  <a:lnTo>
                    <a:pt x="38496" y="374363"/>
                  </a:lnTo>
                  <a:cubicBezTo>
                    <a:pt x="28286" y="374363"/>
                    <a:pt x="18495" y="370307"/>
                    <a:pt x="11275" y="363088"/>
                  </a:cubicBezTo>
                  <a:cubicBezTo>
                    <a:pt x="4056" y="355868"/>
                    <a:pt x="0" y="346077"/>
                    <a:pt x="0" y="335867"/>
                  </a:cubicBezTo>
                  <a:lnTo>
                    <a:pt x="0" y="38496"/>
                  </a:lnTo>
                  <a:cubicBezTo>
                    <a:pt x="0" y="28286"/>
                    <a:pt x="4056" y="18495"/>
                    <a:pt x="11275" y="11275"/>
                  </a:cubicBezTo>
                  <a:cubicBezTo>
                    <a:pt x="18495" y="4056"/>
                    <a:pt x="28286" y="0"/>
                    <a:pt x="38496" y="0"/>
                  </a:cubicBezTo>
                  <a:close/>
                </a:path>
              </a:pathLst>
            </a:custGeom>
            <a:solidFill>
              <a:srgbClr val="CAE4FC"/>
            </a:solidFill>
          </p:spPr>
          <p:txBody>
            <a:bodyPr/>
            <a:lstStyle/>
            <a:p>
              <a:endParaRPr lang="it-DE"/>
            </a:p>
          </p:txBody>
        </p:sp>
        <p:sp>
          <p:nvSpPr>
            <p:cNvPr id="13" name="TextBox 13">
              <a:extLst>
                <a:ext uri="{FF2B5EF4-FFF2-40B4-BE49-F238E27FC236}">
                  <a16:creationId xmlns:a16="http://schemas.microsoft.com/office/drawing/2014/main" id="{5E0293EE-AB9B-1428-CF21-1A3476AF1454}"/>
                </a:ext>
              </a:extLst>
            </p:cNvPr>
            <p:cNvSpPr txBox="1"/>
            <p:nvPr/>
          </p:nvSpPr>
          <p:spPr>
            <a:xfrm>
              <a:off x="0" y="-47625"/>
              <a:ext cx="2701330" cy="421988"/>
            </a:xfrm>
            <a:prstGeom prst="rect">
              <a:avLst/>
            </a:prstGeom>
          </p:spPr>
          <p:txBody>
            <a:bodyPr lIns="50800" tIns="50800" rIns="50800" bIns="50800" rtlCol="0" anchor="ctr"/>
            <a:lstStyle/>
            <a:p>
              <a:pPr algn="ctr">
                <a:lnSpc>
                  <a:spcPts val="2659"/>
                </a:lnSpc>
              </a:pPr>
              <a:endParaRPr dirty="0"/>
            </a:p>
          </p:txBody>
        </p:sp>
      </p:grpSp>
      <p:sp>
        <p:nvSpPr>
          <p:cNvPr id="14" name="TextBox 14">
            <a:extLst>
              <a:ext uri="{FF2B5EF4-FFF2-40B4-BE49-F238E27FC236}">
                <a16:creationId xmlns:a16="http://schemas.microsoft.com/office/drawing/2014/main" id="{C35EDD08-A6E2-9286-F5C6-AA958BABD961}"/>
              </a:ext>
            </a:extLst>
          </p:cNvPr>
          <p:cNvSpPr txBox="1"/>
          <p:nvPr/>
        </p:nvSpPr>
        <p:spPr>
          <a:xfrm>
            <a:off x="9144000" y="8517296"/>
            <a:ext cx="7660333" cy="654050"/>
          </a:xfrm>
          <a:prstGeom prst="rect">
            <a:avLst/>
          </a:prstGeom>
        </p:spPr>
        <p:txBody>
          <a:bodyPr lIns="0" tIns="0" rIns="0" bIns="0" rtlCol="0" anchor="t">
            <a:spAutoFit/>
          </a:bodyPr>
          <a:lstStyle/>
          <a:p>
            <a:pPr algn="r">
              <a:lnSpc>
                <a:spcPts val="5199"/>
              </a:lnSpc>
            </a:pPr>
            <a:r>
              <a:rPr lang="en-US" sz="3999" b="1" dirty="0">
                <a:solidFill>
                  <a:srgbClr val="395D91"/>
                </a:solidFill>
                <a:latin typeface="Gilroy Bold"/>
                <a:ea typeface="Gilroy Bold"/>
                <a:cs typeface="Gilroy Bold"/>
                <a:sym typeface="Gilroy Bold"/>
              </a:rPr>
              <a:t>— Christian Smith</a:t>
            </a:r>
          </a:p>
        </p:txBody>
      </p:sp>
      <p:sp>
        <p:nvSpPr>
          <p:cNvPr id="15" name="TextBox 15">
            <a:extLst>
              <a:ext uri="{FF2B5EF4-FFF2-40B4-BE49-F238E27FC236}">
                <a16:creationId xmlns:a16="http://schemas.microsoft.com/office/drawing/2014/main" id="{C1CFE877-1973-A50E-1D8C-A5A25E3A2BD8}"/>
              </a:ext>
            </a:extLst>
          </p:cNvPr>
          <p:cNvSpPr txBox="1"/>
          <p:nvPr/>
        </p:nvSpPr>
        <p:spPr>
          <a:xfrm>
            <a:off x="1261795" y="1316200"/>
            <a:ext cx="15764409" cy="6359818"/>
          </a:xfrm>
          <a:prstGeom prst="rect">
            <a:avLst/>
          </a:prstGeom>
        </p:spPr>
        <p:txBody>
          <a:bodyPr wrap="square" lIns="0" tIns="0" rIns="0" bIns="0" rtlCol="0" anchor="t">
            <a:spAutoFit/>
          </a:bodyPr>
          <a:lstStyle/>
          <a:p>
            <a:pPr algn="ctr">
              <a:lnSpc>
                <a:spcPct val="150000"/>
              </a:lnSpc>
              <a:spcBef>
                <a:spcPct val="0"/>
              </a:spcBef>
            </a:pPr>
            <a:r>
              <a:rPr lang="en-US" sz="4000" dirty="0">
                <a:solidFill>
                  <a:srgbClr val="000000"/>
                </a:solidFill>
                <a:latin typeface="Gilroy"/>
                <a:ea typeface="Gilroy"/>
                <a:cs typeface="Gilroy"/>
                <a:sym typeface="Gilroy"/>
              </a:rPr>
              <a:t>… parents exert far and away the greatest influence on their children’s religious outcomes… No other institution or program comes close to shaping youth religiously as their parents do—not religious congregations, youth groups, faith-based schools, missions and service trips, summer camps, Sunday school, youth ministers, or anything else. Those ­influences can reinforce the influence of parents, but almost never do they surpass or override it </a:t>
            </a:r>
          </a:p>
        </p:txBody>
      </p:sp>
      <p:sp>
        <p:nvSpPr>
          <p:cNvPr id="16" name="Freeform 16">
            <a:extLst>
              <a:ext uri="{FF2B5EF4-FFF2-40B4-BE49-F238E27FC236}">
                <a16:creationId xmlns:a16="http://schemas.microsoft.com/office/drawing/2014/main" id="{6E5E026C-21DA-F558-1960-A282AF906EEE}"/>
              </a:ext>
            </a:extLst>
          </p:cNvPr>
          <p:cNvSpPr/>
          <p:nvPr/>
        </p:nvSpPr>
        <p:spPr>
          <a:xfrm flipV="1">
            <a:off x="566874" y="403959"/>
            <a:ext cx="1389841" cy="912241"/>
          </a:xfrm>
          <a:custGeom>
            <a:avLst/>
            <a:gdLst/>
            <a:ahLst/>
            <a:cxnLst/>
            <a:rect l="l" t="t" r="r" b="b"/>
            <a:pathLst>
              <a:path w="1389841" h="912241">
                <a:moveTo>
                  <a:pt x="0" y="912241"/>
                </a:moveTo>
                <a:lnTo>
                  <a:pt x="1389841" y="912241"/>
                </a:lnTo>
                <a:lnTo>
                  <a:pt x="1389841" y="0"/>
                </a:lnTo>
                <a:lnTo>
                  <a:pt x="0" y="0"/>
                </a:lnTo>
                <a:lnTo>
                  <a:pt x="0" y="912241"/>
                </a:lnTo>
                <a:close/>
              </a:path>
            </a:pathLst>
          </a:custGeom>
          <a:blipFill>
            <a:blip>
              <a:extLst>
                <a:ext uri="{96DAC541-7B7A-43D3-8B79-37D633B846F1}">
                  <asvg:svgBlip xmlns:asvg="http://schemas.microsoft.com/office/drawing/2016/SVG/main" r:embed="rId3"/>
                </a:ext>
              </a:extLst>
            </a:blip>
            <a:stretch>
              <a:fillRect/>
            </a:stretch>
          </a:blipFill>
        </p:spPr>
        <p:txBody>
          <a:bodyPr/>
          <a:lstStyle/>
          <a:p>
            <a:endParaRPr lang="it-DE"/>
          </a:p>
        </p:txBody>
      </p:sp>
      <p:sp>
        <p:nvSpPr>
          <p:cNvPr id="17" name="Freeform 17">
            <a:extLst>
              <a:ext uri="{FF2B5EF4-FFF2-40B4-BE49-F238E27FC236}">
                <a16:creationId xmlns:a16="http://schemas.microsoft.com/office/drawing/2014/main" id="{8E4B4084-D49D-78BD-4A63-784FB21A0319}"/>
              </a:ext>
            </a:extLst>
          </p:cNvPr>
          <p:cNvSpPr/>
          <p:nvPr/>
        </p:nvSpPr>
        <p:spPr>
          <a:xfrm flipH="1">
            <a:off x="17263924" y="7131969"/>
            <a:ext cx="914402" cy="539344"/>
          </a:xfrm>
          <a:custGeom>
            <a:avLst/>
            <a:gdLst/>
            <a:ahLst/>
            <a:cxnLst/>
            <a:rect l="l" t="t" r="r" b="b"/>
            <a:pathLst>
              <a:path w="848609" h="556996">
                <a:moveTo>
                  <a:pt x="848608" y="0"/>
                </a:moveTo>
                <a:lnTo>
                  <a:pt x="0" y="0"/>
                </a:lnTo>
                <a:lnTo>
                  <a:pt x="0" y="556996"/>
                </a:lnTo>
                <a:lnTo>
                  <a:pt x="848608" y="556996"/>
                </a:lnTo>
                <a:lnTo>
                  <a:pt x="848608" y="0"/>
                </a:lnTo>
                <a:close/>
              </a:path>
            </a:pathLst>
          </a:custGeom>
          <a:blipFill>
            <a:blip>
              <a:extLst>
                <a:ext uri="{96DAC541-7B7A-43D3-8B79-37D633B846F1}">
                  <asvg:svgBlip xmlns:asvg="http://schemas.microsoft.com/office/drawing/2016/SVG/main" r:embed="rId3"/>
                </a:ext>
              </a:extLst>
            </a:blip>
            <a:stretch>
              <a:fillRect/>
            </a:stretch>
          </a:blipFill>
        </p:spPr>
        <p:txBody>
          <a:bodyPr/>
          <a:lstStyle/>
          <a:p>
            <a:endParaRPr lang="it-DE"/>
          </a:p>
        </p:txBody>
      </p:sp>
    </p:spTree>
    <p:extLst>
      <p:ext uri="{BB962C8B-B14F-4D97-AF65-F5344CB8AC3E}">
        <p14:creationId xmlns:p14="http://schemas.microsoft.com/office/powerpoint/2010/main" val="64182396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84F83E7-977F-28D1-A5F2-95FD1875362C}"/>
            </a:ext>
          </a:extLst>
        </p:cNvPr>
        <p:cNvGrpSpPr/>
        <p:nvPr/>
      </p:nvGrpSpPr>
      <p:grpSpPr>
        <a:xfrm>
          <a:off x="0" y="0"/>
          <a:ext cx="0" cy="0"/>
          <a:chOff x="0" y="0"/>
          <a:chExt cx="0" cy="0"/>
        </a:xfrm>
      </p:grpSpPr>
      <p:sp>
        <p:nvSpPr>
          <p:cNvPr id="2" name="Freeform 2">
            <a:extLst>
              <a:ext uri="{FF2B5EF4-FFF2-40B4-BE49-F238E27FC236}">
                <a16:creationId xmlns:a16="http://schemas.microsoft.com/office/drawing/2014/main" id="{714295A4-AFF4-81D3-B37C-82703B52E644}"/>
              </a:ext>
            </a:extLst>
          </p:cNvPr>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t="-9333" b="-9333"/>
            </a:stretch>
          </a:blipFill>
        </p:spPr>
        <p:txBody>
          <a:bodyPr/>
          <a:lstStyle/>
          <a:p>
            <a:endParaRPr lang="it-DE"/>
          </a:p>
        </p:txBody>
      </p:sp>
      <p:grpSp>
        <p:nvGrpSpPr>
          <p:cNvPr id="3" name="Group 3">
            <a:extLst>
              <a:ext uri="{FF2B5EF4-FFF2-40B4-BE49-F238E27FC236}">
                <a16:creationId xmlns:a16="http://schemas.microsoft.com/office/drawing/2014/main" id="{78F39357-B3A6-0109-7F7F-FB234B2581C1}"/>
              </a:ext>
            </a:extLst>
          </p:cNvPr>
          <p:cNvGrpSpPr/>
          <p:nvPr/>
        </p:nvGrpSpPr>
        <p:grpSpPr>
          <a:xfrm>
            <a:off x="1028700" y="1028700"/>
            <a:ext cx="16997941" cy="8229600"/>
            <a:chOff x="0" y="0"/>
            <a:chExt cx="4476824" cy="2167467"/>
          </a:xfrm>
        </p:grpSpPr>
        <p:sp>
          <p:nvSpPr>
            <p:cNvPr id="4" name="Freeform 4">
              <a:extLst>
                <a:ext uri="{FF2B5EF4-FFF2-40B4-BE49-F238E27FC236}">
                  <a16:creationId xmlns:a16="http://schemas.microsoft.com/office/drawing/2014/main" id="{5C4EB432-2B09-326F-5365-4CA370814361}"/>
                </a:ext>
              </a:extLst>
            </p:cNvPr>
            <p:cNvSpPr/>
            <p:nvPr/>
          </p:nvSpPr>
          <p:spPr>
            <a:xfrm>
              <a:off x="0" y="0"/>
              <a:ext cx="4476824" cy="2167467"/>
            </a:xfrm>
            <a:custGeom>
              <a:avLst/>
              <a:gdLst/>
              <a:ahLst/>
              <a:cxnLst/>
              <a:rect l="l" t="t" r="r" b="b"/>
              <a:pathLst>
                <a:path w="4476824" h="2167467">
                  <a:moveTo>
                    <a:pt x="19585" y="0"/>
                  </a:moveTo>
                  <a:lnTo>
                    <a:pt x="4457239" y="0"/>
                  </a:lnTo>
                  <a:cubicBezTo>
                    <a:pt x="4462433" y="0"/>
                    <a:pt x="4467415" y="2063"/>
                    <a:pt x="4471088" y="5736"/>
                  </a:cubicBezTo>
                  <a:cubicBezTo>
                    <a:pt x="4474761" y="9409"/>
                    <a:pt x="4476824" y="14391"/>
                    <a:pt x="4476824" y="19585"/>
                  </a:cubicBezTo>
                  <a:lnTo>
                    <a:pt x="4476824" y="2147882"/>
                  </a:lnTo>
                  <a:cubicBezTo>
                    <a:pt x="4476824" y="2158698"/>
                    <a:pt x="4468056" y="2167467"/>
                    <a:pt x="4457239" y="2167467"/>
                  </a:cubicBezTo>
                  <a:lnTo>
                    <a:pt x="19585" y="2167467"/>
                  </a:lnTo>
                  <a:cubicBezTo>
                    <a:pt x="14391" y="2167467"/>
                    <a:pt x="9409" y="2165403"/>
                    <a:pt x="5736" y="2161730"/>
                  </a:cubicBezTo>
                  <a:cubicBezTo>
                    <a:pt x="2063" y="2158058"/>
                    <a:pt x="0" y="2153076"/>
                    <a:pt x="0" y="2147882"/>
                  </a:cubicBezTo>
                  <a:lnTo>
                    <a:pt x="0" y="19585"/>
                  </a:lnTo>
                  <a:cubicBezTo>
                    <a:pt x="0" y="8768"/>
                    <a:pt x="8768" y="0"/>
                    <a:pt x="19585" y="0"/>
                  </a:cubicBezTo>
                  <a:close/>
                </a:path>
              </a:pathLst>
            </a:custGeom>
            <a:solidFill>
              <a:srgbClr val="395D91"/>
            </a:solidFill>
          </p:spPr>
          <p:txBody>
            <a:bodyPr/>
            <a:lstStyle/>
            <a:p>
              <a:endParaRPr lang="it-DE"/>
            </a:p>
          </p:txBody>
        </p:sp>
        <p:sp>
          <p:nvSpPr>
            <p:cNvPr id="5" name="TextBox 5">
              <a:extLst>
                <a:ext uri="{FF2B5EF4-FFF2-40B4-BE49-F238E27FC236}">
                  <a16:creationId xmlns:a16="http://schemas.microsoft.com/office/drawing/2014/main" id="{29D9D85F-2A26-AC21-4AD0-D0EC3367007F}"/>
                </a:ext>
              </a:extLst>
            </p:cNvPr>
            <p:cNvSpPr txBox="1"/>
            <p:nvPr/>
          </p:nvSpPr>
          <p:spPr>
            <a:xfrm>
              <a:off x="0" y="-47625"/>
              <a:ext cx="4476824" cy="2215092"/>
            </a:xfrm>
            <a:prstGeom prst="rect">
              <a:avLst/>
            </a:prstGeom>
          </p:spPr>
          <p:txBody>
            <a:bodyPr lIns="50800" tIns="50800" rIns="50800" bIns="50800" rtlCol="0" anchor="ctr"/>
            <a:lstStyle/>
            <a:p>
              <a:pPr algn="ctr">
                <a:lnSpc>
                  <a:spcPts val="2659"/>
                </a:lnSpc>
              </a:pPr>
              <a:endParaRPr dirty="0"/>
            </a:p>
          </p:txBody>
        </p:sp>
      </p:grpSp>
      <p:sp>
        <p:nvSpPr>
          <p:cNvPr id="6" name="Freeform 6">
            <a:extLst>
              <a:ext uri="{FF2B5EF4-FFF2-40B4-BE49-F238E27FC236}">
                <a16:creationId xmlns:a16="http://schemas.microsoft.com/office/drawing/2014/main" id="{86BBEC22-E26E-169C-A1A5-25D9C3FB47C7}"/>
              </a:ext>
            </a:extLst>
          </p:cNvPr>
          <p:cNvSpPr/>
          <p:nvPr/>
        </p:nvSpPr>
        <p:spPr>
          <a:xfrm rot="-2700000">
            <a:off x="12542618" y="1487169"/>
            <a:ext cx="11641929" cy="11641929"/>
          </a:xfrm>
          <a:custGeom>
            <a:avLst/>
            <a:gdLst/>
            <a:ahLst/>
            <a:cxnLst/>
            <a:rect l="l" t="t" r="r" b="b"/>
            <a:pathLst>
              <a:path w="11641929" h="11641929">
                <a:moveTo>
                  <a:pt x="0" y="0"/>
                </a:moveTo>
                <a:lnTo>
                  <a:pt x="11641929" y="0"/>
                </a:lnTo>
                <a:lnTo>
                  <a:pt x="11641929" y="11641929"/>
                </a:lnTo>
                <a:lnTo>
                  <a:pt x="0" y="11641929"/>
                </a:lnTo>
                <a:lnTo>
                  <a:pt x="0" y="0"/>
                </a:lnTo>
                <a:close/>
              </a:path>
            </a:pathLst>
          </a:custGeom>
          <a:blipFill>
            <a:blip r:embed="rId3">
              <a:alphaModFix amt="6999"/>
            </a:blip>
            <a:stretch>
              <a:fillRect/>
            </a:stretch>
          </a:blipFill>
        </p:spPr>
        <p:txBody>
          <a:bodyPr/>
          <a:lstStyle/>
          <a:p>
            <a:endParaRPr lang="it-DE"/>
          </a:p>
        </p:txBody>
      </p:sp>
      <p:grpSp>
        <p:nvGrpSpPr>
          <p:cNvPr id="7" name="Group 7">
            <a:extLst>
              <a:ext uri="{FF2B5EF4-FFF2-40B4-BE49-F238E27FC236}">
                <a16:creationId xmlns:a16="http://schemas.microsoft.com/office/drawing/2014/main" id="{9E4B2D34-648B-DF70-2361-959D62343B13}"/>
              </a:ext>
            </a:extLst>
          </p:cNvPr>
          <p:cNvGrpSpPr/>
          <p:nvPr/>
        </p:nvGrpSpPr>
        <p:grpSpPr>
          <a:xfrm rot="-2700000">
            <a:off x="12874035" y="1818586"/>
            <a:ext cx="10863149" cy="10863149"/>
            <a:chOff x="0" y="0"/>
            <a:chExt cx="2041549" cy="2041549"/>
          </a:xfrm>
        </p:grpSpPr>
        <p:sp>
          <p:nvSpPr>
            <p:cNvPr id="8" name="Freeform 8">
              <a:extLst>
                <a:ext uri="{FF2B5EF4-FFF2-40B4-BE49-F238E27FC236}">
                  <a16:creationId xmlns:a16="http://schemas.microsoft.com/office/drawing/2014/main" id="{4072CC57-242C-BF74-1218-8EFCBEA913C5}"/>
                </a:ext>
              </a:extLst>
            </p:cNvPr>
            <p:cNvSpPr/>
            <p:nvPr/>
          </p:nvSpPr>
          <p:spPr>
            <a:xfrm>
              <a:off x="0" y="0"/>
              <a:ext cx="2041549" cy="2041549"/>
            </a:xfrm>
            <a:custGeom>
              <a:avLst/>
              <a:gdLst/>
              <a:ahLst/>
              <a:cxnLst/>
              <a:rect l="l" t="t" r="r" b="b"/>
              <a:pathLst>
                <a:path w="2041549" h="2041549">
                  <a:moveTo>
                    <a:pt x="71268" y="0"/>
                  </a:moveTo>
                  <a:lnTo>
                    <a:pt x="1970282" y="0"/>
                  </a:lnTo>
                  <a:cubicBezTo>
                    <a:pt x="1989183" y="0"/>
                    <a:pt x="2007310" y="7509"/>
                    <a:pt x="2020675" y="20874"/>
                  </a:cubicBezTo>
                  <a:cubicBezTo>
                    <a:pt x="2034041" y="34239"/>
                    <a:pt x="2041549" y="52366"/>
                    <a:pt x="2041549" y="71268"/>
                  </a:cubicBezTo>
                  <a:lnTo>
                    <a:pt x="2041549" y="1970282"/>
                  </a:lnTo>
                  <a:cubicBezTo>
                    <a:pt x="2041549" y="2009642"/>
                    <a:pt x="2009642" y="2041549"/>
                    <a:pt x="1970282" y="2041549"/>
                  </a:cubicBezTo>
                  <a:lnTo>
                    <a:pt x="71268" y="2041549"/>
                  </a:lnTo>
                  <a:cubicBezTo>
                    <a:pt x="31908" y="2041549"/>
                    <a:pt x="0" y="2009642"/>
                    <a:pt x="0" y="1970282"/>
                  </a:cubicBezTo>
                  <a:lnTo>
                    <a:pt x="0" y="71268"/>
                  </a:lnTo>
                  <a:cubicBezTo>
                    <a:pt x="0" y="31908"/>
                    <a:pt x="31908" y="0"/>
                    <a:pt x="71268" y="0"/>
                  </a:cubicBezTo>
                  <a:close/>
                </a:path>
              </a:pathLst>
            </a:custGeom>
            <a:solidFill>
              <a:srgbClr val="FFFFFF"/>
            </a:solidFill>
          </p:spPr>
          <p:txBody>
            <a:bodyPr/>
            <a:lstStyle/>
            <a:p>
              <a:endParaRPr lang="it-DE"/>
            </a:p>
          </p:txBody>
        </p:sp>
        <p:sp>
          <p:nvSpPr>
            <p:cNvPr id="9" name="TextBox 9">
              <a:extLst>
                <a:ext uri="{FF2B5EF4-FFF2-40B4-BE49-F238E27FC236}">
                  <a16:creationId xmlns:a16="http://schemas.microsoft.com/office/drawing/2014/main" id="{0F7D970E-F425-DFEB-E4A4-0C08D5EFB633}"/>
                </a:ext>
              </a:extLst>
            </p:cNvPr>
            <p:cNvSpPr txBox="1"/>
            <p:nvPr/>
          </p:nvSpPr>
          <p:spPr>
            <a:xfrm>
              <a:off x="0" y="-47625"/>
              <a:ext cx="2041549" cy="2089174"/>
            </a:xfrm>
            <a:prstGeom prst="rect">
              <a:avLst/>
            </a:prstGeom>
          </p:spPr>
          <p:txBody>
            <a:bodyPr lIns="50800" tIns="50800" rIns="50800" bIns="50800" rtlCol="0" anchor="ctr"/>
            <a:lstStyle/>
            <a:p>
              <a:pPr algn="ctr">
                <a:lnSpc>
                  <a:spcPts val="2659"/>
                </a:lnSpc>
                <a:spcBef>
                  <a:spcPct val="0"/>
                </a:spcBef>
              </a:pPr>
              <a:endParaRPr dirty="0"/>
            </a:p>
          </p:txBody>
        </p:sp>
      </p:grpSp>
      <p:sp>
        <p:nvSpPr>
          <p:cNvPr id="10" name="TextBox 10">
            <a:extLst>
              <a:ext uri="{FF2B5EF4-FFF2-40B4-BE49-F238E27FC236}">
                <a16:creationId xmlns:a16="http://schemas.microsoft.com/office/drawing/2014/main" id="{3B45F706-F0FD-C168-E894-F82DA9EA30F2}"/>
              </a:ext>
            </a:extLst>
          </p:cNvPr>
          <p:cNvSpPr txBox="1"/>
          <p:nvPr/>
        </p:nvSpPr>
        <p:spPr>
          <a:xfrm>
            <a:off x="1992588" y="1445644"/>
            <a:ext cx="12104412" cy="1025922"/>
          </a:xfrm>
          <a:prstGeom prst="rect">
            <a:avLst/>
          </a:prstGeom>
        </p:spPr>
        <p:txBody>
          <a:bodyPr wrap="square" lIns="0" tIns="0" rIns="0" bIns="0" rtlCol="0" anchor="t">
            <a:spAutoFit/>
          </a:bodyPr>
          <a:lstStyle/>
          <a:p>
            <a:pPr algn="l">
              <a:lnSpc>
                <a:spcPts val="8450"/>
              </a:lnSpc>
            </a:pPr>
            <a:r>
              <a:rPr lang="en-US" sz="6500" dirty="0">
                <a:solidFill>
                  <a:srgbClr val="CAE4FC"/>
                </a:solidFill>
                <a:latin typeface="Big John PRO Bold"/>
                <a:ea typeface="Big John PRO Bold"/>
                <a:cs typeface="Big John PRO Bold"/>
                <a:sym typeface="Big John PRO Bold"/>
              </a:rPr>
              <a:t>Discussion Question</a:t>
            </a:r>
          </a:p>
        </p:txBody>
      </p:sp>
      <p:sp>
        <p:nvSpPr>
          <p:cNvPr id="11" name="TextBox 11">
            <a:extLst>
              <a:ext uri="{FF2B5EF4-FFF2-40B4-BE49-F238E27FC236}">
                <a16:creationId xmlns:a16="http://schemas.microsoft.com/office/drawing/2014/main" id="{C2791863-4823-EB96-61FB-AD9ADF0A7719}"/>
              </a:ext>
            </a:extLst>
          </p:cNvPr>
          <p:cNvSpPr txBox="1"/>
          <p:nvPr/>
        </p:nvSpPr>
        <p:spPr>
          <a:xfrm>
            <a:off x="1992588" y="2757169"/>
            <a:ext cx="10428012" cy="665952"/>
          </a:xfrm>
          <a:prstGeom prst="rect">
            <a:avLst/>
          </a:prstGeom>
        </p:spPr>
        <p:txBody>
          <a:bodyPr wrap="square" lIns="0" tIns="0" rIns="0" bIns="0" rtlCol="0" anchor="t">
            <a:spAutoFit/>
          </a:bodyPr>
          <a:lstStyle/>
          <a:p>
            <a:pPr algn="just">
              <a:lnSpc>
                <a:spcPts val="5599"/>
              </a:lnSpc>
              <a:spcBef>
                <a:spcPct val="0"/>
              </a:spcBef>
            </a:pPr>
            <a:r>
              <a:rPr lang="en-US" sz="3999" dirty="0">
                <a:solidFill>
                  <a:srgbClr val="F7FBFF"/>
                </a:solidFill>
                <a:latin typeface="Gilroy"/>
                <a:ea typeface="Gilroy"/>
                <a:cs typeface="Gilroy"/>
                <a:sym typeface="Gilroy"/>
              </a:rPr>
              <a:t>What goals do people have in parenting?</a:t>
            </a:r>
          </a:p>
        </p:txBody>
      </p:sp>
    </p:spTree>
    <p:extLst>
      <p:ext uri="{BB962C8B-B14F-4D97-AF65-F5344CB8AC3E}">
        <p14:creationId xmlns:p14="http://schemas.microsoft.com/office/powerpoint/2010/main" val="16591853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4865501-EB94-08F5-8CE1-679E58FA3294}"/>
            </a:ext>
          </a:extLst>
        </p:cNvPr>
        <p:cNvGrpSpPr/>
        <p:nvPr/>
      </p:nvGrpSpPr>
      <p:grpSpPr>
        <a:xfrm>
          <a:off x="0" y="0"/>
          <a:ext cx="0" cy="0"/>
          <a:chOff x="0" y="0"/>
          <a:chExt cx="0" cy="0"/>
        </a:xfrm>
      </p:grpSpPr>
      <p:sp>
        <p:nvSpPr>
          <p:cNvPr id="2" name="Freeform 2">
            <a:extLst>
              <a:ext uri="{FF2B5EF4-FFF2-40B4-BE49-F238E27FC236}">
                <a16:creationId xmlns:a16="http://schemas.microsoft.com/office/drawing/2014/main" id="{0C47CC44-AD34-463F-8D6D-0CB7BAFD7ADD}"/>
              </a:ext>
            </a:extLst>
          </p:cNvPr>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t="-9333" b="-9333"/>
            </a:stretch>
          </a:blipFill>
        </p:spPr>
        <p:txBody>
          <a:bodyPr/>
          <a:lstStyle/>
          <a:p>
            <a:endParaRPr lang="it-DE"/>
          </a:p>
        </p:txBody>
      </p:sp>
      <p:grpSp>
        <p:nvGrpSpPr>
          <p:cNvPr id="3" name="Group 3">
            <a:extLst>
              <a:ext uri="{FF2B5EF4-FFF2-40B4-BE49-F238E27FC236}">
                <a16:creationId xmlns:a16="http://schemas.microsoft.com/office/drawing/2014/main" id="{30FE4A58-F521-5418-D6C8-C334F5AC4A67}"/>
              </a:ext>
            </a:extLst>
          </p:cNvPr>
          <p:cNvGrpSpPr/>
          <p:nvPr/>
        </p:nvGrpSpPr>
        <p:grpSpPr>
          <a:xfrm>
            <a:off x="1028700" y="1028700"/>
            <a:ext cx="16997941" cy="8229600"/>
            <a:chOff x="0" y="0"/>
            <a:chExt cx="4476824" cy="2167467"/>
          </a:xfrm>
        </p:grpSpPr>
        <p:sp>
          <p:nvSpPr>
            <p:cNvPr id="4" name="Freeform 4">
              <a:extLst>
                <a:ext uri="{FF2B5EF4-FFF2-40B4-BE49-F238E27FC236}">
                  <a16:creationId xmlns:a16="http://schemas.microsoft.com/office/drawing/2014/main" id="{7E9A8C57-25D6-CEA2-47B6-265F6ED1D5B5}"/>
                </a:ext>
              </a:extLst>
            </p:cNvPr>
            <p:cNvSpPr/>
            <p:nvPr/>
          </p:nvSpPr>
          <p:spPr>
            <a:xfrm>
              <a:off x="0" y="0"/>
              <a:ext cx="4476824" cy="2167467"/>
            </a:xfrm>
            <a:custGeom>
              <a:avLst/>
              <a:gdLst/>
              <a:ahLst/>
              <a:cxnLst/>
              <a:rect l="l" t="t" r="r" b="b"/>
              <a:pathLst>
                <a:path w="4476824" h="2167467">
                  <a:moveTo>
                    <a:pt x="19585" y="0"/>
                  </a:moveTo>
                  <a:lnTo>
                    <a:pt x="4457239" y="0"/>
                  </a:lnTo>
                  <a:cubicBezTo>
                    <a:pt x="4462433" y="0"/>
                    <a:pt x="4467415" y="2063"/>
                    <a:pt x="4471088" y="5736"/>
                  </a:cubicBezTo>
                  <a:cubicBezTo>
                    <a:pt x="4474761" y="9409"/>
                    <a:pt x="4476824" y="14391"/>
                    <a:pt x="4476824" y="19585"/>
                  </a:cubicBezTo>
                  <a:lnTo>
                    <a:pt x="4476824" y="2147882"/>
                  </a:lnTo>
                  <a:cubicBezTo>
                    <a:pt x="4476824" y="2158698"/>
                    <a:pt x="4468056" y="2167467"/>
                    <a:pt x="4457239" y="2167467"/>
                  </a:cubicBezTo>
                  <a:lnTo>
                    <a:pt x="19585" y="2167467"/>
                  </a:lnTo>
                  <a:cubicBezTo>
                    <a:pt x="14391" y="2167467"/>
                    <a:pt x="9409" y="2165403"/>
                    <a:pt x="5736" y="2161730"/>
                  </a:cubicBezTo>
                  <a:cubicBezTo>
                    <a:pt x="2063" y="2158058"/>
                    <a:pt x="0" y="2153076"/>
                    <a:pt x="0" y="2147882"/>
                  </a:cubicBezTo>
                  <a:lnTo>
                    <a:pt x="0" y="19585"/>
                  </a:lnTo>
                  <a:cubicBezTo>
                    <a:pt x="0" y="8768"/>
                    <a:pt x="8768" y="0"/>
                    <a:pt x="19585" y="0"/>
                  </a:cubicBezTo>
                  <a:close/>
                </a:path>
              </a:pathLst>
            </a:custGeom>
            <a:solidFill>
              <a:srgbClr val="395D91"/>
            </a:solidFill>
          </p:spPr>
          <p:txBody>
            <a:bodyPr/>
            <a:lstStyle/>
            <a:p>
              <a:endParaRPr lang="it-DE"/>
            </a:p>
          </p:txBody>
        </p:sp>
        <p:sp>
          <p:nvSpPr>
            <p:cNvPr id="5" name="TextBox 5">
              <a:extLst>
                <a:ext uri="{FF2B5EF4-FFF2-40B4-BE49-F238E27FC236}">
                  <a16:creationId xmlns:a16="http://schemas.microsoft.com/office/drawing/2014/main" id="{19FD52DD-701F-15C4-C12A-E0F36809806E}"/>
                </a:ext>
              </a:extLst>
            </p:cNvPr>
            <p:cNvSpPr txBox="1"/>
            <p:nvPr/>
          </p:nvSpPr>
          <p:spPr>
            <a:xfrm>
              <a:off x="0" y="-47625"/>
              <a:ext cx="4476824" cy="2215092"/>
            </a:xfrm>
            <a:prstGeom prst="rect">
              <a:avLst/>
            </a:prstGeom>
          </p:spPr>
          <p:txBody>
            <a:bodyPr lIns="50800" tIns="50800" rIns="50800" bIns="50800" rtlCol="0" anchor="ctr"/>
            <a:lstStyle/>
            <a:p>
              <a:pPr algn="ctr">
                <a:lnSpc>
                  <a:spcPts val="2659"/>
                </a:lnSpc>
              </a:pPr>
              <a:endParaRPr dirty="0"/>
            </a:p>
          </p:txBody>
        </p:sp>
      </p:grpSp>
      <p:sp>
        <p:nvSpPr>
          <p:cNvPr id="6" name="Freeform 6">
            <a:extLst>
              <a:ext uri="{FF2B5EF4-FFF2-40B4-BE49-F238E27FC236}">
                <a16:creationId xmlns:a16="http://schemas.microsoft.com/office/drawing/2014/main" id="{DE4360BF-C1F9-EEF9-F61B-1429C4E9D037}"/>
              </a:ext>
            </a:extLst>
          </p:cNvPr>
          <p:cNvSpPr/>
          <p:nvPr/>
        </p:nvSpPr>
        <p:spPr>
          <a:xfrm rot="-2700000">
            <a:off x="12542618" y="1487169"/>
            <a:ext cx="11641929" cy="11641929"/>
          </a:xfrm>
          <a:custGeom>
            <a:avLst/>
            <a:gdLst/>
            <a:ahLst/>
            <a:cxnLst/>
            <a:rect l="l" t="t" r="r" b="b"/>
            <a:pathLst>
              <a:path w="11641929" h="11641929">
                <a:moveTo>
                  <a:pt x="0" y="0"/>
                </a:moveTo>
                <a:lnTo>
                  <a:pt x="11641929" y="0"/>
                </a:lnTo>
                <a:lnTo>
                  <a:pt x="11641929" y="11641929"/>
                </a:lnTo>
                <a:lnTo>
                  <a:pt x="0" y="11641929"/>
                </a:lnTo>
                <a:lnTo>
                  <a:pt x="0" y="0"/>
                </a:lnTo>
                <a:close/>
              </a:path>
            </a:pathLst>
          </a:custGeom>
          <a:blipFill>
            <a:blip r:embed="rId3">
              <a:alphaModFix amt="6999"/>
            </a:blip>
            <a:stretch>
              <a:fillRect/>
            </a:stretch>
          </a:blipFill>
        </p:spPr>
        <p:txBody>
          <a:bodyPr/>
          <a:lstStyle/>
          <a:p>
            <a:endParaRPr lang="it-DE"/>
          </a:p>
        </p:txBody>
      </p:sp>
      <p:grpSp>
        <p:nvGrpSpPr>
          <p:cNvPr id="7" name="Group 7">
            <a:extLst>
              <a:ext uri="{FF2B5EF4-FFF2-40B4-BE49-F238E27FC236}">
                <a16:creationId xmlns:a16="http://schemas.microsoft.com/office/drawing/2014/main" id="{8D686A3D-C633-8474-ED0F-C6E5B4F2D156}"/>
              </a:ext>
            </a:extLst>
          </p:cNvPr>
          <p:cNvGrpSpPr/>
          <p:nvPr/>
        </p:nvGrpSpPr>
        <p:grpSpPr>
          <a:xfrm rot="-2700000">
            <a:off x="12891719" y="1861279"/>
            <a:ext cx="10863149" cy="10813131"/>
            <a:chOff x="0" y="0"/>
            <a:chExt cx="2041549" cy="2041549"/>
          </a:xfrm>
        </p:grpSpPr>
        <p:sp>
          <p:nvSpPr>
            <p:cNvPr id="8" name="Freeform 8">
              <a:extLst>
                <a:ext uri="{FF2B5EF4-FFF2-40B4-BE49-F238E27FC236}">
                  <a16:creationId xmlns:a16="http://schemas.microsoft.com/office/drawing/2014/main" id="{869BFE15-5E0A-38BA-869A-9CE0B107EEBA}"/>
                </a:ext>
              </a:extLst>
            </p:cNvPr>
            <p:cNvSpPr/>
            <p:nvPr/>
          </p:nvSpPr>
          <p:spPr>
            <a:xfrm>
              <a:off x="0" y="0"/>
              <a:ext cx="2041549" cy="2041549"/>
            </a:xfrm>
            <a:custGeom>
              <a:avLst/>
              <a:gdLst/>
              <a:ahLst/>
              <a:cxnLst/>
              <a:rect l="l" t="t" r="r" b="b"/>
              <a:pathLst>
                <a:path w="2041549" h="2041549">
                  <a:moveTo>
                    <a:pt x="71268" y="0"/>
                  </a:moveTo>
                  <a:lnTo>
                    <a:pt x="1970282" y="0"/>
                  </a:lnTo>
                  <a:cubicBezTo>
                    <a:pt x="1989183" y="0"/>
                    <a:pt x="2007310" y="7509"/>
                    <a:pt x="2020675" y="20874"/>
                  </a:cubicBezTo>
                  <a:cubicBezTo>
                    <a:pt x="2034041" y="34239"/>
                    <a:pt x="2041549" y="52366"/>
                    <a:pt x="2041549" y="71268"/>
                  </a:cubicBezTo>
                  <a:lnTo>
                    <a:pt x="2041549" y="1970282"/>
                  </a:lnTo>
                  <a:cubicBezTo>
                    <a:pt x="2041549" y="2009642"/>
                    <a:pt x="2009642" y="2041549"/>
                    <a:pt x="1970282" y="2041549"/>
                  </a:cubicBezTo>
                  <a:lnTo>
                    <a:pt x="71268" y="2041549"/>
                  </a:lnTo>
                  <a:cubicBezTo>
                    <a:pt x="31908" y="2041549"/>
                    <a:pt x="0" y="2009642"/>
                    <a:pt x="0" y="1970282"/>
                  </a:cubicBezTo>
                  <a:lnTo>
                    <a:pt x="0" y="71268"/>
                  </a:lnTo>
                  <a:cubicBezTo>
                    <a:pt x="0" y="31908"/>
                    <a:pt x="31908" y="0"/>
                    <a:pt x="71268" y="0"/>
                  </a:cubicBezTo>
                  <a:close/>
                </a:path>
              </a:pathLst>
            </a:custGeom>
            <a:solidFill>
              <a:srgbClr val="FFFFFF"/>
            </a:solidFill>
          </p:spPr>
          <p:txBody>
            <a:bodyPr/>
            <a:lstStyle/>
            <a:p>
              <a:endParaRPr lang="it-DE"/>
            </a:p>
          </p:txBody>
        </p:sp>
        <p:sp>
          <p:nvSpPr>
            <p:cNvPr id="9" name="TextBox 9">
              <a:extLst>
                <a:ext uri="{FF2B5EF4-FFF2-40B4-BE49-F238E27FC236}">
                  <a16:creationId xmlns:a16="http://schemas.microsoft.com/office/drawing/2014/main" id="{AFD4557C-D0B7-CFCF-0468-5BC4BABC6076}"/>
                </a:ext>
              </a:extLst>
            </p:cNvPr>
            <p:cNvSpPr txBox="1"/>
            <p:nvPr/>
          </p:nvSpPr>
          <p:spPr>
            <a:xfrm>
              <a:off x="0" y="-47625"/>
              <a:ext cx="2041549" cy="2089174"/>
            </a:xfrm>
            <a:prstGeom prst="rect">
              <a:avLst/>
            </a:prstGeom>
          </p:spPr>
          <p:txBody>
            <a:bodyPr lIns="50800" tIns="50800" rIns="50800" bIns="50800" rtlCol="0" anchor="ctr"/>
            <a:lstStyle/>
            <a:p>
              <a:pPr algn="ctr">
                <a:lnSpc>
                  <a:spcPts val="2659"/>
                </a:lnSpc>
                <a:spcBef>
                  <a:spcPct val="0"/>
                </a:spcBef>
              </a:pPr>
              <a:endParaRPr dirty="0"/>
            </a:p>
          </p:txBody>
        </p:sp>
      </p:grpSp>
      <p:sp>
        <p:nvSpPr>
          <p:cNvPr id="10" name="TextBox 10">
            <a:extLst>
              <a:ext uri="{FF2B5EF4-FFF2-40B4-BE49-F238E27FC236}">
                <a16:creationId xmlns:a16="http://schemas.microsoft.com/office/drawing/2014/main" id="{147A38A3-918F-4405-C885-7C060E88AB56}"/>
              </a:ext>
            </a:extLst>
          </p:cNvPr>
          <p:cNvSpPr txBox="1"/>
          <p:nvPr/>
        </p:nvSpPr>
        <p:spPr>
          <a:xfrm>
            <a:off x="1992588" y="1445644"/>
            <a:ext cx="12942612" cy="1025922"/>
          </a:xfrm>
          <a:prstGeom prst="rect">
            <a:avLst/>
          </a:prstGeom>
        </p:spPr>
        <p:txBody>
          <a:bodyPr wrap="square" lIns="0" tIns="0" rIns="0" bIns="0" rtlCol="0" anchor="t">
            <a:spAutoFit/>
          </a:bodyPr>
          <a:lstStyle/>
          <a:p>
            <a:pPr algn="l">
              <a:lnSpc>
                <a:spcPts val="8450"/>
              </a:lnSpc>
            </a:pPr>
            <a:r>
              <a:rPr lang="en-US" sz="6500" dirty="0">
                <a:solidFill>
                  <a:srgbClr val="CAE4FC"/>
                </a:solidFill>
                <a:latin typeface="Big John PRO Bold"/>
                <a:ea typeface="Big John PRO Bold"/>
                <a:cs typeface="Big John PRO Bold"/>
                <a:sym typeface="Big John PRO Bold"/>
              </a:rPr>
              <a:t>The Church Supports</a:t>
            </a:r>
          </a:p>
        </p:txBody>
      </p:sp>
      <p:sp>
        <p:nvSpPr>
          <p:cNvPr id="11" name="TextBox 11">
            <a:extLst>
              <a:ext uri="{FF2B5EF4-FFF2-40B4-BE49-F238E27FC236}">
                <a16:creationId xmlns:a16="http://schemas.microsoft.com/office/drawing/2014/main" id="{520CDEEB-B522-4A30-C9B8-5BFA87056E7F}"/>
              </a:ext>
            </a:extLst>
          </p:cNvPr>
          <p:cNvSpPr txBox="1"/>
          <p:nvPr/>
        </p:nvSpPr>
        <p:spPr>
          <a:xfrm>
            <a:off x="1992588" y="2757169"/>
            <a:ext cx="10961412" cy="3538533"/>
          </a:xfrm>
          <a:prstGeom prst="rect">
            <a:avLst/>
          </a:prstGeom>
        </p:spPr>
        <p:txBody>
          <a:bodyPr wrap="square" lIns="0" tIns="0" rIns="0" bIns="0" rtlCol="0" anchor="t">
            <a:spAutoFit/>
          </a:bodyPr>
          <a:lstStyle/>
          <a:p>
            <a:pPr marL="571500" indent="-571500" algn="just">
              <a:lnSpc>
                <a:spcPts val="5599"/>
              </a:lnSpc>
              <a:spcBef>
                <a:spcPct val="0"/>
              </a:spcBef>
              <a:buFontTx/>
              <a:buChar char="-"/>
            </a:pPr>
            <a:r>
              <a:rPr lang="en-US" sz="3999" dirty="0">
                <a:solidFill>
                  <a:srgbClr val="F7FBFF"/>
                </a:solidFill>
                <a:latin typeface="Gilroy"/>
                <a:ea typeface="Gilroy"/>
                <a:cs typeface="Gilroy"/>
                <a:sym typeface="Gilroy"/>
              </a:rPr>
              <a:t>Maturity = “distrusting my heart enough to receive correction, seek out counsel and be self-disclosing” — Bob &amp; Julie Kauflin</a:t>
            </a:r>
          </a:p>
          <a:p>
            <a:pPr algn="just">
              <a:lnSpc>
                <a:spcPts val="5599"/>
              </a:lnSpc>
              <a:spcBef>
                <a:spcPct val="0"/>
              </a:spcBef>
            </a:pPr>
            <a:endParaRPr lang="en-US" sz="3999" b="1" dirty="0">
              <a:solidFill>
                <a:srgbClr val="F7FBFF"/>
              </a:solidFill>
              <a:latin typeface="Gilroy"/>
              <a:ea typeface="Gilroy"/>
              <a:cs typeface="Gilroy"/>
              <a:sym typeface="Gilroy"/>
            </a:endParaRPr>
          </a:p>
          <a:p>
            <a:pPr marL="571500" indent="-571500" algn="just">
              <a:lnSpc>
                <a:spcPts val="5599"/>
              </a:lnSpc>
              <a:spcBef>
                <a:spcPct val="0"/>
              </a:spcBef>
              <a:buFontTx/>
              <a:buChar char="-"/>
            </a:pPr>
            <a:r>
              <a:rPr lang="en-US" sz="3999" dirty="0">
                <a:solidFill>
                  <a:srgbClr val="F7FBFF"/>
                </a:solidFill>
                <a:latin typeface="Gilroy"/>
                <a:ea typeface="Gilroy"/>
                <a:cs typeface="Gilroy"/>
                <a:sym typeface="Gilroy"/>
              </a:rPr>
              <a:t>Titus 2:3–5</a:t>
            </a:r>
          </a:p>
        </p:txBody>
      </p:sp>
    </p:spTree>
    <p:extLst>
      <p:ext uri="{BB962C8B-B14F-4D97-AF65-F5344CB8AC3E}">
        <p14:creationId xmlns:p14="http://schemas.microsoft.com/office/powerpoint/2010/main" val="21169021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89B5CBF-3AC6-62DB-3943-A20D7F128481}"/>
            </a:ext>
          </a:extLst>
        </p:cNvPr>
        <p:cNvGrpSpPr/>
        <p:nvPr/>
      </p:nvGrpSpPr>
      <p:grpSpPr>
        <a:xfrm>
          <a:off x="0" y="0"/>
          <a:ext cx="0" cy="0"/>
          <a:chOff x="0" y="0"/>
          <a:chExt cx="0" cy="0"/>
        </a:xfrm>
      </p:grpSpPr>
      <p:sp>
        <p:nvSpPr>
          <p:cNvPr id="2" name="Freeform 2">
            <a:extLst>
              <a:ext uri="{FF2B5EF4-FFF2-40B4-BE49-F238E27FC236}">
                <a16:creationId xmlns:a16="http://schemas.microsoft.com/office/drawing/2014/main" id="{6198EA50-C771-13A6-CF62-ACFAEAF59FC6}"/>
              </a:ext>
            </a:extLst>
          </p:cNvPr>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t="-9333" b="-9333"/>
            </a:stretch>
          </a:blipFill>
        </p:spPr>
        <p:txBody>
          <a:bodyPr/>
          <a:lstStyle/>
          <a:p>
            <a:endParaRPr lang="it-DE"/>
          </a:p>
        </p:txBody>
      </p:sp>
      <p:grpSp>
        <p:nvGrpSpPr>
          <p:cNvPr id="3" name="Group 3">
            <a:extLst>
              <a:ext uri="{FF2B5EF4-FFF2-40B4-BE49-F238E27FC236}">
                <a16:creationId xmlns:a16="http://schemas.microsoft.com/office/drawing/2014/main" id="{045ED168-F4DE-3E38-A710-5465E0488EE8}"/>
              </a:ext>
            </a:extLst>
          </p:cNvPr>
          <p:cNvGrpSpPr/>
          <p:nvPr/>
        </p:nvGrpSpPr>
        <p:grpSpPr>
          <a:xfrm>
            <a:off x="1028700" y="1028700"/>
            <a:ext cx="16997941" cy="8229600"/>
            <a:chOff x="0" y="0"/>
            <a:chExt cx="4476824" cy="2167467"/>
          </a:xfrm>
        </p:grpSpPr>
        <p:sp>
          <p:nvSpPr>
            <p:cNvPr id="4" name="Freeform 4">
              <a:extLst>
                <a:ext uri="{FF2B5EF4-FFF2-40B4-BE49-F238E27FC236}">
                  <a16:creationId xmlns:a16="http://schemas.microsoft.com/office/drawing/2014/main" id="{07995E58-428B-B4D1-A43F-13C0459C4BCF}"/>
                </a:ext>
              </a:extLst>
            </p:cNvPr>
            <p:cNvSpPr/>
            <p:nvPr/>
          </p:nvSpPr>
          <p:spPr>
            <a:xfrm>
              <a:off x="0" y="0"/>
              <a:ext cx="4476824" cy="2167467"/>
            </a:xfrm>
            <a:custGeom>
              <a:avLst/>
              <a:gdLst/>
              <a:ahLst/>
              <a:cxnLst/>
              <a:rect l="l" t="t" r="r" b="b"/>
              <a:pathLst>
                <a:path w="4476824" h="2167467">
                  <a:moveTo>
                    <a:pt x="19585" y="0"/>
                  </a:moveTo>
                  <a:lnTo>
                    <a:pt x="4457239" y="0"/>
                  </a:lnTo>
                  <a:cubicBezTo>
                    <a:pt x="4462433" y="0"/>
                    <a:pt x="4467415" y="2063"/>
                    <a:pt x="4471088" y="5736"/>
                  </a:cubicBezTo>
                  <a:cubicBezTo>
                    <a:pt x="4474761" y="9409"/>
                    <a:pt x="4476824" y="14391"/>
                    <a:pt x="4476824" y="19585"/>
                  </a:cubicBezTo>
                  <a:lnTo>
                    <a:pt x="4476824" y="2147882"/>
                  </a:lnTo>
                  <a:cubicBezTo>
                    <a:pt x="4476824" y="2158698"/>
                    <a:pt x="4468056" y="2167467"/>
                    <a:pt x="4457239" y="2167467"/>
                  </a:cubicBezTo>
                  <a:lnTo>
                    <a:pt x="19585" y="2167467"/>
                  </a:lnTo>
                  <a:cubicBezTo>
                    <a:pt x="14391" y="2167467"/>
                    <a:pt x="9409" y="2165403"/>
                    <a:pt x="5736" y="2161730"/>
                  </a:cubicBezTo>
                  <a:cubicBezTo>
                    <a:pt x="2063" y="2158058"/>
                    <a:pt x="0" y="2153076"/>
                    <a:pt x="0" y="2147882"/>
                  </a:cubicBezTo>
                  <a:lnTo>
                    <a:pt x="0" y="19585"/>
                  </a:lnTo>
                  <a:cubicBezTo>
                    <a:pt x="0" y="8768"/>
                    <a:pt x="8768" y="0"/>
                    <a:pt x="19585" y="0"/>
                  </a:cubicBezTo>
                  <a:close/>
                </a:path>
              </a:pathLst>
            </a:custGeom>
            <a:solidFill>
              <a:srgbClr val="395D91"/>
            </a:solidFill>
          </p:spPr>
          <p:txBody>
            <a:bodyPr/>
            <a:lstStyle/>
            <a:p>
              <a:endParaRPr lang="it-DE"/>
            </a:p>
          </p:txBody>
        </p:sp>
        <p:sp>
          <p:nvSpPr>
            <p:cNvPr id="5" name="TextBox 5">
              <a:extLst>
                <a:ext uri="{FF2B5EF4-FFF2-40B4-BE49-F238E27FC236}">
                  <a16:creationId xmlns:a16="http://schemas.microsoft.com/office/drawing/2014/main" id="{92372117-C1AA-6E6E-22CE-B546E481FC1A}"/>
                </a:ext>
              </a:extLst>
            </p:cNvPr>
            <p:cNvSpPr txBox="1"/>
            <p:nvPr/>
          </p:nvSpPr>
          <p:spPr>
            <a:xfrm>
              <a:off x="0" y="-47625"/>
              <a:ext cx="4476824" cy="2215092"/>
            </a:xfrm>
            <a:prstGeom prst="rect">
              <a:avLst/>
            </a:prstGeom>
          </p:spPr>
          <p:txBody>
            <a:bodyPr lIns="50800" tIns="50800" rIns="50800" bIns="50800" rtlCol="0" anchor="ctr"/>
            <a:lstStyle/>
            <a:p>
              <a:pPr algn="ctr">
                <a:lnSpc>
                  <a:spcPts val="2659"/>
                </a:lnSpc>
              </a:pPr>
              <a:endParaRPr dirty="0"/>
            </a:p>
          </p:txBody>
        </p:sp>
      </p:grpSp>
      <p:sp>
        <p:nvSpPr>
          <p:cNvPr id="6" name="Freeform 6">
            <a:extLst>
              <a:ext uri="{FF2B5EF4-FFF2-40B4-BE49-F238E27FC236}">
                <a16:creationId xmlns:a16="http://schemas.microsoft.com/office/drawing/2014/main" id="{5884D58C-4A56-FD88-B870-95BE21A06DF8}"/>
              </a:ext>
            </a:extLst>
          </p:cNvPr>
          <p:cNvSpPr/>
          <p:nvPr/>
        </p:nvSpPr>
        <p:spPr>
          <a:xfrm rot="-2700000">
            <a:off x="12542618" y="1487169"/>
            <a:ext cx="11641929" cy="11641929"/>
          </a:xfrm>
          <a:custGeom>
            <a:avLst/>
            <a:gdLst/>
            <a:ahLst/>
            <a:cxnLst/>
            <a:rect l="l" t="t" r="r" b="b"/>
            <a:pathLst>
              <a:path w="11641929" h="11641929">
                <a:moveTo>
                  <a:pt x="0" y="0"/>
                </a:moveTo>
                <a:lnTo>
                  <a:pt x="11641929" y="0"/>
                </a:lnTo>
                <a:lnTo>
                  <a:pt x="11641929" y="11641929"/>
                </a:lnTo>
                <a:lnTo>
                  <a:pt x="0" y="11641929"/>
                </a:lnTo>
                <a:lnTo>
                  <a:pt x="0" y="0"/>
                </a:lnTo>
                <a:close/>
              </a:path>
            </a:pathLst>
          </a:custGeom>
          <a:blipFill>
            <a:blip r:embed="rId3">
              <a:alphaModFix amt="6999"/>
            </a:blip>
            <a:stretch>
              <a:fillRect/>
            </a:stretch>
          </a:blipFill>
        </p:spPr>
        <p:txBody>
          <a:bodyPr/>
          <a:lstStyle/>
          <a:p>
            <a:endParaRPr lang="it-DE"/>
          </a:p>
        </p:txBody>
      </p:sp>
      <p:grpSp>
        <p:nvGrpSpPr>
          <p:cNvPr id="7" name="Group 7">
            <a:extLst>
              <a:ext uri="{FF2B5EF4-FFF2-40B4-BE49-F238E27FC236}">
                <a16:creationId xmlns:a16="http://schemas.microsoft.com/office/drawing/2014/main" id="{7350C7D8-ACBC-BA5A-2372-25CB2588705E}"/>
              </a:ext>
            </a:extLst>
          </p:cNvPr>
          <p:cNvGrpSpPr/>
          <p:nvPr/>
        </p:nvGrpSpPr>
        <p:grpSpPr>
          <a:xfrm rot="-2700000">
            <a:off x="12891719" y="1861279"/>
            <a:ext cx="10863149" cy="10813131"/>
            <a:chOff x="0" y="0"/>
            <a:chExt cx="2041549" cy="2041549"/>
          </a:xfrm>
        </p:grpSpPr>
        <p:sp>
          <p:nvSpPr>
            <p:cNvPr id="8" name="Freeform 8">
              <a:extLst>
                <a:ext uri="{FF2B5EF4-FFF2-40B4-BE49-F238E27FC236}">
                  <a16:creationId xmlns:a16="http://schemas.microsoft.com/office/drawing/2014/main" id="{A09DD8B7-4D4A-4F48-977A-10D1BEC49BC9}"/>
                </a:ext>
              </a:extLst>
            </p:cNvPr>
            <p:cNvSpPr/>
            <p:nvPr/>
          </p:nvSpPr>
          <p:spPr>
            <a:xfrm>
              <a:off x="0" y="0"/>
              <a:ext cx="2041549" cy="2041549"/>
            </a:xfrm>
            <a:custGeom>
              <a:avLst/>
              <a:gdLst/>
              <a:ahLst/>
              <a:cxnLst/>
              <a:rect l="l" t="t" r="r" b="b"/>
              <a:pathLst>
                <a:path w="2041549" h="2041549">
                  <a:moveTo>
                    <a:pt x="71268" y="0"/>
                  </a:moveTo>
                  <a:lnTo>
                    <a:pt x="1970282" y="0"/>
                  </a:lnTo>
                  <a:cubicBezTo>
                    <a:pt x="1989183" y="0"/>
                    <a:pt x="2007310" y="7509"/>
                    <a:pt x="2020675" y="20874"/>
                  </a:cubicBezTo>
                  <a:cubicBezTo>
                    <a:pt x="2034041" y="34239"/>
                    <a:pt x="2041549" y="52366"/>
                    <a:pt x="2041549" y="71268"/>
                  </a:cubicBezTo>
                  <a:lnTo>
                    <a:pt x="2041549" y="1970282"/>
                  </a:lnTo>
                  <a:cubicBezTo>
                    <a:pt x="2041549" y="2009642"/>
                    <a:pt x="2009642" y="2041549"/>
                    <a:pt x="1970282" y="2041549"/>
                  </a:cubicBezTo>
                  <a:lnTo>
                    <a:pt x="71268" y="2041549"/>
                  </a:lnTo>
                  <a:cubicBezTo>
                    <a:pt x="31908" y="2041549"/>
                    <a:pt x="0" y="2009642"/>
                    <a:pt x="0" y="1970282"/>
                  </a:cubicBezTo>
                  <a:lnTo>
                    <a:pt x="0" y="71268"/>
                  </a:lnTo>
                  <a:cubicBezTo>
                    <a:pt x="0" y="31908"/>
                    <a:pt x="31908" y="0"/>
                    <a:pt x="71268" y="0"/>
                  </a:cubicBezTo>
                  <a:close/>
                </a:path>
              </a:pathLst>
            </a:custGeom>
            <a:solidFill>
              <a:srgbClr val="FFFFFF"/>
            </a:solidFill>
          </p:spPr>
          <p:txBody>
            <a:bodyPr/>
            <a:lstStyle/>
            <a:p>
              <a:endParaRPr lang="it-DE"/>
            </a:p>
          </p:txBody>
        </p:sp>
        <p:sp>
          <p:nvSpPr>
            <p:cNvPr id="9" name="TextBox 9">
              <a:extLst>
                <a:ext uri="{FF2B5EF4-FFF2-40B4-BE49-F238E27FC236}">
                  <a16:creationId xmlns:a16="http://schemas.microsoft.com/office/drawing/2014/main" id="{668E1D7E-3A5B-DB49-8116-9A2249316EC9}"/>
                </a:ext>
              </a:extLst>
            </p:cNvPr>
            <p:cNvSpPr txBox="1"/>
            <p:nvPr/>
          </p:nvSpPr>
          <p:spPr>
            <a:xfrm>
              <a:off x="0" y="-47625"/>
              <a:ext cx="2041549" cy="2089174"/>
            </a:xfrm>
            <a:prstGeom prst="rect">
              <a:avLst/>
            </a:prstGeom>
          </p:spPr>
          <p:txBody>
            <a:bodyPr lIns="50800" tIns="50800" rIns="50800" bIns="50800" rtlCol="0" anchor="ctr"/>
            <a:lstStyle/>
            <a:p>
              <a:pPr algn="ctr">
                <a:lnSpc>
                  <a:spcPts val="2659"/>
                </a:lnSpc>
                <a:spcBef>
                  <a:spcPct val="0"/>
                </a:spcBef>
              </a:pPr>
              <a:endParaRPr dirty="0"/>
            </a:p>
          </p:txBody>
        </p:sp>
      </p:grpSp>
      <p:sp>
        <p:nvSpPr>
          <p:cNvPr id="10" name="TextBox 10">
            <a:extLst>
              <a:ext uri="{FF2B5EF4-FFF2-40B4-BE49-F238E27FC236}">
                <a16:creationId xmlns:a16="http://schemas.microsoft.com/office/drawing/2014/main" id="{DD1AD547-763E-4A8E-B83E-D7426544D28E}"/>
              </a:ext>
            </a:extLst>
          </p:cNvPr>
          <p:cNvSpPr txBox="1"/>
          <p:nvPr/>
        </p:nvSpPr>
        <p:spPr>
          <a:xfrm>
            <a:off x="1992588" y="1445644"/>
            <a:ext cx="12942612" cy="1025922"/>
          </a:xfrm>
          <a:prstGeom prst="rect">
            <a:avLst/>
          </a:prstGeom>
        </p:spPr>
        <p:txBody>
          <a:bodyPr wrap="square" lIns="0" tIns="0" rIns="0" bIns="0" rtlCol="0" anchor="t">
            <a:spAutoFit/>
          </a:bodyPr>
          <a:lstStyle/>
          <a:p>
            <a:pPr algn="l">
              <a:lnSpc>
                <a:spcPts val="8450"/>
              </a:lnSpc>
            </a:pPr>
            <a:r>
              <a:rPr lang="en-US" sz="6500" dirty="0">
                <a:solidFill>
                  <a:srgbClr val="CAE4FC"/>
                </a:solidFill>
                <a:latin typeface="Big John PRO Bold"/>
                <a:ea typeface="Big John PRO Bold"/>
                <a:cs typeface="Big John PRO Bold"/>
                <a:sym typeface="Big John PRO Bold"/>
              </a:rPr>
              <a:t>God Gives the Growth</a:t>
            </a:r>
          </a:p>
        </p:txBody>
      </p:sp>
    </p:spTree>
    <p:extLst>
      <p:ext uri="{BB962C8B-B14F-4D97-AF65-F5344CB8AC3E}">
        <p14:creationId xmlns:p14="http://schemas.microsoft.com/office/powerpoint/2010/main" val="402280018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162592A-B781-C555-CEEE-7D82C4426FA1}"/>
            </a:ext>
          </a:extLst>
        </p:cNvPr>
        <p:cNvGrpSpPr/>
        <p:nvPr/>
      </p:nvGrpSpPr>
      <p:grpSpPr>
        <a:xfrm>
          <a:off x="0" y="0"/>
          <a:ext cx="0" cy="0"/>
          <a:chOff x="0" y="0"/>
          <a:chExt cx="0" cy="0"/>
        </a:xfrm>
      </p:grpSpPr>
      <p:sp>
        <p:nvSpPr>
          <p:cNvPr id="2" name="Freeform 2">
            <a:extLst>
              <a:ext uri="{FF2B5EF4-FFF2-40B4-BE49-F238E27FC236}">
                <a16:creationId xmlns:a16="http://schemas.microsoft.com/office/drawing/2014/main" id="{30039C27-FF44-49DE-20DA-2C2AF0248012}"/>
              </a:ext>
            </a:extLst>
          </p:cNvPr>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t="-9333" b="-9333"/>
            </a:stretch>
          </a:blipFill>
        </p:spPr>
        <p:txBody>
          <a:bodyPr/>
          <a:lstStyle/>
          <a:p>
            <a:endParaRPr lang="it-DE"/>
          </a:p>
        </p:txBody>
      </p:sp>
      <p:grpSp>
        <p:nvGrpSpPr>
          <p:cNvPr id="11" name="Group 11">
            <a:extLst>
              <a:ext uri="{FF2B5EF4-FFF2-40B4-BE49-F238E27FC236}">
                <a16:creationId xmlns:a16="http://schemas.microsoft.com/office/drawing/2014/main" id="{B91A4E0C-1E7E-6B38-5537-9A5EAECA933D}"/>
              </a:ext>
            </a:extLst>
          </p:cNvPr>
          <p:cNvGrpSpPr/>
          <p:nvPr/>
        </p:nvGrpSpPr>
        <p:grpSpPr>
          <a:xfrm>
            <a:off x="11102290" y="8133616"/>
            <a:ext cx="10256613" cy="1421409"/>
            <a:chOff x="0" y="0"/>
            <a:chExt cx="2701330" cy="374363"/>
          </a:xfrm>
        </p:grpSpPr>
        <p:sp>
          <p:nvSpPr>
            <p:cNvPr id="12" name="Freeform 12">
              <a:extLst>
                <a:ext uri="{FF2B5EF4-FFF2-40B4-BE49-F238E27FC236}">
                  <a16:creationId xmlns:a16="http://schemas.microsoft.com/office/drawing/2014/main" id="{64FD1BA0-C437-E513-C12F-69CE20AA76E7}"/>
                </a:ext>
              </a:extLst>
            </p:cNvPr>
            <p:cNvSpPr/>
            <p:nvPr/>
          </p:nvSpPr>
          <p:spPr>
            <a:xfrm>
              <a:off x="0" y="0"/>
              <a:ext cx="2701330" cy="374363"/>
            </a:xfrm>
            <a:custGeom>
              <a:avLst/>
              <a:gdLst/>
              <a:ahLst/>
              <a:cxnLst/>
              <a:rect l="l" t="t" r="r" b="b"/>
              <a:pathLst>
                <a:path w="2701330" h="374363">
                  <a:moveTo>
                    <a:pt x="38496" y="0"/>
                  </a:moveTo>
                  <a:lnTo>
                    <a:pt x="2662834" y="0"/>
                  </a:lnTo>
                  <a:cubicBezTo>
                    <a:pt x="2673044" y="0"/>
                    <a:pt x="2682835" y="4056"/>
                    <a:pt x="2690055" y="11275"/>
                  </a:cubicBezTo>
                  <a:cubicBezTo>
                    <a:pt x="2697274" y="18495"/>
                    <a:pt x="2701330" y="28286"/>
                    <a:pt x="2701330" y="38496"/>
                  </a:cubicBezTo>
                  <a:lnTo>
                    <a:pt x="2701330" y="335867"/>
                  </a:lnTo>
                  <a:cubicBezTo>
                    <a:pt x="2701330" y="346077"/>
                    <a:pt x="2697274" y="355868"/>
                    <a:pt x="2690055" y="363088"/>
                  </a:cubicBezTo>
                  <a:cubicBezTo>
                    <a:pt x="2682835" y="370307"/>
                    <a:pt x="2673044" y="374363"/>
                    <a:pt x="2662834" y="374363"/>
                  </a:cubicBezTo>
                  <a:lnTo>
                    <a:pt x="38496" y="374363"/>
                  </a:lnTo>
                  <a:cubicBezTo>
                    <a:pt x="28286" y="374363"/>
                    <a:pt x="18495" y="370307"/>
                    <a:pt x="11275" y="363088"/>
                  </a:cubicBezTo>
                  <a:cubicBezTo>
                    <a:pt x="4056" y="355868"/>
                    <a:pt x="0" y="346077"/>
                    <a:pt x="0" y="335867"/>
                  </a:cubicBezTo>
                  <a:lnTo>
                    <a:pt x="0" y="38496"/>
                  </a:lnTo>
                  <a:cubicBezTo>
                    <a:pt x="0" y="28286"/>
                    <a:pt x="4056" y="18495"/>
                    <a:pt x="11275" y="11275"/>
                  </a:cubicBezTo>
                  <a:cubicBezTo>
                    <a:pt x="18495" y="4056"/>
                    <a:pt x="28286" y="0"/>
                    <a:pt x="38496" y="0"/>
                  </a:cubicBezTo>
                  <a:close/>
                </a:path>
              </a:pathLst>
            </a:custGeom>
            <a:solidFill>
              <a:srgbClr val="CAE4FC"/>
            </a:solidFill>
          </p:spPr>
          <p:txBody>
            <a:bodyPr/>
            <a:lstStyle/>
            <a:p>
              <a:endParaRPr lang="it-DE"/>
            </a:p>
          </p:txBody>
        </p:sp>
        <p:sp>
          <p:nvSpPr>
            <p:cNvPr id="13" name="TextBox 13">
              <a:extLst>
                <a:ext uri="{FF2B5EF4-FFF2-40B4-BE49-F238E27FC236}">
                  <a16:creationId xmlns:a16="http://schemas.microsoft.com/office/drawing/2014/main" id="{AC39A990-79E6-0262-4155-39810D20E18A}"/>
                </a:ext>
              </a:extLst>
            </p:cNvPr>
            <p:cNvSpPr txBox="1"/>
            <p:nvPr/>
          </p:nvSpPr>
          <p:spPr>
            <a:xfrm>
              <a:off x="0" y="-47625"/>
              <a:ext cx="2701330" cy="421988"/>
            </a:xfrm>
            <a:prstGeom prst="rect">
              <a:avLst/>
            </a:prstGeom>
          </p:spPr>
          <p:txBody>
            <a:bodyPr lIns="50800" tIns="50800" rIns="50800" bIns="50800" rtlCol="0" anchor="ctr"/>
            <a:lstStyle/>
            <a:p>
              <a:pPr algn="ctr">
                <a:lnSpc>
                  <a:spcPts val="2659"/>
                </a:lnSpc>
              </a:pPr>
              <a:endParaRPr dirty="0"/>
            </a:p>
          </p:txBody>
        </p:sp>
      </p:grpSp>
      <p:sp>
        <p:nvSpPr>
          <p:cNvPr id="14" name="TextBox 14">
            <a:extLst>
              <a:ext uri="{FF2B5EF4-FFF2-40B4-BE49-F238E27FC236}">
                <a16:creationId xmlns:a16="http://schemas.microsoft.com/office/drawing/2014/main" id="{ECC584FF-61E2-82D5-1DE8-87649100A01A}"/>
              </a:ext>
            </a:extLst>
          </p:cNvPr>
          <p:cNvSpPr txBox="1"/>
          <p:nvPr/>
        </p:nvSpPr>
        <p:spPr>
          <a:xfrm>
            <a:off x="9144000" y="8517296"/>
            <a:ext cx="7660333" cy="654050"/>
          </a:xfrm>
          <a:prstGeom prst="rect">
            <a:avLst/>
          </a:prstGeom>
        </p:spPr>
        <p:txBody>
          <a:bodyPr lIns="0" tIns="0" rIns="0" bIns="0" rtlCol="0" anchor="t">
            <a:spAutoFit/>
          </a:bodyPr>
          <a:lstStyle/>
          <a:p>
            <a:pPr algn="r">
              <a:lnSpc>
                <a:spcPts val="5199"/>
              </a:lnSpc>
            </a:pPr>
            <a:r>
              <a:rPr lang="en-US" sz="3999" b="1" dirty="0">
                <a:solidFill>
                  <a:srgbClr val="395D91"/>
                </a:solidFill>
                <a:latin typeface="Gilroy Bold"/>
                <a:ea typeface="Gilroy Bold"/>
                <a:cs typeface="Gilroy Bold"/>
                <a:sym typeface="Gilroy Bold"/>
              </a:rPr>
              <a:t>— John MacArthur</a:t>
            </a:r>
          </a:p>
        </p:txBody>
      </p:sp>
      <p:sp>
        <p:nvSpPr>
          <p:cNvPr id="15" name="TextBox 15">
            <a:extLst>
              <a:ext uri="{FF2B5EF4-FFF2-40B4-BE49-F238E27FC236}">
                <a16:creationId xmlns:a16="http://schemas.microsoft.com/office/drawing/2014/main" id="{434CE0D5-62FB-87EF-6820-35F25115FD49}"/>
              </a:ext>
            </a:extLst>
          </p:cNvPr>
          <p:cNvSpPr txBox="1"/>
          <p:nvPr/>
        </p:nvSpPr>
        <p:spPr>
          <a:xfrm>
            <a:off x="1261795" y="1316200"/>
            <a:ext cx="15764409" cy="5708358"/>
          </a:xfrm>
          <a:prstGeom prst="rect">
            <a:avLst/>
          </a:prstGeom>
        </p:spPr>
        <p:txBody>
          <a:bodyPr wrap="square" lIns="0" tIns="0" rIns="0" bIns="0" rtlCol="0" anchor="t">
            <a:spAutoFit/>
          </a:bodyPr>
          <a:lstStyle/>
          <a:p>
            <a:pPr algn="ctr">
              <a:lnSpc>
                <a:spcPct val="150000"/>
              </a:lnSpc>
              <a:spcBef>
                <a:spcPct val="0"/>
              </a:spcBef>
            </a:pPr>
            <a:r>
              <a:rPr lang="en-US" sz="4200" dirty="0">
                <a:solidFill>
                  <a:srgbClr val="000000"/>
                </a:solidFill>
                <a:latin typeface="Gilroy"/>
                <a:ea typeface="Gilroy"/>
                <a:cs typeface="Gilroy"/>
                <a:sym typeface="Gilroy"/>
              </a:rPr>
              <a:t>After parents have done everything humanly possible to raise their children in the way of the Lord, </a:t>
            </a:r>
          </a:p>
          <a:p>
            <a:pPr algn="ctr">
              <a:lnSpc>
                <a:spcPct val="150000"/>
              </a:lnSpc>
              <a:spcBef>
                <a:spcPct val="0"/>
              </a:spcBef>
            </a:pPr>
            <a:r>
              <a:rPr lang="en-US" sz="4200" dirty="0">
                <a:solidFill>
                  <a:srgbClr val="000000"/>
                </a:solidFill>
                <a:latin typeface="Gilroy"/>
                <a:ea typeface="Gilroy"/>
                <a:cs typeface="Gilroy"/>
                <a:sym typeface="Gilroy"/>
              </a:rPr>
              <a:t>they must ultimately trust Him to make those efforts fruitful. </a:t>
            </a:r>
          </a:p>
          <a:p>
            <a:pPr algn="ctr">
              <a:lnSpc>
                <a:spcPct val="150000"/>
              </a:lnSpc>
              <a:spcBef>
                <a:spcPct val="0"/>
              </a:spcBef>
            </a:pPr>
            <a:r>
              <a:rPr lang="en-US" sz="4200" dirty="0">
                <a:solidFill>
                  <a:srgbClr val="000000"/>
                </a:solidFill>
                <a:latin typeface="Gilroy"/>
                <a:ea typeface="Gilroy"/>
                <a:cs typeface="Gilroy"/>
                <a:sym typeface="Gilroy"/>
              </a:rPr>
              <a:t>Only the Holy Spirit can reach into the human heart, </a:t>
            </a:r>
          </a:p>
          <a:p>
            <a:pPr algn="ctr">
              <a:lnSpc>
                <a:spcPct val="150000"/>
              </a:lnSpc>
              <a:spcBef>
                <a:spcPct val="0"/>
              </a:spcBef>
            </a:pPr>
            <a:r>
              <a:rPr lang="en-US" sz="4200" dirty="0">
                <a:solidFill>
                  <a:srgbClr val="000000"/>
                </a:solidFill>
                <a:latin typeface="Gilroy"/>
                <a:ea typeface="Gilroy"/>
                <a:cs typeface="Gilroy"/>
                <a:sym typeface="Gilroy"/>
              </a:rPr>
              <a:t>including the heart of a child, and only His power can give spiritual life and empower spiritual faithfulness.</a:t>
            </a:r>
          </a:p>
        </p:txBody>
      </p:sp>
      <p:sp>
        <p:nvSpPr>
          <p:cNvPr id="16" name="Freeform 16">
            <a:extLst>
              <a:ext uri="{FF2B5EF4-FFF2-40B4-BE49-F238E27FC236}">
                <a16:creationId xmlns:a16="http://schemas.microsoft.com/office/drawing/2014/main" id="{EC3FFC54-747A-78A4-92F6-1E00F74E0D79}"/>
              </a:ext>
            </a:extLst>
          </p:cNvPr>
          <p:cNvSpPr/>
          <p:nvPr/>
        </p:nvSpPr>
        <p:spPr>
          <a:xfrm flipV="1">
            <a:off x="566874" y="403959"/>
            <a:ext cx="1389841" cy="912241"/>
          </a:xfrm>
          <a:custGeom>
            <a:avLst/>
            <a:gdLst/>
            <a:ahLst/>
            <a:cxnLst/>
            <a:rect l="l" t="t" r="r" b="b"/>
            <a:pathLst>
              <a:path w="1389841" h="912241">
                <a:moveTo>
                  <a:pt x="0" y="912241"/>
                </a:moveTo>
                <a:lnTo>
                  <a:pt x="1389841" y="912241"/>
                </a:lnTo>
                <a:lnTo>
                  <a:pt x="1389841" y="0"/>
                </a:lnTo>
                <a:lnTo>
                  <a:pt x="0" y="0"/>
                </a:lnTo>
                <a:lnTo>
                  <a:pt x="0" y="912241"/>
                </a:lnTo>
                <a:close/>
              </a:path>
            </a:pathLst>
          </a:custGeom>
          <a:blipFill>
            <a:blip>
              <a:extLst>
                <a:ext uri="{96DAC541-7B7A-43D3-8B79-37D633B846F1}">
                  <asvg:svgBlip xmlns:asvg="http://schemas.microsoft.com/office/drawing/2016/SVG/main" r:embed="rId3"/>
                </a:ext>
              </a:extLst>
            </a:blip>
            <a:stretch>
              <a:fillRect/>
            </a:stretch>
          </a:blipFill>
        </p:spPr>
        <p:txBody>
          <a:bodyPr/>
          <a:lstStyle/>
          <a:p>
            <a:endParaRPr lang="it-DE"/>
          </a:p>
        </p:txBody>
      </p:sp>
      <p:sp>
        <p:nvSpPr>
          <p:cNvPr id="17" name="Freeform 17">
            <a:extLst>
              <a:ext uri="{FF2B5EF4-FFF2-40B4-BE49-F238E27FC236}">
                <a16:creationId xmlns:a16="http://schemas.microsoft.com/office/drawing/2014/main" id="{3536F6B1-0BE2-7C7B-8860-EF99C7B3DB19}"/>
              </a:ext>
            </a:extLst>
          </p:cNvPr>
          <p:cNvSpPr/>
          <p:nvPr/>
        </p:nvSpPr>
        <p:spPr>
          <a:xfrm flipH="1">
            <a:off x="16230597" y="7210593"/>
            <a:ext cx="914402" cy="539344"/>
          </a:xfrm>
          <a:custGeom>
            <a:avLst/>
            <a:gdLst/>
            <a:ahLst/>
            <a:cxnLst/>
            <a:rect l="l" t="t" r="r" b="b"/>
            <a:pathLst>
              <a:path w="848609" h="556996">
                <a:moveTo>
                  <a:pt x="848608" y="0"/>
                </a:moveTo>
                <a:lnTo>
                  <a:pt x="0" y="0"/>
                </a:lnTo>
                <a:lnTo>
                  <a:pt x="0" y="556996"/>
                </a:lnTo>
                <a:lnTo>
                  <a:pt x="848608" y="556996"/>
                </a:lnTo>
                <a:lnTo>
                  <a:pt x="848608" y="0"/>
                </a:lnTo>
                <a:close/>
              </a:path>
            </a:pathLst>
          </a:custGeom>
          <a:blipFill>
            <a:blip>
              <a:extLst>
                <a:ext uri="{96DAC541-7B7A-43D3-8B79-37D633B846F1}">
                  <asvg:svgBlip xmlns:asvg="http://schemas.microsoft.com/office/drawing/2016/SVG/main" r:embed="rId3"/>
                </a:ext>
              </a:extLst>
            </a:blip>
            <a:stretch>
              <a:fillRect/>
            </a:stretch>
          </a:blipFill>
        </p:spPr>
        <p:txBody>
          <a:bodyPr/>
          <a:lstStyle/>
          <a:p>
            <a:endParaRPr lang="it-DE"/>
          </a:p>
        </p:txBody>
      </p:sp>
    </p:spTree>
    <p:extLst>
      <p:ext uri="{BB962C8B-B14F-4D97-AF65-F5344CB8AC3E}">
        <p14:creationId xmlns:p14="http://schemas.microsoft.com/office/powerpoint/2010/main" val="210228661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874702BF-CD8C-8AAD-7070-26ABC4F44146}"/>
            </a:ext>
          </a:extLst>
        </p:cNvPr>
        <p:cNvGrpSpPr/>
        <p:nvPr/>
      </p:nvGrpSpPr>
      <p:grpSpPr>
        <a:xfrm>
          <a:off x="0" y="0"/>
          <a:ext cx="0" cy="0"/>
          <a:chOff x="0" y="0"/>
          <a:chExt cx="0" cy="0"/>
        </a:xfrm>
      </p:grpSpPr>
      <p:sp useBgFill="1">
        <p:nvSpPr>
          <p:cNvPr id="27" name="Rectangle 26">
            <a:extLst>
              <a:ext uri="{FF2B5EF4-FFF2-40B4-BE49-F238E27FC236}">
                <a16:creationId xmlns:a16="http://schemas.microsoft.com/office/drawing/2014/main" id="{19B2EB12-332C-4DCC-9746-30DD4690F95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8288000" cy="10287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9" name="Group 28">
            <a:extLst>
              <a:ext uri="{FF2B5EF4-FFF2-40B4-BE49-F238E27FC236}">
                <a16:creationId xmlns:a16="http://schemas.microsoft.com/office/drawing/2014/main" id="{AFD40B55-BABB-4B33-ADD3-0C2340430678}"/>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802161" y="885825"/>
            <a:ext cx="8221188" cy="4109064"/>
            <a:chOff x="7807230" y="2012810"/>
            <a:chExt cx="3251252" cy="3459865"/>
          </a:xfrm>
        </p:grpSpPr>
        <p:sp>
          <p:nvSpPr>
            <p:cNvPr id="30" name="Rectangle 29">
              <a:extLst>
                <a:ext uri="{FF2B5EF4-FFF2-40B4-BE49-F238E27FC236}">
                  <a16:creationId xmlns:a16="http://schemas.microsoft.com/office/drawing/2014/main" id="{C324E181-0B87-4B75-A5EC-6A4B1BD1B65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807230" y="2012810"/>
              <a:ext cx="3251252" cy="3459865"/>
            </a:xfrm>
            <a:prstGeom prst="rect">
              <a:avLst/>
            </a:prstGeom>
            <a:gradFill>
              <a:gsLst>
                <a:gs pos="0">
                  <a:srgbClr val="000001"/>
                </a:gs>
                <a:gs pos="100000">
                  <a:srgbClr val="191919"/>
                </a:gs>
              </a:gsLst>
            </a:gradFill>
            <a:ln w="76200" cmpd="sng">
              <a:noFill/>
              <a:miter lim="800000"/>
            </a:ln>
            <a:effectLst>
              <a:outerShdw blurRad="127000" dist="190500" dir="4740000" sx="98000" sy="98000" algn="tl" rotWithShape="0">
                <a:srgbClr val="000000">
                  <a:alpha val="34000"/>
                </a:srgbClr>
              </a:outerShdw>
            </a:effectLst>
            <a:scene3d>
              <a:camera prst="orthographicFront"/>
              <a:lightRig rig="threePt" dir="t"/>
            </a:scene3d>
            <a:sp3d>
              <a:bevelT w="152400" h="50800" prst="softRound"/>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577211FB-84C1-4B06-AF95-F83D0394DC5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807231" y="2026142"/>
              <a:ext cx="3251250" cy="3440203"/>
            </a:xfrm>
            <a:prstGeom prst="rect">
              <a:avLst/>
            </a:prstGeom>
            <a:gradFill>
              <a:gsLst>
                <a:gs pos="0">
                  <a:srgbClr val="DADADA"/>
                </a:gs>
                <a:gs pos="100000">
                  <a:srgbClr val="FFFFFE"/>
                </a:gs>
              </a:gsLst>
              <a:lin ang="16200000" scaled="0"/>
            </a:gradFill>
            <a:ln w="76200" cmpd="sng">
              <a:solidFill>
                <a:srgbClr val="191919"/>
              </a:solidFill>
              <a:miter lim="800000"/>
            </a:ln>
            <a:effectLst>
              <a:innerShdw blurRad="63500" dist="88900" dir="14100000">
                <a:srgbClr val="000000">
                  <a:alpha val="30000"/>
                </a:srgbClr>
              </a:innerShdw>
            </a:effectLst>
            <a:scene3d>
              <a:camera prst="orthographicFront"/>
              <a:lightRig rig="threePt" dir="t"/>
            </a:scene3d>
            <a:sp3d>
              <a:bevelT w="38100" h="38100" prst="relaxedInset"/>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pic>
        <p:nvPicPr>
          <p:cNvPr id="22" name="Picture 21">
            <a:extLst>
              <a:ext uri="{FF2B5EF4-FFF2-40B4-BE49-F238E27FC236}">
                <a16:creationId xmlns:a16="http://schemas.microsoft.com/office/drawing/2014/main" id="{60826DCF-F942-9C34-AEE0-57973F1F3C8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96694" y="1129845"/>
            <a:ext cx="6832122" cy="3621024"/>
          </a:xfrm>
          <a:prstGeom prst="rect">
            <a:avLst/>
          </a:prstGeom>
        </p:spPr>
      </p:pic>
      <p:grpSp>
        <p:nvGrpSpPr>
          <p:cNvPr id="33" name="Group 32">
            <a:extLst>
              <a:ext uri="{FF2B5EF4-FFF2-40B4-BE49-F238E27FC236}">
                <a16:creationId xmlns:a16="http://schemas.microsoft.com/office/drawing/2014/main" id="{E616EDA1-F722-4C6A-AD2F-E487C7EBE6BD}"/>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802161" y="5317062"/>
            <a:ext cx="3977640" cy="4109064"/>
            <a:chOff x="7807230" y="2012810"/>
            <a:chExt cx="3251252" cy="3459865"/>
          </a:xfrm>
        </p:grpSpPr>
        <p:sp>
          <p:nvSpPr>
            <p:cNvPr id="34" name="Rectangle 33">
              <a:extLst>
                <a:ext uri="{FF2B5EF4-FFF2-40B4-BE49-F238E27FC236}">
                  <a16:creationId xmlns:a16="http://schemas.microsoft.com/office/drawing/2014/main" id="{2B994A57-EDEF-4F7C-9FF3-8A46664686C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807230" y="2012810"/>
              <a:ext cx="3251252" cy="3459865"/>
            </a:xfrm>
            <a:prstGeom prst="rect">
              <a:avLst/>
            </a:prstGeom>
            <a:gradFill>
              <a:gsLst>
                <a:gs pos="0">
                  <a:srgbClr val="000001"/>
                </a:gs>
                <a:gs pos="100000">
                  <a:srgbClr val="191919"/>
                </a:gs>
              </a:gsLst>
            </a:gradFill>
            <a:ln w="76200" cmpd="sng">
              <a:noFill/>
              <a:miter lim="800000"/>
            </a:ln>
            <a:effectLst>
              <a:outerShdw blurRad="127000" dist="190500" dir="4740000" sx="98000" sy="98000" algn="tl" rotWithShape="0">
                <a:srgbClr val="000000">
                  <a:alpha val="34000"/>
                </a:srgbClr>
              </a:outerShdw>
            </a:effectLst>
            <a:scene3d>
              <a:camera prst="orthographicFront"/>
              <a:lightRig rig="threePt" dir="t"/>
            </a:scene3d>
            <a:sp3d>
              <a:bevelT w="152400" h="50800" prst="softRound"/>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5" name="Rectangle 34">
              <a:extLst>
                <a:ext uri="{FF2B5EF4-FFF2-40B4-BE49-F238E27FC236}">
                  <a16:creationId xmlns:a16="http://schemas.microsoft.com/office/drawing/2014/main" id="{C0D45935-877E-4620-9F00-69FFC601B3D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807231" y="2026142"/>
              <a:ext cx="3251250" cy="3440203"/>
            </a:xfrm>
            <a:prstGeom prst="rect">
              <a:avLst/>
            </a:prstGeom>
            <a:gradFill>
              <a:gsLst>
                <a:gs pos="0">
                  <a:srgbClr val="DADADA"/>
                </a:gs>
                <a:gs pos="100000">
                  <a:srgbClr val="FFFFFE"/>
                </a:gs>
              </a:gsLst>
              <a:lin ang="16200000" scaled="0"/>
            </a:gradFill>
            <a:ln w="76200" cmpd="sng">
              <a:solidFill>
                <a:srgbClr val="191919"/>
              </a:solidFill>
              <a:miter lim="800000"/>
            </a:ln>
            <a:effectLst>
              <a:innerShdw blurRad="63500" dist="88900" dir="14100000">
                <a:srgbClr val="000000">
                  <a:alpha val="30000"/>
                </a:srgbClr>
              </a:innerShdw>
            </a:effectLst>
            <a:scene3d>
              <a:camera prst="orthographicFront"/>
              <a:lightRig rig="threePt" dir="t"/>
            </a:scene3d>
            <a:sp3d>
              <a:bevelT w="38100" h="38100" prst="relaxedInset"/>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pic>
        <p:nvPicPr>
          <p:cNvPr id="18" name="Picture 17">
            <a:extLst>
              <a:ext uri="{FF2B5EF4-FFF2-40B4-BE49-F238E27FC236}">
                <a16:creationId xmlns:a16="http://schemas.microsoft.com/office/drawing/2014/main" id="{9BD861C2-11CD-A8EC-AF67-500F2BBBAD3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18572" y="5574798"/>
            <a:ext cx="2344818" cy="3593592"/>
          </a:xfrm>
          <a:prstGeom prst="rect">
            <a:avLst/>
          </a:prstGeom>
        </p:spPr>
      </p:pic>
      <p:grpSp>
        <p:nvGrpSpPr>
          <p:cNvPr id="37" name="Group 36">
            <a:extLst>
              <a:ext uri="{FF2B5EF4-FFF2-40B4-BE49-F238E27FC236}">
                <a16:creationId xmlns:a16="http://schemas.microsoft.com/office/drawing/2014/main" id="{718BCC2B-0684-4382-A2D3-C9ADC776876E}"/>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5077905" y="5317062"/>
            <a:ext cx="3977640" cy="4109064"/>
            <a:chOff x="7807230" y="2012810"/>
            <a:chExt cx="3251252" cy="3459865"/>
          </a:xfrm>
        </p:grpSpPr>
        <p:sp>
          <p:nvSpPr>
            <p:cNvPr id="38" name="Rectangle 37">
              <a:extLst>
                <a:ext uri="{FF2B5EF4-FFF2-40B4-BE49-F238E27FC236}">
                  <a16:creationId xmlns:a16="http://schemas.microsoft.com/office/drawing/2014/main" id="{F67BE271-7CC8-493E-ACC7-330B8DAEC7D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807230" y="2012810"/>
              <a:ext cx="3251252" cy="3459865"/>
            </a:xfrm>
            <a:prstGeom prst="rect">
              <a:avLst/>
            </a:prstGeom>
            <a:gradFill>
              <a:gsLst>
                <a:gs pos="0">
                  <a:srgbClr val="000001"/>
                </a:gs>
                <a:gs pos="100000">
                  <a:srgbClr val="191919"/>
                </a:gs>
              </a:gsLst>
            </a:gradFill>
            <a:ln w="76200" cmpd="sng">
              <a:noFill/>
              <a:miter lim="800000"/>
            </a:ln>
            <a:effectLst>
              <a:outerShdw blurRad="127000" dist="190500" dir="4740000" sx="98000" sy="98000" algn="tl" rotWithShape="0">
                <a:srgbClr val="000000">
                  <a:alpha val="34000"/>
                </a:srgbClr>
              </a:outerShdw>
            </a:effectLst>
            <a:scene3d>
              <a:camera prst="orthographicFront"/>
              <a:lightRig rig="threePt" dir="t"/>
            </a:scene3d>
            <a:sp3d>
              <a:bevelT w="152400" h="50800" prst="softRound"/>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9" name="Rectangle 38">
              <a:extLst>
                <a:ext uri="{FF2B5EF4-FFF2-40B4-BE49-F238E27FC236}">
                  <a16:creationId xmlns:a16="http://schemas.microsoft.com/office/drawing/2014/main" id="{B416E226-9BF3-4654-A708-DDC3A062CF6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807231" y="2026142"/>
              <a:ext cx="3251250" cy="3440203"/>
            </a:xfrm>
            <a:prstGeom prst="rect">
              <a:avLst/>
            </a:prstGeom>
            <a:gradFill>
              <a:gsLst>
                <a:gs pos="0">
                  <a:srgbClr val="DADADA"/>
                </a:gs>
                <a:gs pos="100000">
                  <a:srgbClr val="FFFFFE"/>
                </a:gs>
              </a:gsLst>
              <a:lin ang="16200000" scaled="0"/>
            </a:gradFill>
            <a:ln w="76200" cmpd="sng">
              <a:solidFill>
                <a:srgbClr val="191919"/>
              </a:solidFill>
              <a:miter lim="800000"/>
            </a:ln>
            <a:effectLst>
              <a:innerShdw blurRad="63500" dist="88900" dir="14100000">
                <a:srgbClr val="000000">
                  <a:alpha val="30000"/>
                </a:srgbClr>
              </a:innerShdw>
            </a:effectLst>
            <a:scene3d>
              <a:camera prst="orthographicFront"/>
              <a:lightRig rig="threePt" dir="t"/>
            </a:scene3d>
            <a:sp3d>
              <a:bevelT w="38100" h="38100" prst="relaxedInset"/>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41" name="Group 40">
            <a:extLst>
              <a:ext uri="{FF2B5EF4-FFF2-40B4-BE49-F238E27FC236}">
                <a16:creationId xmlns:a16="http://schemas.microsoft.com/office/drawing/2014/main" id="{B5D0BDB0-2E17-4D86-BEE1-1A1817E0469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9309150" y="875125"/>
            <a:ext cx="8176687" cy="8551001"/>
            <a:chOff x="7807230" y="2012810"/>
            <a:chExt cx="3251252" cy="3459865"/>
          </a:xfrm>
        </p:grpSpPr>
        <p:sp>
          <p:nvSpPr>
            <p:cNvPr id="42" name="Rectangle 41">
              <a:extLst>
                <a:ext uri="{FF2B5EF4-FFF2-40B4-BE49-F238E27FC236}">
                  <a16:creationId xmlns:a16="http://schemas.microsoft.com/office/drawing/2014/main" id="{07A4205F-B9AE-4B05-9BDE-05C46ED380B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807230" y="2012810"/>
              <a:ext cx="3251252" cy="3459865"/>
            </a:xfrm>
            <a:prstGeom prst="rect">
              <a:avLst/>
            </a:prstGeom>
            <a:gradFill>
              <a:gsLst>
                <a:gs pos="0">
                  <a:srgbClr val="000001"/>
                </a:gs>
                <a:gs pos="100000">
                  <a:srgbClr val="191919"/>
                </a:gs>
              </a:gsLst>
            </a:gradFill>
            <a:ln w="76200" cmpd="sng">
              <a:noFill/>
              <a:miter lim="800000"/>
            </a:ln>
            <a:effectLst>
              <a:outerShdw blurRad="127000" dist="190500" dir="4740000" sx="98000" sy="98000" algn="tl" rotWithShape="0">
                <a:srgbClr val="000000">
                  <a:alpha val="34000"/>
                </a:srgbClr>
              </a:outerShdw>
            </a:effectLst>
            <a:scene3d>
              <a:camera prst="orthographicFront"/>
              <a:lightRig rig="threePt" dir="t"/>
            </a:scene3d>
            <a:sp3d>
              <a:bevelT w="152400" h="50800" prst="softRound"/>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3" name="Rectangle 42">
              <a:extLst>
                <a:ext uri="{FF2B5EF4-FFF2-40B4-BE49-F238E27FC236}">
                  <a16:creationId xmlns:a16="http://schemas.microsoft.com/office/drawing/2014/main" id="{7B833BEF-B243-4FC2-967F-3C9C2085AB4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807231" y="2026142"/>
              <a:ext cx="3251250" cy="3440203"/>
            </a:xfrm>
            <a:prstGeom prst="rect">
              <a:avLst/>
            </a:prstGeom>
            <a:gradFill>
              <a:gsLst>
                <a:gs pos="0">
                  <a:srgbClr val="DADADA"/>
                </a:gs>
                <a:gs pos="100000">
                  <a:srgbClr val="FFFFFE"/>
                </a:gs>
              </a:gsLst>
              <a:lin ang="16200000" scaled="0"/>
            </a:gradFill>
            <a:ln w="76200" cmpd="sng">
              <a:solidFill>
                <a:srgbClr val="191919"/>
              </a:solidFill>
              <a:miter lim="800000"/>
            </a:ln>
            <a:effectLst>
              <a:innerShdw blurRad="63500" dist="88900" dir="14100000">
                <a:srgbClr val="000000">
                  <a:alpha val="30000"/>
                </a:srgbClr>
              </a:innerShdw>
            </a:effectLst>
            <a:scene3d>
              <a:camera prst="orthographicFront"/>
              <a:lightRig rig="threePt" dir="t"/>
            </a:scene3d>
            <a:sp3d>
              <a:bevelT w="38100" h="38100" prst="relaxedInset"/>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pic>
        <p:nvPicPr>
          <p:cNvPr id="20" name="Picture 19">
            <a:extLst>
              <a:ext uri="{FF2B5EF4-FFF2-40B4-BE49-F238E27FC236}">
                <a16:creationId xmlns:a16="http://schemas.microsoft.com/office/drawing/2014/main" id="{81E33F52-F2B3-FBAE-7689-C8E0BE31B0CA}"/>
              </a:ext>
            </a:extLst>
          </p:cNvPr>
          <p:cNvPicPr>
            <a:picLocks noChangeAspect="1"/>
          </p:cNvPicPr>
          <p:nvPr/>
        </p:nvPicPr>
        <p:blipFill>
          <a:blip r:embed="rId4">
            <a:extLst>
              <a:ext uri="{28A0092B-C50C-407E-A947-70E740481C1C}">
                <a14:useLocalDpi xmlns:a14="http://schemas.microsoft.com/office/drawing/2010/main" val="0"/>
              </a:ext>
            </a:extLst>
          </a:blip>
          <a:srcRect t="2811" b="7117"/>
          <a:stretch>
            <a:fillRect/>
          </a:stretch>
        </p:blipFill>
        <p:spPr>
          <a:xfrm>
            <a:off x="5634266" y="5522635"/>
            <a:ext cx="2835027" cy="3697917"/>
          </a:xfrm>
          <a:prstGeom prst="rect">
            <a:avLst/>
          </a:prstGeom>
        </p:spPr>
      </p:pic>
      <p:pic>
        <p:nvPicPr>
          <p:cNvPr id="16" name="Picture 15">
            <a:extLst>
              <a:ext uri="{FF2B5EF4-FFF2-40B4-BE49-F238E27FC236}">
                <a16:creationId xmlns:a16="http://schemas.microsoft.com/office/drawing/2014/main" id="{67926DB8-0911-F455-888A-C7075D21F079}"/>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088145" y="1907464"/>
            <a:ext cx="6618696" cy="6486321"/>
          </a:xfrm>
          <a:prstGeom prst="rect">
            <a:avLst/>
          </a:prstGeom>
        </p:spPr>
      </p:pic>
    </p:spTree>
    <p:extLst>
      <p:ext uri="{BB962C8B-B14F-4D97-AF65-F5344CB8AC3E}">
        <p14:creationId xmlns:p14="http://schemas.microsoft.com/office/powerpoint/2010/main" val="362628616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CB753DFB-3A68-C84B-B11B-96DB3FBE062D}"/>
            </a:ext>
          </a:extLst>
        </p:cNvPr>
        <p:cNvGrpSpPr/>
        <p:nvPr/>
      </p:nvGrpSpPr>
      <p:grpSpPr>
        <a:xfrm>
          <a:off x="0" y="0"/>
          <a:ext cx="0" cy="0"/>
          <a:chOff x="0" y="0"/>
          <a:chExt cx="0" cy="0"/>
        </a:xfrm>
      </p:grpSpPr>
      <p:sp>
        <p:nvSpPr>
          <p:cNvPr id="8" name="Rectangle 7">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2286" y="0"/>
            <a:ext cx="18283428" cy="10287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3" name="Picture 2">
            <a:extLst>
              <a:ext uri="{FF2B5EF4-FFF2-40B4-BE49-F238E27FC236}">
                <a16:creationId xmlns:a16="http://schemas.microsoft.com/office/drawing/2014/main" id="{EA224DFE-ED75-8F18-2B08-4657CA84DF10}"/>
              </a:ext>
            </a:extLst>
          </p:cNvPr>
          <p:cNvPicPr>
            <a:picLocks noChangeAspect="1"/>
          </p:cNvPicPr>
          <p:nvPr/>
        </p:nvPicPr>
        <p:blipFill>
          <a:blip r:embed="rId2">
            <a:extLst>
              <a:ext uri="{28A0092B-C50C-407E-A947-70E740481C1C}">
                <a14:useLocalDpi xmlns:a14="http://schemas.microsoft.com/office/drawing/2010/main" val="0"/>
              </a:ext>
            </a:extLst>
          </a:blip>
          <a:srcRect t="19"/>
          <a:stretch>
            <a:fillRect/>
          </a:stretch>
        </p:blipFill>
        <p:spPr>
          <a:xfrm>
            <a:off x="20" y="1923"/>
            <a:ext cx="18287980" cy="10285077"/>
          </a:xfrm>
          <a:prstGeom prst="rect">
            <a:avLst/>
          </a:prstGeom>
        </p:spPr>
      </p:pic>
    </p:spTree>
    <p:extLst>
      <p:ext uri="{BB962C8B-B14F-4D97-AF65-F5344CB8AC3E}">
        <p14:creationId xmlns:p14="http://schemas.microsoft.com/office/powerpoint/2010/main" val="41607381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FD7B37D-C224-6D15-0DF9-E5C9632F2578}"/>
            </a:ext>
          </a:extLst>
        </p:cNvPr>
        <p:cNvGrpSpPr/>
        <p:nvPr/>
      </p:nvGrpSpPr>
      <p:grpSpPr>
        <a:xfrm>
          <a:off x="0" y="0"/>
          <a:ext cx="0" cy="0"/>
          <a:chOff x="0" y="0"/>
          <a:chExt cx="0" cy="0"/>
        </a:xfrm>
      </p:grpSpPr>
      <p:sp>
        <p:nvSpPr>
          <p:cNvPr id="2" name="Freeform 2">
            <a:extLst>
              <a:ext uri="{FF2B5EF4-FFF2-40B4-BE49-F238E27FC236}">
                <a16:creationId xmlns:a16="http://schemas.microsoft.com/office/drawing/2014/main" id="{E49AB7C2-AB81-8EF6-1926-E4A09B0B3349}"/>
              </a:ext>
            </a:extLst>
          </p:cNvPr>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t="-9333" b="-9333"/>
            </a:stretch>
          </a:blipFill>
        </p:spPr>
        <p:txBody>
          <a:bodyPr/>
          <a:lstStyle/>
          <a:p>
            <a:endParaRPr lang="it-DE"/>
          </a:p>
        </p:txBody>
      </p:sp>
      <p:grpSp>
        <p:nvGrpSpPr>
          <p:cNvPr id="3" name="Group 3">
            <a:extLst>
              <a:ext uri="{FF2B5EF4-FFF2-40B4-BE49-F238E27FC236}">
                <a16:creationId xmlns:a16="http://schemas.microsoft.com/office/drawing/2014/main" id="{1717267F-E940-3A49-70A2-455A7BA6734A}"/>
              </a:ext>
            </a:extLst>
          </p:cNvPr>
          <p:cNvGrpSpPr/>
          <p:nvPr/>
        </p:nvGrpSpPr>
        <p:grpSpPr>
          <a:xfrm>
            <a:off x="1028700" y="1028700"/>
            <a:ext cx="16997941" cy="8229600"/>
            <a:chOff x="0" y="0"/>
            <a:chExt cx="4476824" cy="2167467"/>
          </a:xfrm>
        </p:grpSpPr>
        <p:sp>
          <p:nvSpPr>
            <p:cNvPr id="4" name="Freeform 4">
              <a:extLst>
                <a:ext uri="{FF2B5EF4-FFF2-40B4-BE49-F238E27FC236}">
                  <a16:creationId xmlns:a16="http://schemas.microsoft.com/office/drawing/2014/main" id="{247861AD-AB8F-051C-D32D-AE34DB7377AD}"/>
                </a:ext>
              </a:extLst>
            </p:cNvPr>
            <p:cNvSpPr/>
            <p:nvPr/>
          </p:nvSpPr>
          <p:spPr>
            <a:xfrm>
              <a:off x="0" y="0"/>
              <a:ext cx="4476824" cy="2167467"/>
            </a:xfrm>
            <a:custGeom>
              <a:avLst/>
              <a:gdLst/>
              <a:ahLst/>
              <a:cxnLst/>
              <a:rect l="l" t="t" r="r" b="b"/>
              <a:pathLst>
                <a:path w="4476824" h="2167467">
                  <a:moveTo>
                    <a:pt x="19585" y="0"/>
                  </a:moveTo>
                  <a:lnTo>
                    <a:pt x="4457239" y="0"/>
                  </a:lnTo>
                  <a:cubicBezTo>
                    <a:pt x="4462433" y="0"/>
                    <a:pt x="4467415" y="2063"/>
                    <a:pt x="4471088" y="5736"/>
                  </a:cubicBezTo>
                  <a:cubicBezTo>
                    <a:pt x="4474761" y="9409"/>
                    <a:pt x="4476824" y="14391"/>
                    <a:pt x="4476824" y="19585"/>
                  </a:cubicBezTo>
                  <a:lnTo>
                    <a:pt x="4476824" y="2147882"/>
                  </a:lnTo>
                  <a:cubicBezTo>
                    <a:pt x="4476824" y="2158698"/>
                    <a:pt x="4468056" y="2167467"/>
                    <a:pt x="4457239" y="2167467"/>
                  </a:cubicBezTo>
                  <a:lnTo>
                    <a:pt x="19585" y="2167467"/>
                  </a:lnTo>
                  <a:cubicBezTo>
                    <a:pt x="14391" y="2167467"/>
                    <a:pt x="9409" y="2165403"/>
                    <a:pt x="5736" y="2161730"/>
                  </a:cubicBezTo>
                  <a:cubicBezTo>
                    <a:pt x="2063" y="2158058"/>
                    <a:pt x="0" y="2153076"/>
                    <a:pt x="0" y="2147882"/>
                  </a:cubicBezTo>
                  <a:lnTo>
                    <a:pt x="0" y="19585"/>
                  </a:lnTo>
                  <a:cubicBezTo>
                    <a:pt x="0" y="8768"/>
                    <a:pt x="8768" y="0"/>
                    <a:pt x="19585" y="0"/>
                  </a:cubicBezTo>
                  <a:close/>
                </a:path>
              </a:pathLst>
            </a:custGeom>
            <a:solidFill>
              <a:srgbClr val="395D91"/>
            </a:solidFill>
          </p:spPr>
          <p:txBody>
            <a:bodyPr/>
            <a:lstStyle/>
            <a:p>
              <a:endParaRPr lang="it-DE"/>
            </a:p>
          </p:txBody>
        </p:sp>
        <p:sp>
          <p:nvSpPr>
            <p:cNvPr id="5" name="TextBox 5">
              <a:extLst>
                <a:ext uri="{FF2B5EF4-FFF2-40B4-BE49-F238E27FC236}">
                  <a16:creationId xmlns:a16="http://schemas.microsoft.com/office/drawing/2014/main" id="{F3BB4271-CB70-153A-1AA2-5C2A680AB3FB}"/>
                </a:ext>
              </a:extLst>
            </p:cNvPr>
            <p:cNvSpPr txBox="1"/>
            <p:nvPr/>
          </p:nvSpPr>
          <p:spPr>
            <a:xfrm>
              <a:off x="0" y="-47625"/>
              <a:ext cx="4476824" cy="2215092"/>
            </a:xfrm>
            <a:prstGeom prst="rect">
              <a:avLst/>
            </a:prstGeom>
          </p:spPr>
          <p:txBody>
            <a:bodyPr lIns="50800" tIns="50800" rIns="50800" bIns="50800" rtlCol="0" anchor="ctr"/>
            <a:lstStyle/>
            <a:p>
              <a:pPr algn="ctr">
                <a:lnSpc>
                  <a:spcPts val="2659"/>
                </a:lnSpc>
              </a:pPr>
              <a:endParaRPr dirty="0"/>
            </a:p>
          </p:txBody>
        </p:sp>
      </p:grpSp>
      <p:sp>
        <p:nvSpPr>
          <p:cNvPr id="6" name="Freeform 6">
            <a:extLst>
              <a:ext uri="{FF2B5EF4-FFF2-40B4-BE49-F238E27FC236}">
                <a16:creationId xmlns:a16="http://schemas.microsoft.com/office/drawing/2014/main" id="{B635478A-B4D5-8A4D-34FB-E7338D187F59}"/>
              </a:ext>
            </a:extLst>
          </p:cNvPr>
          <p:cNvSpPr/>
          <p:nvPr/>
        </p:nvSpPr>
        <p:spPr>
          <a:xfrm rot="-2700000">
            <a:off x="12542618" y="1487169"/>
            <a:ext cx="11641929" cy="11641929"/>
          </a:xfrm>
          <a:custGeom>
            <a:avLst/>
            <a:gdLst/>
            <a:ahLst/>
            <a:cxnLst/>
            <a:rect l="l" t="t" r="r" b="b"/>
            <a:pathLst>
              <a:path w="11641929" h="11641929">
                <a:moveTo>
                  <a:pt x="0" y="0"/>
                </a:moveTo>
                <a:lnTo>
                  <a:pt x="11641929" y="0"/>
                </a:lnTo>
                <a:lnTo>
                  <a:pt x="11641929" y="11641929"/>
                </a:lnTo>
                <a:lnTo>
                  <a:pt x="0" y="11641929"/>
                </a:lnTo>
                <a:lnTo>
                  <a:pt x="0" y="0"/>
                </a:lnTo>
                <a:close/>
              </a:path>
            </a:pathLst>
          </a:custGeom>
          <a:blipFill>
            <a:blip r:embed="rId3">
              <a:alphaModFix amt="6999"/>
            </a:blip>
            <a:stretch>
              <a:fillRect/>
            </a:stretch>
          </a:blipFill>
        </p:spPr>
        <p:txBody>
          <a:bodyPr/>
          <a:lstStyle/>
          <a:p>
            <a:endParaRPr lang="it-DE"/>
          </a:p>
        </p:txBody>
      </p:sp>
      <p:grpSp>
        <p:nvGrpSpPr>
          <p:cNvPr id="7" name="Group 7">
            <a:extLst>
              <a:ext uri="{FF2B5EF4-FFF2-40B4-BE49-F238E27FC236}">
                <a16:creationId xmlns:a16="http://schemas.microsoft.com/office/drawing/2014/main" id="{A118B678-5486-2F6F-1D30-0FD13F409C26}"/>
              </a:ext>
            </a:extLst>
          </p:cNvPr>
          <p:cNvGrpSpPr/>
          <p:nvPr/>
        </p:nvGrpSpPr>
        <p:grpSpPr>
          <a:xfrm rot="-2700000">
            <a:off x="12891719" y="1861279"/>
            <a:ext cx="10863149" cy="10813131"/>
            <a:chOff x="0" y="0"/>
            <a:chExt cx="2041549" cy="2041549"/>
          </a:xfrm>
        </p:grpSpPr>
        <p:sp>
          <p:nvSpPr>
            <p:cNvPr id="8" name="Freeform 8">
              <a:extLst>
                <a:ext uri="{FF2B5EF4-FFF2-40B4-BE49-F238E27FC236}">
                  <a16:creationId xmlns:a16="http://schemas.microsoft.com/office/drawing/2014/main" id="{90E97EF1-3DB9-2AE5-3463-B20F149C59A8}"/>
                </a:ext>
              </a:extLst>
            </p:cNvPr>
            <p:cNvSpPr/>
            <p:nvPr/>
          </p:nvSpPr>
          <p:spPr>
            <a:xfrm>
              <a:off x="0" y="0"/>
              <a:ext cx="2041549" cy="2041549"/>
            </a:xfrm>
            <a:custGeom>
              <a:avLst/>
              <a:gdLst/>
              <a:ahLst/>
              <a:cxnLst/>
              <a:rect l="l" t="t" r="r" b="b"/>
              <a:pathLst>
                <a:path w="2041549" h="2041549">
                  <a:moveTo>
                    <a:pt x="71268" y="0"/>
                  </a:moveTo>
                  <a:lnTo>
                    <a:pt x="1970282" y="0"/>
                  </a:lnTo>
                  <a:cubicBezTo>
                    <a:pt x="1989183" y="0"/>
                    <a:pt x="2007310" y="7509"/>
                    <a:pt x="2020675" y="20874"/>
                  </a:cubicBezTo>
                  <a:cubicBezTo>
                    <a:pt x="2034041" y="34239"/>
                    <a:pt x="2041549" y="52366"/>
                    <a:pt x="2041549" y="71268"/>
                  </a:cubicBezTo>
                  <a:lnTo>
                    <a:pt x="2041549" y="1970282"/>
                  </a:lnTo>
                  <a:cubicBezTo>
                    <a:pt x="2041549" y="2009642"/>
                    <a:pt x="2009642" y="2041549"/>
                    <a:pt x="1970282" y="2041549"/>
                  </a:cubicBezTo>
                  <a:lnTo>
                    <a:pt x="71268" y="2041549"/>
                  </a:lnTo>
                  <a:cubicBezTo>
                    <a:pt x="31908" y="2041549"/>
                    <a:pt x="0" y="2009642"/>
                    <a:pt x="0" y="1970282"/>
                  </a:cubicBezTo>
                  <a:lnTo>
                    <a:pt x="0" y="71268"/>
                  </a:lnTo>
                  <a:cubicBezTo>
                    <a:pt x="0" y="31908"/>
                    <a:pt x="31908" y="0"/>
                    <a:pt x="71268" y="0"/>
                  </a:cubicBezTo>
                  <a:close/>
                </a:path>
              </a:pathLst>
            </a:custGeom>
            <a:solidFill>
              <a:srgbClr val="FFFFFF"/>
            </a:solidFill>
          </p:spPr>
          <p:txBody>
            <a:bodyPr/>
            <a:lstStyle/>
            <a:p>
              <a:endParaRPr lang="it-DE"/>
            </a:p>
          </p:txBody>
        </p:sp>
        <p:sp>
          <p:nvSpPr>
            <p:cNvPr id="9" name="TextBox 9">
              <a:extLst>
                <a:ext uri="{FF2B5EF4-FFF2-40B4-BE49-F238E27FC236}">
                  <a16:creationId xmlns:a16="http://schemas.microsoft.com/office/drawing/2014/main" id="{9D7311EE-C861-F609-69F3-EB6FE78C9CDE}"/>
                </a:ext>
              </a:extLst>
            </p:cNvPr>
            <p:cNvSpPr txBox="1"/>
            <p:nvPr/>
          </p:nvSpPr>
          <p:spPr>
            <a:xfrm>
              <a:off x="0" y="-47625"/>
              <a:ext cx="2041549" cy="2089174"/>
            </a:xfrm>
            <a:prstGeom prst="rect">
              <a:avLst/>
            </a:prstGeom>
          </p:spPr>
          <p:txBody>
            <a:bodyPr lIns="50800" tIns="50800" rIns="50800" bIns="50800" rtlCol="0" anchor="ctr"/>
            <a:lstStyle/>
            <a:p>
              <a:pPr algn="ctr">
                <a:lnSpc>
                  <a:spcPts val="2659"/>
                </a:lnSpc>
                <a:spcBef>
                  <a:spcPct val="0"/>
                </a:spcBef>
              </a:pPr>
              <a:endParaRPr dirty="0"/>
            </a:p>
          </p:txBody>
        </p:sp>
      </p:grpSp>
      <p:sp>
        <p:nvSpPr>
          <p:cNvPr id="10" name="TextBox 10">
            <a:extLst>
              <a:ext uri="{FF2B5EF4-FFF2-40B4-BE49-F238E27FC236}">
                <a16:creationId xmlns:a16="http://schemas.microsoft.com/office/drawing/2014/main" id="{4655209C-67E5-DA9E-16F2-09F990D3154E}"/>
              </a:ext>
            </a:extLst>
          </p:cNvPr>
          <p:cNvSpPr txBox="1"/>
          <p:nvPr/>
        </p:nvSpPr>
        <p:spPr>
          <a:xfrm>
            <a:off x="1992588" y="1445644"/>
            <a:ext cx="12942612" cy="1025922"/>
          </a:xfrm>
          <a:prstGeom prst="rect">
            <a:avLst/>
          </a:prstGeom>
        </p:spPr>
        <p:txBody>
          <a:bodyPr wrap="square" lIns="0" tIns="0" rIns="0" bIns="0" rtlCol="0" anchor="t">
            <a:spAutoFit/>
          </a:bodyPr>
          <a:lstStyle/>
          <a:p>
            <a:pPr algn="l">
              <a:lnSpc>
                <a:spcPts val="8450"/>
              </a:lnSpc>
            </a:pPr>
            <a:r>
              <a:rPr lang="en-US" sz="6500" dirty="0">
                <a:solidFill>
                  <a:srgbClr val="CAE4FC"/>
                </a:solidFill>
                <a:latin typeface="Big John PRO Bold"/>
                <a:ea typeface="Big John PRO Bold"/>
                <a:cs typeface="Big John PRO Bold"/>
                <a:sym typeface="Big John PRO Bold"/>
              </a:rPr>
              <a:t>The Goal of Biblical Parenting</a:t>
            </a:r>
          </a:p>
        </p:txBody>
      </p:sp>
      <p:sp>
        <p:nvSpPr>
          <p:cNvPr id="11" name="TextBox 11">
            <a:extLst>
              <a:ext uri="{FF2B5EF4-FFF2-40B4-BE49-F238E27FC236}">
                <a16:creationId xmlns:a16="http://schemas.microsoft.com/office/drawing/2014/main" id="{5183D31D-01F8-F29D-9921-4E4C5AA8CEA5}"/>
              </a:ext>
            </a:extLst>
          </p:cNvPr>
          <p:cNvSpPr txBox="1"/>
          <p:nvPr/>
        </p:nvSpPr>
        <p:spPr>
          <a:xfrm>
            <a:off x="1992588" y="2757169"/>
            <a:ext cx="10428012" cy="3538533"/>
          </a:xfrm>
          <a:prstGeom prst="rect">
            <a:avLst/>
          </a:prstGeom>
        </p:spPr>
        <p:txBody>
          <a:bodyPr wrap="square" lIns="0" tIns="0" rIns="0" bIns="0" rtlCol="0" anchor="t">
            <a:spAutoFit/>
          </a:bodyPr>
          <a:lstStyle/>
          <a:p>
            <a:pPr algn="just">
              <a:lnSpc>
                <a:spcPts val="5599"/>
              </a:lnSpc>
              <a:spcBef>
                <a:spcPct val="0"/>
              </a:spcBef>
            </a:pPr>
            <a:r>
              <a:rPr lang="en-US" sz="3999" b="1" dirty="0">
                <a:solidFill>
                  <a:srgbClr val="F7FBFF"/>
                </a:solidFill>
                <a:latin typeface="Gilroy"/>
                <a:ea typeface="Gilroy"/>
                <a:cs typeface="Gilroy"/>
                <a:sym typeface="Gilroy"/>
              </a:rPr>
              <a:t>Matthew 10:37</a:t>
            </a:r>
          </a:p>
          <a:p>
            <a:pPr lvl="1" algn="just">
              <a:lnSpc>
                <a:spcPts val="5599"/>
              </a:lnSpc>
              <a:spcBef>
                <a:spcPct val="0"/>
              </a:spcBef>
            </a:pPr>
            <a:r>
              <a:rPr lang="en-US" sz="3999" dirty="0">
                <a:solidFill>
                  <a:srgbClr val="F7FBFF"/>
                </a:solidFill>
                <a:latin typeface="Gilroy"/>
                <a:ea typeface="Gilroy"/>
                <a:cs typeface="Gilroy"/>
                <a:sym typeface="Gilroy"/>
              </a:rPr>
              <a:t>‘Whoever loves father or mother more than me is not worthy of me, </a:t>
            </a:r>
          </a:p>
          <a:p>
            <a:pPr lvl="1" algn="just">
              <a:lnSpc>
                <a:spcPts val="5599"/>
              </a:lnSpc>
              <a:spcBef>
                <a:spcPct val="0"/>
              </a:spcBef>
            </a:pPr>
            <a:r>
              <a:rPr lang="en-US" sz="3999" dirty="0">
                <a:solidFill>
                  <a:srgbClr val="F7FBFF"/>
                </a:solidFill>
                <a:latin typeface="Gilroy"/>
                <a:ea typeface="Gilroy"/>
                <a:cs typeface="Gilroy"/>
                <a:sym typeface="Gilroy"/>
              </a:rPr>
              <a:t>and whoever loves son or daughter more than me is not worthy of me’</a:t>
            </a:r>
          </a:p>
        </p:txBody>
      </p:sp>
    </p:spTree>
    <p:extLst>
      <p:ext uri="{BB962C8B-B14F-4D97-AF65-F5344CB8AC3E}">
        <p14:creationId xmlns:p14="http://schemas.microsoft.com/office/powerpoint/2010/main" val="314670085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F3DCF50-F0FE-2DE8-CD57-7304033DAD1D}"/>
            </a:ext>
          </a:extLst>
        </p:cNvPr>
        <p:cNvGrpSpPr/>
        <p:nvPr/>
      </p:nvGrpSpPr>
      <p:grpSpPr>
        <a:xfrm>
          <a:off x="0" y="0"/>
          <a:ext cx="0" cy="0"/>
          <a:chOff x="0" y="0"/>
          <a:chExt cx="0" cy="0"/>
        </a:xfrm>
      </p:grpSpPr>
      <p:sp>
        <p:nvSpPr>
          <p:cNvPr id="2" name="Freeform 2">
            <a:extLst>
              <a:ext uri="{FF2B5EF4-FFF2-40B4-BE49-F238E27FC236}">
                <a16:creationId xmlns:a16="http://schemas.microsoft.com/office/drawing/2014/main" id="{1B2EE0EE-7CC8-67F5-1B0F-C29333843709}"/>
              </a:ext>
            </a:extLst>
          </p:cNvPr>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t="-9333" b="-9333"/>
            </a:stretch>
          </a:blipFill>
        </p:spPr>
        <p:txBody>
          <a:bodyPr/>
          <a:lstStyle/>
          <a:p>
            <a:endParaRPr lang="it-DE"/>
          </a:p>
        </p:txBody>
      </p:sp>
      <p:grpSp>
        <p:nvGrpSpPr>
          <p:cNvPr id="3" name="Group 3">
            <a:extLst>
              <a:ext uri="{FF2B5EF4-FFF2-40B4-BE49-F238E27FC236}">
                <a16:creationId xmlns:a16="http://schemas.microsoft.com/office/drawing/2014/main" id="{882C9444-BED2-9646-8AFE-CC4AB0B857E1}"/>
              </a:ext>
            </a:extLst>
          </p:cNvPr>
          <p:cNvGrpSpPr/>
          <p:nvPr/>
        </p:nvGrpSpPr>
        <p:grpSpPr>
          <a:xfrm>
            <a:off x="1028700" y="1028700"/>
            <a:ext cx="16997941" cy="8229600"/>
            <a:chOff x="0" y="0"/>
            <a:chExt cx="4476824" cy="2167467"/>
          </a:xfrm>
        </p:grpSpPr>
        <p:sp>
          <p:nvSpPr>
            <p:cNvPr id="4" name="Freeform 4">
              <a:extLst>
                <a:ext uri="{FF2B5EF4-FFF2-40B4-BE49-F238E27FC236}">
                  <a16:creationId xmlns:a16="http://schemas.microsoft.com/office/drawing/2014/main" id="{2EFCA7DC-4923-CED5-1F49-BE2025DD926A}"/>
                </a:ext>
              </a:extLst>
            </p:cNvPr>
            <p:cNvSpPr/>
            <p:nvPr/>
          </p:nvSpPr>
          <p:spPr>
            <a:xfrm>
              <a:off x="0" y="0"/>
              <a:ext cx="4476824" cy="2167467"/>
            </a:xfrm>
            <a:custGeom>
              <a:avLst/>
              <a:gdLst/>
              <a:ahLst/>
              <a:cxnLst/>
              <a:rect l="l" t="t" r="r" b="b"/>
              <a:pathLst>
                <a:path w="4476824" h="2167467">
                  <a:moveTo>
                    <a:pt x="19585" y="0"/>
                  </a:moveTo>
                  <a:lnTo>
                    <a:pt x="4457239" y="0"/>
                  </a:lnTo>
                  <a:cubicBezTo>
                    <a:pt x="4462433" y="0"/>
                    <a:pt x="4467415" y="2063"/>
                    <a:pt x="4471088" y="5736"/>
                  </a:cubicBezTo>
                  <a:cubicBezTo>
                    <a:pt x="4474761" y="9409"/>
                    <a:pt x="4476824" y="14391"/>
                    <a:pt x="4476824" y="19585"/>
                  </a:cubicBezTo>
                  <a:lnTo>
                    <a:pt x="4476824" y="2147882"/>
                  </a:lnTo>
                  <a:cubicBezTo>
                    <a:pt x="4476824" y="2158698"/>
                    <a:pt x="4468056" y="2167467"/>
                    <a:pt x="4457239" y="2167467"/>
                  </a:cubicBezTo>
                  <a:lnTo>
                    <a:pt x="19585" y="2167467"/>
                  </a:lnTo>
                  <a:cubicBezTo>
                    <a:pt x="14391" y="2167467"/>
                    <a:pt x="9409" y="2165403"/>
                    <a:pt x="5736" y="2161730"/>
                  </a:cubicBezTo>
                  <a:cubicBezTo>
                    <a:pt x="2063" y="2158058"/>
                    <a:pt x="0" y="2153076"/>
                    <a:pt x="0" y="2147882"/>
                  </a:cubicBezTo>
                  <a:lnTo>
                    <a:pt x="0" y="19585"/>
                  </a:lnTo>
                  <a:cubicBezTo>
                    <a:pt x="0" y="8768"/>
                    <a:pt x="8768" y="0"/>
                    <a:pt x="19585" y="0"/>
                  </a:cubicBezTo>
                  <a:close/>
                </a:path>
              </a:pathLst>
            </a:custGeom>
            <a:solidFill>
              <a:srgbClr val="395D91"/>
            </a:solidFill>
          </p:spPr>
          <p:txBody>
            <a:bodyPr/>
            <a:lstStyle/>
            <a:p>
              <a:endParaRPr lang="it-DE"/>
            </a:p>
          </p:txBody>
        </p:sp>
        <p:sp>
          <p:nvSpPr>
            <p:cNvPr id="5" name="TextBox 5">
              <a:extLst>
                <a:ext uri="{FF2B5EF4-FFF2-40B4-BE49-F238E27FC236}">
                  <a16:creationId xmlns:a16="http://schemas.microsoft.com/office/drawing/2014/main" id="{AD821235-40D3-9985-0253-EBE9EA4B3198}"/>
                </a:ext>
              </a:extLst>
            </p:cNvPr>
            <p:cNvSpPr txBox="1"/>
            <p:nvPr/>
          </p:nvSpPr>
          <p:spPr>
            <a:xfrm>
              <a:off x="0" y="-47625"/>
              <a:ext cx="4476824" cy="2215092"/>
            </a:xfrm>
            <a:prstGeom prst="rect">
              <a:avLst/>
            </a:prstGeom>
          </p:spPr>
          <p:txBody>
            <a:bodyPr lIns="50800" tIns="50800" rIns="50800" bIns="50800" rtlCol="0" anchor="ctr"/>
            <a:lstStyle/>
            <a:p>
              <a:pPr algn="ctr">
                <a:lnSpc>
                  <a:spcPts val="2659"/>
                </a:lnSpc>
              </a:pPr>
              <a:endParaRPr dirty="0"/>
            </a:p>
          </p:txBody>
        </p:sp>
      </p:grpSp>
      <p:sp>
        <p:nvSpPr>
          <p:cNvPr id="6" name="Freeform 6">
            <a:extLst>
              <a:ext uri="{FF2B5EF4-FFF2-40B4-BE49-F238E27FC236}">
                <a16:creationId xmlns:a16="http://schemas.microsoft.com/office/drawing/2014/main" id="{9F9C10D0-3E56-61C0-0333-E51939D887DF}"/>
              </a:ext>
            </a:extLst>
          </p:cNvPr>
          <p:cNvSpPr/>
          <p:nvPr/>
        </p:nvSpPr>
        <p:spPr>
          <a:xfrm rot="-2700000">
            <a:off x="12542618" y="1487169"/>
            <a:ext cx="11641929" cy="11641929"/>
          </a:xfrm>
          <a:custGeom>
            <a:avLst/>
            <a:gdLst/>
            <a:ahLst/>
            <a:cxnLst/>
            <a:rect l="l" t="t" r="r" b="b"/>
            <a:pathLst>
              <a:path w="11641929" h="11641929">
                <a:moveTo>
                  <a:pt x="0" y="0"/>
                </a:moveTo>
                <a:lnTo>
                  <a:pt x="11641929" y="0"/>
                </a:lnTo>
                <a:lnTo>
                  <a:pt x="11641929" y="11641929"/>
                </a:lnTo>
                <a:lnTo>
                  <a:pt x="0" y="11641929"/>
                </a:lnTo>
                <a:lnTo>
                  <a:pt x="0" y="0"/>
                </a:lnTo>
                <a:close/>
              </a:path>
            </a:pathLst>
          </a:custGeom>
          <a:blipFill>
            <a:blip r:embed="rId3">
              <a:alphaModFix amt="6999"/>
            </a:blip>
            <a:stretch>
              <a:fillRect/>
            </a:stretch>
          </a:blipFill>
        </p:spPr>
        <p:txBody>
          <a:bodyPr/>
          <a:lstStyle/>
          <a:p>
            <a:endParaRPr lang="it-DE"/>
          </a:p>
        </p:txBody>
      </p:sp>
      <p:grpSp>
        <p:nvGrpSpPr>
          <p:cNvPr id="7" name="Group 7">
            <a:extLst>
              <a:ext uri="{FF2B5EF4-FFF2-40B4-BE49-F238E27FC236}">
                <a16:creationId xmlns:a16="http://schemas.microsoft.com/office/drawing/2014/main" id="{A4BD00EB-47CE-A64D-CD2B-F17E64B4618D}"/>
              </a:ext>
            </a:extLst>
          </p:cNvPr>
          <p:cNvGrpSpPr/>
          <p:nvPr/>
        </p:nvGrpSpPr>
        <p:grpSpPr>
          <a:xfrm rot="-2700000">
            <a:off x="12891719" y="1861279"/>
            <a:ext cx="10863149" cy="10813131"/>
            <a:chOff x="0" y="0"/>
            <a:chExt cx="2041549" cy="2041549"/>
          </a:xfrm>
        </p:grpSpPr>
        <p:sp>
          <p:nvSpPr>
            <p:cNvPr id="8" name="Freeform 8">
              <a:extLst>
                <a:ext uri="{FF2B5EF4-FFF2-40B4-BE49-F238E27FC236}">
                  <a16:creationId xmlns:a16="http://schemas.microsoft.com/office/drawing/2014/main" id="{C975739E-93ED-825E-CD3C-49B840CAFFAC}"/>
                </a:ext>
              </a:extLst>
            </p:cNvPr>
            <p:cNvSpPr/>
            <p:nvPr/>
          </p:nvSpPr>
          <p:spPr>
            <a:xfrm>
              <a:off x="0" y="0"/>
              <a:ext cx="2041549" cy="2041549"/>
            </a:xfrm>
            <a:custGeom>
              <a:avLst/>
              <a:gdLst/>
              <a:ahLst/>
              <a:cxnLst/>
              <a:rect l="l" t="t" r="r" b="b"/>
              <a:pathLst>
                <a:path w="2041549" h="2041549">
                  <a:moveTo>
                    <a:pt x="71268" y="0"/>
                  </a:moveTo>
                  <a:lnTo>
                    <a:pt x="1970282" y="0"/>
                  </a:lnTo>
                  <a:cubicBezTo>
                    <a:pt x="1989183" y="0"/>
                    <a:pt x="2007310" y="7509"/>
                    <a:pt x="2020675" y="20874"/>
                  </a:cubicBezTo>
                  <a:cubicBezTo>
                    <a:pt x="2034041" y="34239"/>
                    <a:pt x="2041549" y="52366"/>
                    <a:pt x="2041549" y="71268"/>
                  </a:cubicBezTo>
                  <a:lnTo>
                    <a:pt x="2041549" y="1970282"/>
                  </a:lnTo>
                  <a:cubicBezTo>
                    <a:pt x="2041549" y="2009642"/>
                    <a:pt x="2009642" y="2041549"/>
                    <a:pt x="1970282" y="2041549"/>
                  </a:cubicBezTo>
                  <a:lnTo>
                    <a:pt x="71268" y="2041549"/>
                  </a:lnTo>
                  <a:cubicBezTo>
                    <a:pt x="31908" y="2041549"/>
                    <a:pt x="0" y="2009642"/>
                    <a:pt x="0" y="1970282"/>
                  </a:cubicBezTo>
                  <a:lnTo>
                    <a:pt x="0" y="71268"/>
                  </a:lnTo>
                  <a:cubicBezTo>
                    <a:pt x="0" y="31908"/>
                    <a:pt x="31908" y="0"/>
                    <a:pt x="71268" y="0"/>
                  </a:cubicBezTo>
                  <a:close/>
                </a:path>
              </a:pathLst>
            </a:custGeom>
            <a:solidFill>
              <a:srgbClr val="FFFFFF"/>
            </a:solidFill>
          </p:spPr>
          <p:txBody>
            <a:bodyPr/>
            <a:lstStyle/>
            <a:p>
              <a:endParaRPr lang="it-DE"/>
            </a:p>
          </p:txBody>
        </p:sp>
        <p:sp>
          <p:nvSpPr>
            <p:cNvPr id="9" name="TextBox 9">
              <a:extLst>
                <a:ext uri="{FF2B5EF4-FFF2-40B4-BE49-F238E27FC236}">
                  <a16:creationId xmlns:a16="http://schemas.microsoft.com/office/drawing/2014/main" id="{E17D70EC-81EA-505E-4834-171346C7EB02}"/>
                </a:ext>
              </a:extLst>
            </p:cNvPr>
            <p:cNvSpPr txBox="1"/>
            <p:nvPr/>
          </p:nvSpPr>
          <p:spPr>
            <a:xfrm>
              <a:off x="0" y="-47625"/>
              <a:ext cx="2041549" cy="2089174"/>
            </a:xfrm>
            <a:prstGeom prst="rect">
              <a:avLst/>
            </a:prstGeom>
          </p:spPr>
          <p:txBody>
            <a:bodyPr lIns="50800" tIns="50800" rIns="50800" bIns="50800" rtlCol="0" anchor="ctr"/>
            <a:lstStyle/>
            <a:p>
              <a:pPr algn="ctr">
                <a:lnSpc>
                  <a:spcPts val="2659"/>
                </a:lnSpc>
                <a:spcBef>
                  <a:spcPct val="0"/>
                </a:spcBef>
              </a:pPr>
              <a:endParaRPr dirty="0"/>
            </a:p>
          </p:txBody>
        </p:sp>
      </p:grpSp>
      <p:sp>
        <p:nvSpPr>
          <p:cNvPr id="10" name="TextBox 10">
            <a:extLst>
              <a:ext uri="{FF2B5EF4-FFF2-40B4-BE49-F238E27FC236}">
                <a16:creationId xmlns:a16="http://schemas.microsoft.com/office/drawing/2014/main" id="{06FEE85F-5EDE-AE50-9251-EA33F3E4AA61}"/>
              </a:ext>
            </a:extLst>
          </p:cNvPr>
          <p:cNvSpPr txBox="1"/>
          <p:nvPr/>
        </p:nvSpPr>
        <p:spPr>
          <a:xfrm>
            <a:off x="1992588" y="1445644"/>
            <a:ext cx="12942612" cy="1025922"/>
          </a:xfrm>
          <a:prstGeom prst="rect">
            <a:avLst/>
          </a:prstGeom>
        </p:spPr>
        <p:txBody>
          <a:bodyPr wrap="square" lIns="0" tIns="0" rIns="0" bIns="0" rtlCol="0" anchor="t">
            <a:spAutoFit/>
          </a:bodyPr>
          <a:lstStyle/>
          <a:p>
            <a:pPr algn="l">
              <a:lnSpc>
                <a:spcPts val="8450"/>
              </a:lnSpc>
            </a:pPr>
            <a:r>
              <a:rPr lang="en-US" sz="6500" dirty="0">
                <a:solidFill>
                  <a:srgbClr val="CAE4FC"/>
                </a:solidFill>
                <a:latin typeface="Big John PRO Bold"/>
                <a:ea typeface="Big John PRO Bold"/>
                <a:cs typeface="Big John PRO Bold"/>
                <a:sym typeface="Big John PRO Bold"/>
              </a:rPr>
              <a:t>The Goal of Biblical Parenting</a:t>
            </a:r>
          </a:p>
        </p:txBody>
      </p:sp>
      <p:sp>
        <p:nvSpPr>
          <p:cNvPr id="11" name="TextBox 11">
            <a:extLst>
              <a:ext uri="{FF2B5EF4-FFF2-40B4-BE49-F238E27FC236}">
                <a16:creationId xmlns:a16="http://schemas.microsoft.com/office/drawing/2014/main" id="{3FB06D4C-EECF-05F9-2E0C-27CCF22C26CD}"/>
              </a:ext>
            </a:extLst>
          </p:cNvPr>
          <p:cNvSpPr txBox="1"/>
          <p:nvPr/>
        </p:nvSpPr>
        <p:spPr>
          <a:xfrm>
            <a:off x="1992588" y="2757169"/>
            <a:ext cx="10428012" cy="2102242"/>
          </a:xfrm>
          <a:prstGeom prst="rect">
            <a:avLst/>
          </a:prstGeom>
        </p:spPr>
        <p:txBody>
          <a:bodyPr wrap="square" lIns="0" tIns="0" rIns="0" bIns="0" rtlCol="0" anchor="t">
            <a:spAutoFit/>
          </a:bodyPr>
          <a:lstStyle/>
          <a:p>
            <a:pPr marL="571500" indent="-571500" algn="just">
              <a:lnSpc>
                <a:spcPts val="5599"/>
              </a:lnSpc>
              <a:spcBef>
                <a:spcPct val="0"/>
              </a:spcBef>
              <a:buFontTx/>
              <a:buChar char="-"/>
            </a:pPr>
            <a:r>
              <a:rPr lang="en-US" sz="3999" dirty="0">
                <a:solidFill>
                  <a:srgbClr val="F7FBFF"/>
                </a:solidFill>
                <a:latin typeface="Gilroy"/>
                <a:ea typeface="Gilroy"/>
                <a:cs typeface="Gilroy"/>
                <a:sym typeface="Gilroy"/>
              </a:rPr>
              <a:t>Malachi 2:15</a:t>
            </a:r>
          </a:p>
          <a:p>
            <a:pPr marL="571500" indent="-571500" algn="just">
              <a:lnSpc>
                <a:spcPts val="5599"/>
              </a:lnSpc>
              <a:spcBef>
                <a:spcPct val="0"/>
              </a:spcBef>
              <a:buFontTx/>
              <a:buChar char="-"/>
            </a:pPr>
            <a:endParaRPr lang="en-US" sz="3999" dirty="0">
              <a:solidFill>
                <a:srgbClr val="F7FBFF"/>
              </a:solidFill>
              <a:latin typeface="Gilroy"/>
              <a:ea typeface="Gilroy"/>
              <a:cs typeface="Gilroy"/>
              <a:sym typeface="Gilroy"/>
            </a:endParaRPr>
          </a:p>
          <a:p>
            <a:pPr marL="571500" indent="-571500" algn="just">
              <a:lnSpc>
                <a:spcPts val="5599"/>
              </a:lnSpc>
              <a:spcBef>
                <a:spcPct val="0"/>
              </a:spcBef>
              <a:buFontTx/>
              <a:buChar char="-"/>
            </a:pPr>
            <a:r>
              <a:rPr lang="en-US" sz="3999" dirty="0">
                <a:solidFill>
                  <a:srgbClr val="F7FBFF"/>
                </a:solidFill>
                <a:latin typeface="Gilroy"/>
                <a:ea typeface="Gilroy"/>
                <a:cs typeface="Gilroy"/>
                <a:sym typeface="Gilroy"/>
              </a:rPr>
              <a:t>Galatians 4:19 </a:t>
            </a:r>
          </a:p>
        </p:txBody>
      </p:sp>
    </p:spTree>
    <p:extLst>
      <p:ext uri="{BB962C8B-B14F-4D97-AF65-F5344CB8AC3E}">
        <p14:creationId xmlns:p14="http://schemas.microsoft.com/office/powerpoint/2010/main" val="204858968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5CD703A-ACF8-F4B6-0A9E-D9304EDBD812}"/>
            </a:ext>
          </a:extLst>
        </p:cNvPr>
        <p:cNvGrpSpPr/>
        <p:nvPr/>
      </p:nvGrpSpPr>
      <p:grpSpPr>
        <a:xfrm>
          <a:off x="0" y="0"/>
          <a:ext cx="0" cy="0"/>
          <a:chOff x="0" y="0"/>
          <a:chExt cx="0" cy="0"/>
        </a:xfrm>
      </p:grpSpPr>
      <p:sp>
        <p:nvSpPr>
          <p:cNvPr id="2" name="Freeform 2">
            <a:extLst>
              <a:ext uri="{FF2B5EF4-FFF2-40B4-BE49-F238E27FC236}">
                <a16:creationId xmlns:a16="http://schemas.microsoft.com/office/drawing/2014/main" id="{B23239CD-5444-8784-7A62-B3C9A6D40745}"/>
              </a:ext>
            </a:extLst>
          </p:cNvPr>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t="-9333" b="-9333"/>
            </a:stretch>
          </a:blipFill>
        </p:spPr>
        <p:txBody>
          <a:bodyPr/>
          <a:lstStyle/>
          <a:p>
            <a:endParaRPr lang="it-DE"/>
          </a:p>
        </p:txBody>
      </p:sp>
      <p:grpSp>
        <p:nvGrpSpPr>
          <p:cNvPr id="11" name="Group 11">
            <a:extLst>
              <a:ext uri="{FF2B5EF4-FFF2-40B4-BE49-F238E27FC236}">
                <a16:creationId xmlns:a16="http://schemas.microsoft.com/office/drawing/2014/main" id="{0EDEF149-5F91-96FD-1C82-B08D3F65E904}"/>
              </a:ext>
            </a:extLst>
          </p:cNvPr>
          <p:cNvGrpSpPr/>
          <p:nvPr/>
        </p:nvGrpSpPr>
        <p:grpSpPr>
          <a:xfrm>
            <a:off x="11526597" y="8224030"/>
            <a:ext cx="10256613" cy="1421409"/>
            <a:chOff x="0" y="0"/>
            <a:chExt cx="2701330" cy="374363"/>
          </a:xfrm>
        </p:grpSpPr>
        <p:sp>
          <p:nvSpPr>
            <p:cNvPr id="12" name="Freeform 12">
              <a:extLst>
                <a:ext uri="{FF2B5EF4-FFF2-40B4-BE49-F238E27FC236}">
                  <a16:creationId xmlns:a16="http://schemas.microsoft.com/office/drawing/2014/main" id="{8016045E-2B76-C431-47C1-153B2C9402E6}"/>
                </a:ext>
              </a:extLst>
            </p:cNvPr>
            <p:cNvSpPr/>
            <p:nvPr/>
          </p:nvSpPr>
          <p:spPr>
            <a:xfrm>
              <a:off x="0" y="0"/>
              <a:ext cx="2701330" cy="374363"/>
            </a:xfrm>
            <a:custGeom>
              <a:avLst/>
              <a:gdLst/>
              <a:ahLst/>
              <a:cxnLst/>
              <a:rect l="l" t="t" r="r" b="b"/>
              <a:pathLst>
                <a:path w="2701330" h="374363">
                  <a:moveTo>
                    <a:pt x="38496" y="0"/>
                  </a:moveTo>
                  <a:lnTo>
                    <a:pt x="2662834" y="0"/>
                  </a:lnTo>
                  <a:cubicBezTo>
                    <a:pt x="2673044" y="0"/>
                    <a:pt x="2682835" y="4056"/>
                    <a:pt x="2690055" y="11275"/>
                  </a:cubicBezTo>
                  <a:cubicBezTo>
                    <a:pt x="2697274" y="18495"/>
                    <a:pt x="2701330" y="28286"/>
                    <a:pt x="2701330" y="38496"/>
                  </a:cubicBezTo>
                  <a:lnTo>
                    <a:pt x="2701330" y="335867"/>
                  </a:lnTo>
                  <a:cubicBezTo>
                    <a:pt x="2701330" y="346077"/>
                    <a:pt x="2697274" y="355868"/>
                    <a:pt x="2690055" y="363088"/>
                  </a:cubicBezTo>
                  <a:cubicBezTo>
                    <a:pt x="2682835" y="370307"/>
                    <a:pt x="2673044" y="374363"/>
                    <a:pt x="2662834" y="374363"/>
                  </a:cubicBezTo>
                  <a:lnTo>
                    <a:pt x="38496" y="374363"/>
                  </a:lnTo>
                  <a:cubicBezTo>
                    <a:pt x="28286" y="374363"/>
                    <a:pt x="18495" y="370307"/>
                    <a:pt x="11275" y="363088"/>
                  </a:cubicBezTo>
                  <a:cubicBezTo>
                    <a:pt x="4056" y="355868"/>
                    <a:pt x="0" y="346077"/>
                    <a:pt x="0" y="335867"/>
                  </a:cubicBezTo>
                  <a:lnTo>
                    <a:pt x="0" y="38496"/>
                  </a:lnTo>
                  <a:cubicBezTo>
                    <a:pt x="0" y="28286"/>
                    <a:pt x="4056" y="18495"/>
                    <a:pt x="11275" y="11275"/>
                  </a:cubicBezTo>
                  <a:cubicBezTo>
                    <a:pt x="18495" y="4056"/>
                    <a:pt x="28286" y="0"/>
                    <a:pt x="38496" y="0"/>
                  </a:cubicBezTo>
                  <a:close/>
                </a:path>
              </a:pathLst>
            </a:custGeom>
            <a:solidFill>
              <a:srgbClr val="CAE4FC"/>
            </a:solidFill>
          </p:spPr>
          <p:txBody>
            <a:bodyPr/>
            <a:lstStyle/>
            <a:p>
              <a:endParaRPr lang="it-DE"/>
            </a:p>
          </p:txBody>
        </p:sp>
        <p:sp>
          <p:nvSpPr>
            <p:cNvPr id="13" name="TextBox 13">
              <a:extLst>
                <a:ext uri="{FF2B5EF4-FFF2-40B4-BE49-F238E27FC236}">
                  <a16:creationId xmlns:a16="http://schemas.microsoft.com/office/drawing/2014/main" id="{18C10281-E446-3363-5962-ABE016625B7F}"/>
                </a:ext>
              </a:extLst>
            </p:cNvPr>
            <p:cNvSpPr txBox="1"/>
            <p:nvPr/>
          </p:nvSpPr>
          <p:spPr>
            <a:xfrm>
              <a:off x="0" y="-47625"/>
              <a:ext cx="2701330" cy="421988"/>
            </a:xfrm>
            <a:prstGeom prst="rect">
              <a:avLst/>
            </a:prstGeom>
          </p:spPr>
          <p:txBody>
            <a:bodyPr lIns="50800" tIns="50800" rIns="50800" bIns="50800" rtlCol="0" anchor="ctr"/>
            <a:lstStyle/>
            <a:p>
              <a:pPr algn="ctr">
                <a:lnSpc>
                  <a:spcPts val="2659"/>
                </a:lnSpc>
              </a:pPr>
              <a:endParaRPr dirty="0"/>
            </a:p>
          </p:txBody>
        </p:sp>
      </p:grpSp>
      <p:sp>
        <p:nvSpPr>
          <p:cNvPr id="14" name="TextBox 14">
            <a:extLst>
              <a:ext uri="{FF2B5EF4-FFF2-40B4-BE49-F238E27FC236}">
                <a16:creationId xmlns:a16="http://schemas.microsoft.com/office/drawing/2014/main" id="{FBCDC284-B637-14B2-BEB7-E1C3E93CFB34}"/>
              </a:ext>
            </a:extLst>
          </p:cNvPr>
          <p:cNvSpPr txBox="1"/>
          <p:nvPr/>
        </p:nvSpPr>
        <p:spPr>
          <a:xfrm>
            <a:off x="9144000" y="8517296"/>
            <a:ext cx="7660333" cy="654050"/>
          </a:xfrm>
          <a:prstGeom prst="rect">
            <a:avLst/>
          </a:prstGeom>
        </p:spPr>
        <p:txBody>
          <a:bodyPr lIns="0" tIns="0" rIns="0" bIns="0" rtlCol="0" anchor="t">
            <a:spAutoFit/>
          </a:bodyPr>
          <a:lstStyle/>
          <a:p>
            <a:pPr algn="r">
              <a:lnSpc>
                <a:spcPts val="5199"/>
              </a:lnSpc>
            </a:pPr>
            <a:r>
              <a:rPr lang="en-US" sz="3999" b="1" dirty="0">
                <a:solidFill>
                  <a:srgbClr val="395D91"/>
                </a:solidFill>
                <a:latin typeface="Gilroy Bold"/>
                <a:ea typeface="Gilroy Bold"/>
                <a:cs typeface="Gilroy Bold"/>
                <a:sym typeface="Gilroy Bold"/>
              </a:rPr>
              <a:t>— JC Ryle</a:t>
            </a:r>
          </a:p>
        </p:txBody>
      </p:sp>
      <p:sp>
        <p:nvSpPr>
          <p:cNvPr id="15" name="TextBox 15">
            <a:extLst>
              <a:ext uri="{FF2B5EF4-FFF2-40B4-BE49-F238E27FC236}">
                <a16:creationId xmlns:a16="http://schemas.microsoft.com/office/drawing/2014/main" id="{87404915-AF0D-C02B-E7A1-261A68806001}"/>
              </a:ext>
            </a:extLst>
          </p:cNvPr>
          <p:cNvSpPr txBox="1"/>
          <p:nvPr/>
        </p:nvSpPr>
        <p:spPr>
          <a:xfrm>
            <a:off x="1261795" y="1316200"/>
            <a:ext cx="15764409" cy="5708358"/>
          </a:xfrm>
          <a:prstGeom prst="rect">
            <a:avLst/>
          </a:prstGeom>
        </p:spPr>
        <p:txBody>
          <a:bodyPr wrap="square" lIns="0" tIns="0" rIns="0" bIns="0" rtlCol="0" anchor="t">
            <a:spAutoFit/>
          </a:bodyPr>
          <a:lstStyle/>
          <a:p>
            <a:pPr algn="ctr">
              <a:lnSpc>
                <a:spcPct val="150000"/>
              </a:lnSpc>
              <a:spcBef>
                <a:spcPct val="0"/>
              </a:spcBef>
            </a:pPr>
            <a:r>
              <a:rPr lang="en-US" sz="4200" dirty="0">
                <a:solidFill>
                  <a:srgbClr val="000000"/>
                </a:solidFill>
                <a:latin typeface="Gilroy"/>
                <a:ea typeface="Gilroy"/>
                <a:cs typeface="Gilroy"/>
                <a:sym typeface="Gilroy"/>
              </a:rPr>
              <a:t>To pet and pamper and indulge your child, </a:t>
            </a:r>
          </a:p>
          <a:p>
            <a:pPr algn="ctr">
              <a:lnSpc>
                <a:spcPct val="150000"/>
              </a:lnSpc>
              <a:spcBef>
                <a:spcPct val="0"/>
              </a:spcBef>
            </a:pPr>
            <a:r>
              <a:rPr lang="en-US" sz="4200" dirty="0">
                <a:solidFill>
                  <a:srgbClr val="000000"/>
                </a:solidFill>
                <a:latin typeface="Gilroy"/>
                <a:ea typeface="Gilroy"/>
                <a:cs typeface="Gilroy"/>
                <a:sym typeface="Gilroy"/>
              </a:rPr>
              <a:t>as if this world was all he had to look to, </a:t>
            </a:r>
          </a:p>
          <a:p>
            <a:pPr algn="ctr">
              <a:lnSpc>
                <a:spcPct val="150000"/>
              </a:lnSpc>
              <a:spcBef>
                <a:spcPct val="0"/>
              </a:spcBef>
            </a:pPr>
            <a:r>
              <a:rPr lang="en-US" sz="4200" dirty="0">
                <a:solidFill>
                  <a:srgbClr val="000000"/>
                </a:solidFill>
                <a:latin typeface="Gilroy"/>
                <a:ea typeface="Gilroy"/>
                <a:cs typeface="Gilroy"/>
                <a:sym typeface="Gilroy"/>
              </a:rPr>
              <a:t>and this life the only season for happiness</a:t>
            </a:r>
          </a:p>
          <a:p>
            <a:pPr algn="ctr">
              <a:lnSpc>
                <a:spcPct val="150000"/>
              </a:lnSpc>
              <a:spcBef>
                <a:spcPct val="0"/>
              </a:spcBef>
            </a:pPr>
            <a:r>
              <a:rPr lang="en-US" sz="4200" dirty="0">
                <a:solidFill>
                  <a:srgbClr val="000000"/>
                </a:solidFill>
                <a:latin typeface="Gilroy"/>
                <a:ea typeface="Gilroy"/>
                <a:cs typeface="Gilroy"/>
                <a:sym typeface="Gilroy"/>
              </a:rPr>
              <a:t>—to do this is not true love, but cruelty. </a:t>
            </a:r>
          </a:p>
          <a:p>
            <a:pPr algn="ctr">
              <a:lnSpc>
                <a:spcPct val="150000"/>
              </a:lnSpc>
              <a:spcBef>
                <a:spcPct val="0"/>
              </a:spcBef>
            </a:pPr>
            <a:r>
              <a:rPr lang="en-US" sz="4200" dirty="0">
                <a:solidFill>
                  <a:srgbClr val="000000"/>
                </a:solidFill>
                <a:latin typeface="Gilroy"/>
                <a:ea typeface="Gilroy"/>
                <a:cs typeface="Gilroy"/>
                <a:sym typeface="Gilroy"/>
              </a:rPr>
              <a:t>It is treating him like some beast of the earth, </a:t>
            </a:r>
          </a:p>
          <a:p>
            <a:pPr algn="ctr">
              <a:lnSpc>
                <a:spcPct val="150000"/>
              </a:lnSpc>
              <a:spcBef>
                <a:spcPct val="0"/>
              </a:spcBef>
            </a:pPr>
            <a:r>
              <a:rPr lang="en-US" sz="4200" dirty="0">
                <a:solidFill>
                  <a:srgbClr val="000000"/>
                </a:solidFill>
                <a:latin typeface="Gilroy"/>
                <a:ea typeface="Gilroy"/>
                <a:cs typeface="Gilroy"/>
                <a:sym typeface="Gilroy"/>
              </a:rPr>
              <a:t>which has but one world to look to, and nothing after death </a:t>
            </a:r>
          </a:p>
        </p:txBody>
      </p:sp>
      <p:sp>
        <p:nvSpPr>
          <p:cNvPr id="16" name="Freeform 16">
            <a:extLst>
              <a:ext uri="{FF2B5EF4-FFF2-40B4-BE49-F238E27FC236}">
                <a16:creationId xmlns:a16="http://schemas.microsoft.com/office/drawing/2014/main" id="{ADECD624-F766-FCE4-44F6-80503DF0223C}"/>
              </a:ext>
            </a:extLst>
          </p:cNvPr>
          <p:cNvSpPr/>
          <p:nvPr/>
        </p:nvSpPr>
        <p:spPr>
          <a:xfrm flipV="1">
            <a:off x="566874" y="403959"/>
            <a:ext cx="1389841" cy="912241"/>
          </a:xfrm>
          <a:custGeom>
            <a:avLst/>
            <a:gdLst/>
            <a:ahLst/>
            <a:cxnLst/>
            <a:rect l="l" t="t" r="r" b="b"/>
            <a:pathLst>
              <a:path w="1389841" h="912241">
                <a:moveTo>
                  <a:pt x="0" y="912241"/>
                </a:moveTo>
                <a:lnTo>
                  <a:pt x="1389841" y="912241"/>
                </a:lnTo>
                <a:lnTo>
                  <a:pt x="1389841" y="0"/>
                </a:lnTo>
                <a:lnTo>
                  <a:pt x="0" y="0"/>
                </a:lnTo>
                <a:lnTo>
                  <a:pt x="0" y="912241"/>
                </a:lnTo>
                <a:close/>
              </a:path>
            </a:pathLst>
          </a:custGeom>
          <a:blipFill>
            <a:blip>
              <a:extLst>
                <a:ext uri="{96DAC541-7B7A-43D3-8B79-37D633B846F1}">
                  <asvg:svgBlip xmlns:asvg="http://schemas.microsoft.com/office/drawing/2016/SVG/main" r:embed="rId3"/>
                </a:ext>
              </a:extLst>
            </a:blip>
            <a:stretch>
              <a:fillRect/>
            </a:stretch>
          </a:blipFill>
        </p:spPr>
        <p:txBody>
          <a:bodyPr/>
          <a:lstStyle/>
          <a:p>
            <a:endParaRPr lang="it-DE"/>
          </a:p>
        </p:txBody>
      </p:sp>
      <p:sp>
        <p:nvSpPr>
          <p:cNvPr id="17" name="Freeform 17">
            <a:extLst>
              <a:ext uri="{FF2B5EF4-FFF2-40B4-BE49-F238E27FC236}">
                <a16:creationId xmlns:a16="http://schemas.microsoft.com/office/drawing/2014/main" id="{F2D19740-75C8-BD4F-81B8-60913CE4D8E6}"/>
              </a:ext>
            </a:extLst>
          </p:cNvPr>
          <p:cNvSpPr/>
          <p:nvPr/>
        </p:nvSpPr>
        <p:spPr>
          <a:xfrm flipH="1">
            <a:off x="16230597" y="7210593"/>
            <a:ext cx="914402" cy="539344"/>
          </a:xfrm>
          <a:custGeom>
            <a:avLst/>
            <a:gdLst/>
            <a:ahLst/>
            <a:cxnLst/>
            <a:rect l="l" t="t" r="r" b="b"/>
            <a:pathLst>
              <a:path w="848609" h="556996">
                <a:moveTo>
                  <a:pt x="848608" y="0"/>
                </a:moveTo>
                <a:lnTo>
                  <a:pt x="0" y="0"/>
                </a:lnTo>
                <a:lnTo>
                  <a:pt x="0" y="556996"/>
                </a:lnTo>
                <a:lnTo>
                  <a:pt x="848608" y="556996"/>
                </a:lnTo>
                <a:lnTo>
                  <a:pt x="848608" y="0"/>
                </a:lnTo>
                <a:close/>
              </a:path>
            </a:pathLst>
          </a:custGeom>
          <a:blipFill>
            <a:blip>
              <a:extLst>
                <a:ext uri="{96DAC541-7B7A-43D3-8B79-37D633B846F1}">
                  <asvg:svgBlip xmlns:asvg="http://schemas.microsoft.com/office/drawing/2016/SVG/main" r:embed="rId3"/>
                </a:ext>
              </a:extLst>
            </a:blip>
            <a:stretch>
              <a:fillRect/>
            </a:stretch>
          </a:blipFill>
        </p:spPr>
        <p:txBody>
          <a:bodyPr/>
          <a:lstStyle/>
          <a:p>
            <a:endParaRPr lang="it-DE"/>
          </a:p>
        </p:txBody>
      </p:sp>
    </p:spTree>
    <p:extLst>
      <p:ext uri="{BB962C8B-B14F-4D97-AF65-F5344CB8AC3E}">
        <p14:creationId xmlns:p14="http://schemas.microsoft.com/office/powerpoint/2010/main" val="28714415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39070C8-89F9-C216-C417-231E50439BA6}"/>
            </a:ext>
          </a:extLst>
        </p:cNvPr>
        <p:cNvGrpSpPr/>
        <p:nvPr/>
      </p:nvGrpSpPr>
      <p:grpSpPr>
        <a:xfrm>
          <a:off x="0" y="0"/>
          <a:ext cx="0" cy="0"/>
          <a:chOff x="0" y="0"/>
          <a:chExt cx="0" cy="0"/>
        </a:xfrm>
      </p:grpSpPr>
      <p:sp>
        <p:nvSpPr>
          <p:cNvPr id="2" name="Freeform 2">
            <a:extLst>
              <a:ext uri="{FF2B5EF4-FFF2-40B4-BE49-F238E27FC236}">
                <a16:creationId xmlns:a16="http://schemas.microsoft.com/office/drawing/2014/main" id="{78122A1F-5BB9-29E8-8D47-8A072E91E6CC}"/>
              </a:ext>
            </a:extLst>
          </p:cNvPr>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t="-9333" b="-9333"/>
            </a:stretch>
          </a:blipFill>
        </p:spPr>
        <p:txBody>
          <a:bodyPr/>
          <a:lstStyle/>
          <a:p>
            <a:endParaRPr lang="it-DE"/>
          </a:p>
        </p:txBody>
      </p:sp>
      <p:grpSp>
        <p:nvGrpSpPr>
          <p:cNvPr id="11" name="Group 11">
            <a:extLst>
              <a:ext uri="{FF2B5EF4-FFF2-40B4-BE49-F238E27FC236}">
                <a16:creationId xmlns:a16="http://schemas.microsoft.com/office/drawing/2014/main" id="{E5362904-C618-AEF5-D71F-81AB5F74BBEA}"/>
              </a:ext>
            </a:extLst>
          </p:cNvPr>
          <p:cNvGrpSpPr/>
          <p:nvPr/>
        </p:nvGrpSpPr>
        <p:grpSpPr>
          <a:xfrm>
            <a:off x="11102290" y="8133616"/>
            <a:ext cx="10256613" cy="1421409"/>
            <a:chOff x="0" y="0"/>
            <a:chExt cx="2701330" cy="374363"/>
          </a:xfrm>
        </p:grpSpPr>
        <p:sp>
          <p:nvSpPr>
            <p:cNvPr id="12" name="Freeform 12">
              <a:extLst>
                <a:ext uri="{FF2B5EF4-FFF2-40B4-BE49-F238E27FC236}">
                  <a16:creationId xmlns:a16="http://schemas.microsoft.com/office/drawing/2014/main" id="{2CBC1533-19CD-502A-035E-965E0B2F94C8}"/>
                </a:ext>
              </a:extLst>
            </p:cNvPr>
            <p:cNvSpPr/>
            <p:nvPr/>
          </p:nvSpPr>
          <p:spPr>
            <a:xfrm>
              <a:off x="0" y="0"/>
              <a:ext cx="2701330" cy="374363"/>
            </a:xfrm>
            <a:custGeom>
              <a:avLst/>
              <a:gdLst/>
              <a:ahLst/>
              <a:cxnLst/>
              <a:rect l="l" t="t" r="r" b="b"/>
              <a:pathLst>
                <a:path w="2701330" h="374363">
                  <a:moveTo>
                    <a:pt x="38496" y="0"/>
                  </a:moveTo>
                  <a:lnTo>
                    <a:pt x="2662834" y="0"/>
                  </a:lnTo>
                  <a:cubicBezTo>
                    <a:pt x="2673044" y="0"/>
                    <a:pt x="2682835" y="4056"/>
                    <a:pt x="2690055" y="11275"/>
                  </a:cubicBezTo>
                  <a:cubicBezTo>
                    <a:pt x="2697274" y="18495"/>
                    <a:pt x="2701330" y="28286"/>
                    <a:pt x="2701330" y="38496"/>
                  </a:cubicBezTo>
                  <a:lnTo>
                    <a:pt x="2701330" y="335867"/>
                  </a:lnTo>
                  <a:cubicBezTo>
                    <a:pt x="2701330" y="346077"/>
                    <a:pt x="2697274" y="355868"/>
                    <a:pt x="2690055" y="363088"/>
                  </a:cubicBezTo>
                  <a:cubicBezTo>
                    <a:pt x="2682835" y="370307"/>
                    <a:pt x="2673044" y="374363"/>
                    <a:pt x="2662834" y="374363"/>
                  </a:cubicBezTo>
                  <a:lnTo>
                    <a:pt x="38496" y="374363"/>
                  </a:lnTo>
                  <a:cubicBezTo>
                    <a:pt x="28286" y="374363"/>
                    <a:pt x="18495" y="370307"/>
                    <a:pt x="11275" y="363088"/>
                  </a:cubicBezTo>
                  <a:cubicBezTo>
                    <a:pt x="4056" y="355868"/>
                    <a:pt x="0" y="346077"/>
                    <a:pt x="0" y="335867"/>
                  </a:cubicBezTo>
                  <a:lnTo>
                    <a:pt x="0" y="38496"/>
                  </a:lnTo>
                  <a:cubicBezTo>
                    <a:pt x="0" y="28286"/>
                    <a:pt x="4056" y="18495"/>
                    <a:pt x="11275" y="11275"/>
                  </a:cubicBezTo>
                  <a:cubicBezTo>
                    <a:pt x="18495" y="4056"/>
                    <a:pt x="28286" y="0"/>
                    <a:pt x="38496" y="0"/>
                  </a:cubicBezTo>
                  <a:close/>
                </a:path>
              </a:pathLst>
            </a:custGeom>
            <a:solidFill>
              <a:srgbClr val="CAE4FC"/>
            </a:solidFill>
          </p:spPr>
          <p:txBody>
            <a:bodyPr/>
            <a:lstStyle/>
            <a:p>
              <a:endParaRPr lang="it-DE"/>
            </a:p>
          </p:txBody>
        </p:sp>
        <p:sp>
          <p:nvSpPr>
            <p:cNvPr id="13" name="TextBox 13">
              <a:extLst>
                <a:ext uri="{FF2B5EF4-FFF2-40B4-BE49-F238E27FC236}">
                  <a16:creationId xmlns:a16="http://schemas.microsoft.com/office/drawing/2014/main" id="{A58C4752-7BE7-E39D-EE06-C6AACB5C8482}"/>
                </a:ext>
              </a:extLst>
            </p:cNvPr>
            <p:cNvSpPr txBox="1"/>
            <p:nvPr/>
          </p:nvSpPr>
          <p:spPr>
            <a:xfrm>
              <a:off x="0" y="-47625"/>
              <a:ext cx="2701330" cy="421988"/>
            </a:xfrm>
            <a:prstGeom prst="rect">
              <a:avLst/>
            </a:prstGeom>
          </p:spPr>
          <p:txBody>
            <a:bodyPr lIns="50800" tIns="50800" rIns="50800" bIns="50800" rtlCol="0" anchor="ctr"/>
            <a:lstStyle/>
            <a:p>
              <a:pPr algn="ctr">
                <a:lnSpc>
                  <a:spcPts val="2659"/>
                </a:lnSpc>
              </a:pPr>
              <a:endParaRPr dirty="0"/>
            </a:p>
          </p:txBody>
        </p:sp>
      </p:grpSp>
      <p:sp>
        <p:nvSpPr>
          <p:cNvPr id="14" name="TextBox 14">
            <a:extLst>
              <a:ext uri="{FF2B5EF4-FFF2-40B4-BE49-F238E27FC236}">
                <a16:creationId xmlns:a16="http://schemas.microsoft.com/office/drawing/2014/main" id="{88B95F82-C6A2-DFA3-0735-65800C776EA3}"/>
              </a:ext>
            </a:extLst>
          </p:cNvPr>
          <p:cNvSpPr txBox="1"/>
          <p:nvPr/>
        </p:nvSpPr>
        <p:spPr>
          <a:xfrm>
            <a:off x="9144000" y="8517296"/>
            <a:ext cx="7660333" cy="654050"/>
          </a:xfrm>
          <a:prstGeom prst="rect">
            <a:avLst/>
          </a:prstGeom>
        </p:spPr>
        <p:txBody>
          <a:bodyPr lIns="0" tIns="0" rIns="0" bIns="0" rtlCol="0" anchor="t">
            <a:spAutoFit/>
          </a:bodyPr>
          <a:lstStyle/>
          <a:p>
            <a:pPr algn="r">
              <a:lnSpc>
                <a:spcPts val="5199"/>
              </a:lnSpc>
            </a:pPr>
            <a:r>
              <a:rPr lang="en-US" sz="3999" b="1" dirty="0">
                <a:solidFill>
                  <a:srgbClr val="395D91"/>
                </a:solidFill>
                <a:latin typeface="Gilroy Bold"/>
                <a:ea typeface="Gilroy Bold"/>
                <a:cs typeface="Gilroy Bold"/>
                <a:sym typeface="Gilroy Bold"/>
              </a:rPr>
              <a:t>— Bob and Julie Kauflin</a:t>
            </a:r>
          </a:p>
        </p:txBody>
      </p:sp>
      <p:sp>
        <p:nvSpPr>
          <p:cNvPr id="15" name="TextBox 15">
            <a:extLst>
              <a:ext uri="{FF2B5EF4-FFF2-40B4-BE49-F238E27FC236}">
                <a16:creationId xmlns:a16="http://schemas.microsoft.com/office/drawing/2014/main" id="{8A9172B4-6E79-103F-9A93-BD01DB6806DB}"/>
              </a:ext>
            </a:extLst>
          </p:cNvPr>
          <p:cNvSpPr txBox="1"/>
          <p:nvPr/>
        </p:nvSpPr>
        <p:spPr>
          <a:xfrm>
            <a:off x="1261795" y="1316200"/>
            <a:ext cx="15764409" cy="5708358"/>
          </a:xfrm>
          <a:prstGeom prst="rect">
            <a:avLst/>
          </a:prstGeom>
        </p:spPr>
        <p:txBody>
          <a:bodyPr wrap="square" lIns="0" tIns="0" rIns="0" bIns="0" rtlCol="0" anchor="t">
            <a:spAutoFit/>
          </a:bodyPr>
          <a:lstStyle/>
          <a:p>
            <a:pPr algn="ctr">
              <a:lnSpc>
                <a:spcPct val="150000"/>
              </a:lnSpc>
              <a:spcBef>
                <a:spcPct val="0"/>
              </a:spcBef>
            </a:pPr>
            <a:r>
              <a:rPr lang="en-US" sz="4200" dirty="0">
                <a:solidFill>
                  <a:srgbClr val="000000"/>
                </a:solidFill>
                <a:latin typeface="Gilroy"/>
                <a:ea typeface="Gilroy"/>
                <a:cs typeface="Gilroy"/>
                <a:sym typeface="Gilroy"/>
              </a:rPr>
              <a:t>In the internet age, we think parenting advice can come from anyone… but there’s no greater resource than the word of God. If we are building our parenting on tips and techniques we got on the internet, we are going to have a rude awakening. </a:t>
            </a:r>
          </a:p>
          <a:p>
            <a:pPr algn="ctr">
              <a:lnSpc>
                <a:spcPct val="150000"/>
              </a:lnSpc>
              <a:spcBef>
                <a:spcPct val="0"/>
              </a:spcBef>
            </a:pPr>
            <a:r>
              <a:rPr lang="en-US" sz="4200" dirty="0">
                <a:solidFill>
                  <a:srgbClr val="000000"/>
                </a:solidFill>
                <a:latin typeface="Gilroy"/>
                <a:ea typeface="Gilroy"/>
                <a:cs typeface="Gilroy"/>
                <a:sym typeface="Gilroy"/>
              </a:rPr>
              <a:t>The word of God is God’s authoritative, infallible, eternal word and he gave us the resources to know how to raise our kids.</a:t>
            </a:r>
          </a:p>
        </p:txBody>
      </p:sp>
      <p:sp>
        <p:nvSpPr>
          <p:cNvPr id="16" name="Freeform 16">
            <a:extLst>
              <a:ext uri="{FF2B5EF4-FFF2-40B4-BE49-F238E27FC236}">
                <a16:creationId xmlns:a16="http://schemas.microsoft.com/office/drawing/2014/main" id="{32C9FD23-DB30-3218-E516-639A559B1B9C}"/>
              </a:ext>
            </a:extLst>
          </p:cNvPr>
          <p:cNvSpPr/>
          <p:nvPr/>
        </p:nvSpPr>
        <p:spPr>
          <a:xfrm flipV="1">
            <a:off x="566874" y="403959"/>
            <a:ext cx="1389841" cy="912241"/>
          </a:xfrm>
          <a:custGeom>
            <a:avLst/>
            <a:gdLst/>
            <a:ahLst/>
            <a:cxnLst/>
            <a:rect l="l" t="t" r="r" b="b"/>
            <a:pathLst>
              <a:path w="1389841" h="912241">
                <a:moveTo>
                  <a:pt x="0" y="912241"/>
                </a:moveTo>
                <a:lnTo>
                  <a:pt x="1389841" y="912241"/>
                </a:lnTo>
                <a:lnTo>
                  <a:pt x="1389841" y="0"/>
                </a:lnTo>
                <a:lnTo>
                  <a:pt x="0" y="0"/>
                </a:lnTo>
                <a:lnTo>
                  <a:pt x="0" y="912241"/>
                </a:lnTo>
                <a:close/>
              </a:path>
            </a:pathLst>
          </a:custGeom>
          <a:blipFill>
            <a:blip>
              <a:extLst>
                <a:ext uri="{96DAC541-7B7A-43D3-8B79-37D633B846F1}">
                  <asvg:svgBlip xmlns:asvg="http://schemas.microsoft.com/office/drawing/2016/SVG/main" r:embed="rId3"/>
                </a:ext>
              </a:extLst>
            </a:blip>
            <a:stretch>
              <a:fillRect/>
            </a:stretch>
          </a:blipFill>
        </p:spPr>
        <p:txBody>
          <a:bodyPr/>
          <a:lstStyle/>
          <a:p>
            <a:endParaRPr lang="it-DE"/>
          </a:p>
        </p:txBody>
      </p:sp>
      <p:sp>
        <p:nvSpPr>
          <p:cNvPr id="17" name="Freeform 17">
            <a:extLst>
              <a:ext uri="{FF2B5EF4-FFF2-40B4-BE49-F238E27FC236}">
                <a16:creationId xmlns:a16="http://schemas.microsoft.com/office/drawing/2014/main" id="{80E7CC36-DD86-8217-B46A-B69E325EE449}"/>
              </a:ext>
            </a:extLst>
          </p:cNvPr>
          <p:cNvSpPr/>
          <p:nvPr/>
        </p:nvSpPr>
        <p:spPr>
          <a:xfrm flipH="1">
            <a:off x="16230597" y="7210593"/>
            <a:ext cx="914402" cy="539344"/>
          </a:xfrm>
          <a:custGeom>
            <a:avLst/>
            <a:gdLst/>
            <a:ahLst/>
            <a:cxnLst/>
            <a:rect l="l" t="t" r="r" b="b"/>
            <a:pathLst>
              <a:path w="848609" h="556996">
                <a:moveTo>
                  <a:pt x="848608" y="0"/>
                </a:moveTo>
                <a:lnTo>
                  <a:pt x="0" y="0"/>
                </a:lnTo>
                <a:lnTo>
                  <a:pt x="0" y="556996"/>
                </a:lnTo>
                <a:lnTo>
                  <a:pt x="848608" y="556996"/>
                </a:lnTo>
                <a:lnTo>
                  <a:pt x="848608" y="0"/>
                </a:lnTo>
                <a:close/>
              </a:path>
            </a:pathLst>
          </a:custGeom>
          <a:blipFill>
            <a:blip>
              <a:extLst>
                <a:ext uri="{96DAC541-7B7A-43D3-8B79-37D633B846F1}">
                  <asvg:svgBlip xmlns:asvg="http://schemas.microsoft.com/office/drawing/2016/SVG/main" r:embed="rId3"/>
                </a:ext>
              </a:extLst>
            </a:blip>
            <a:stretch>
              <a:fillRect/>
            </a:stretch>
          </a:blipFill>
        </p:spPr>
        <p:txBody>
          <a:bodyPr/>
          <a:lstStyle/>
          <a:p>
            <a:endParaRPr lang="it-DE"/>
          </a:p>
        </p:txBody>
      </p:sp>
    </p:spTree>
    <p:extLst>
      <p:ext uri="{BB962C8B-B14F-4D97-AF65-F5344CB8AC3E}">
        <p14:creationId xmlns:p14="http://schemas.microsoft.com/office/powerpoint/2010/main" val="292609267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F304E6E-CEE2-39DA-C3D9-8BBB9098D428}"/>
            </a:ext>
          </a:extLst>
        </p:cNvPr>
        <p:cNvGrpSpPr/>
        <p:nvPr/>
      </p:nvGrpSpPr>
      <p:grpSpPr>
        <a:xfrm>
          <a:off x="0" y="0"/>
          <a:ext cx="0" cy="0"/>
          <a:chOff x="0" y="0"/>
          <a:chExt cx="0" cy="0"/>
        </a:xfrm>
      </p:grpSpPr>
      <p:sp>
        <p:nvSpPr>
          <p:cNvPr id="2" name="Freeform 2">
            <a:extLst>
              <a:ext uri="{FF2B5EF4-FFF2-40B4-BE49-F238E27FC236}">
                <a16:creationId xmlns:a16="http://schemas.microsoft.com/office/drawing/2014/main" id="{21474C14-851C-19A7-DAA5-0DA7DDC61337}"/>
              </a:ext>
            </a:extLst>
          </p:cNvPr>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t="-9333" b="-9333"/>
            </a:stretch>
          </a:blipFill>
        </p:spPr>
        <p:txBody>
          <a:bodyPr/>
          <a:lstStyle/>
          <a:p>
            <a:endParaRPr lang="it-DE"/>
          </a:p>
        </p:txBody>
      </p:sp>
      <p:grpSp>
        <p:nvGrpSpPr>
          <p:cNvPr id="3" name="Group 3">
            <a:extLst>
              <a:ext uri="{FF2B5EF4-FFF2-40B4-BE49-F238E27FC236}">
                <a16:creationId xmlns:a16="http://schemas.microsoft.com/office/drawing/2014/main" id="{F98C557D-B537-A6D9-82CA-C5651977B524}"/>
              </a:ext>
            </a:extLst>
          </p:cNvPr>
          <p:cNvGrpSpPr/>
          <p:nvPr/>
        </p:nvGrpSpPr>
        <p:grpSpPr>
          <a:xfrm>
            <a:off x="1028700" y="1028700"/>
            <a:ext cx="16997941" cy="8229600"/>
            <a:chOff x="0" y="0"/>
            <a:chExt cx="4476824" cy="2167467"/>
          </a:xfrm>
        </p:grpSpPr>
        <p:sp>
          <p:nvSpPr>
            <p:cNvPr id="4" name="Freeform 4">
              <a:extLst>
                <a:ext uri="{FF2B5EF4-FFF2-40B4-BE49-F238E27FC236}">
                  <a16:creationId xmlns:a16="http://schemas.microsoft.com/office/drawing/2014/main" id="{99867BF1-ABAE-07A0-9CE0-31308661C338}"/>
                </a:ext>
              </a:extLst>
            </p:cNvPr>
            <p:cNvSpPr/>
            <p:nvPr/>
          </p:nvSpPr>
          <p:spPr>
            <a:xfrm>
              <a:off x="0" y="0"/>
              <a:ext cx="4476824" cy="2167467"/>
            </a:xfrm>
            <a:custGeom>
              <a:avLst/>
              <a:gdLst/>
              <a:ahLst/>
              <a:cxnLst/>
              <a:rect l="l" t="t" r="r" b="b"/>
              <a:pathLst>
                <a:path w="4476824" h="2167467">
                  <a:moveTo>
                    <a:pt x="19585" y="0"/>
                  </a:moveTo>
                  <a:lnTo>
                    <a:pt x="4457239" y="0"/>
                  </a:lnTo>
                  <a:cubicBezTo>
                    <a:pt x="4462433" y="0"/>
                    <a:pt x="4467415" y="2063"/>
                    <a:pt x="4471088" y="5736"/>
                  </a:cubicBezTo>
                  <a:cubicBezTo>
                    <a:pt x="4474761" y="9409"/>
                    <a:pt x="4476824" y="14391"/>
                    <a:pt x="4476824" y="19585"/>
                  </a:cubicBezTo>
                  <a:lnTo>
                    <a:pt x="4476824" y="2147882"/>
                  </a:lnTo>
                  <a:cubicBezTo>
                    <a:pt x="4476824" y="2158698"/>
                    <a:pt x="4468056" y="2167467"/>
                    <a:pt x="4457239" y="2167467"/>
                  </a:cubicBezTo>
                  <a:lnTo>
                    <a:pt x="19585" y="2167467"/>
                  </a:lnTo>
                  <a:cubicBezTo>
                    <a:pt x="14391" y="2167467"/>
                    <a:pt x="9409" y="2165403"/>
                    <a:pt x="5736" y="2161730"/>
                  </a:cubicBezTo>
                  <a:cubicBezTo>
                    <a:pt x="2063" y="2158058"/>
                    <a:pt x="0" y="2153076"/>
                    <a:pt x="0" y="2147882"/>
                  </a:cubicBezTo>
                  <a:lnTo>
                    <a:pt x="0" y="19585"/>
                  </a:lnTo>
                  <a:cubicBezTo>
                    <a:pt x="0" y="8768"/>
                    <a:pt x="8768" y="0"/>
                    <a:pt x="19585" y="0"/>
                  </a:cubicBezTo>
                  <a:close/>
                </a:path>
              </a:pathLst>
            </a:custGeom>
            <a:solidFill>
              <a:srgbClr val="395D91"/>
            </a:solidFill>
          </p:spPr>
          <p:txBody>
            <a:bodyPr/>
            <a:lstStyle/>
            <a:p>
              <a:endParaRPr lang="it-DE"/>
            </a:p>
          </p:txBody>
        </p:sp>
        <p:sp>
          <p:nvSpPr>
            <p:cNvPr id="5" name="TextBox 5">
              <a:extLst>
                <a:ext uri="{FF2B5EF4-FFF2-40B4-BE49-F238E27FC236}">
                  <a16:creationId xmlns:a16="http://schemas.microsoft.com/office/drawing/2014/main" id="{EBE70787-068B-981A-719E-9F53EA09FDB7}"/>
                </a:ext>
              </a:extLst>
            </p:cNvPr>
            <p:cNvSpPr txBox="1"/>
            <p:nvPr/>
          </p:nvSpPr>
          <p:spPr>
            <a:xfrm>
              <a:off x="0" y="-47625"/>
              <a:ext cx="4476824" cy="2215092"/>
            </a:xfrm>
            <a:prstGeom prst="rect">
              <a:avLst/>
            </a:prstGeom>
          </p:spPr>
          <p:txBody>
            <a:bodyPr lIns="50800" tIns="50800" rIns="50800" bIns="50800" rtlCol="0" anchor="ctr"/>
            <a:lstStyle/>
            <a:p>
              <a:pPr algn="ctr">
                <a:lnSpc>
                  <a:spcPts val="2659"/>
                </a:lnSpc>
              </a:pPr>
              <a:endParaRPr dirty="0"/>
            </a:p>
          </p:txBody>
        </p:sp>
      </p:grpSp>
      <p:sp>
        <p:nvSpPr>
          <p:cNvPr id="6" name="Freeform 6">
            <a:extLst>
              <a:ext uri="{FF2B5EF4-FFF2-40B4-BE49-F238E27FC236}">
                <a16:creationId xmlns:a16="http://schemas.microsoft.com/office/drawing/2014/main" id="{7A7891CB-BC66-A038-90BE-C61E9055452E}"/>
              </a:ext>
            </a:extLst>
          </p:cNvPr>
          <p:cNvSpPr/>
          <p:nvPr/>
        </p:nvSpPr>
        <p:spPr>
          <a:xfrm rot="-2700000">
            <a:off x="12542618" y="1487169"/>
            <a:ext cx="11641929" cy="11641929"/>
          </a:xfrm>
          <a:custGeom>
            <a:avLst/>
            <a:gdLst/>
            <a:ahLst/>
            <a:cxnLst/>
            <a:rect l="l" t="t" r="r" b="b"/>
            <a:pathLst>
              <a:path w="11641929" h="11641929">
                <a:moveTo>
                  <a:pt x="0" y="0"/>
                </a:moveTo>
                <a:lnTo>
                  <a:pt x="11641929" y="0"/>
                </a:lnTo>
                <a:lnTo>
                  <a:pt x="11641929" y="11641929"/>
                </a:lnTo>
                <a:lnTo>
                  <a:pt x="0" y="11641929"/>
                </a:lnTo>
                <a:lnTo>
                  <a:pt x="0" y="0"/>
                </a:lnTo>
                <a:close/>
              </a:path>
            </a:pathLst>
          </a:custGeom>
          <a:blipFill>
            <a:blip r:embed="rId3">
              <a:alphaModFix amt="6999"/>
            </a:blip>
            <a:stretch>
              <a:fillRect/>
            </a:stretch>
          </a:blipFill>
        </p:spPr>
        <p:txBody>
          <a:bodyPr/>
          <a:lstStyle/>
          <a:p>
            <a:endParaRPr lang="it-DE"/>
          </a:p>
        </p:txBody>
      </p:sp>
      <p:grpSp>
        <p:nvGrpSpPr>
          <p:cNvPr id="7" name="Group 7">
            <a:extLst>
              <a:ext uri="{FF2B5EF4-FFF2-40B4-BE49-F238E27FC236}">
                <a16:creationId xmlns:a16="http://schemas.microsoft.com/office/drawing/2014/main" id="{BE93EE4A-9F45-F680-FF3F-F697C810F976}"/>
              </a:ext>
            </a:extLst>
          </p:cNvPr>
          <p:cNvGrpSpPr/>
          <p:nvPr/>
        </p:nvGrpSpPr>
        <p:grpSpPr>
          <a:xfrm rot="-2700000">
            <a:off x="12891719" y="1861279"/>
            <a:ext cx="10863149" cy="10813131"/>
            <a:chOff x="0" y="0"/>
            <a:chExt cx="2041549" cy="2041549"/>
          </a:xfrm>
        </p:grpSpPr>
        <p:sp>
          <p:nvSpPr>
            <p:cNvPr id="8" name="Freeform 8">
              <a:extLst>
                <a:ext uri="{FF2B5EF4-FFF2-40B4-BE49-F238E27FC236}">
                  <a16:creationId xmlns:a16="http://schemas.microsoft.com/office/drawing/2014/main" id="{76E636AB-2E93-903C-74BF-1255F3746331}"/>
                </a:ext>
              </a:extLst>
            </p:cNvPr>
            <p:cNvSpPr/>
            <p:nvPr/>
          </p:nvSpPr>
          <p:spPr>
            <a:xfrm>
              <a:off x="0" y="0"/>
              <a:ext cx="2041549" cy="2041549"/>
            </a:xfrm>
            <a:custGeom>
              <a:avLst/>
              <a:gdLst/>
              <a:ahLst/>
              <a:cxnLst/>
              <a:rect l="l" t="t" r="r" b="b"/>
              <a:pathLst>
                <a:path w="2041549" h="2041549">
                  <a:moveTo>
                    <a:pt x="71268" y="0"/>
                  </a:moveTo>
                  <a:lnTo>
                    <a:pt x="1970282" y="0"/>
                  </a:lnTo>
                  <a:cubicBezTo>
                    <a:pt x="1989183" y="0"/>
                    <a:pt x="2007310" y="7509"/>
                    <a:pt x="2020675" y="20874"/>
                  </a:cubicBezTo>
                  <a:cubicBezTo>
                    <a:pt x="2034041" y="34239"/>
                    <a:pt x="2041549" y="52366"/>
                    <a:pt x="2041549" y="71268"/>
                  </a:cubicBezTo>
                  <a:lnTo>
                    <a:pt x="2041549" y="1970282"/>
                  </a:lnTo>
                  <a:cubicBezTo>
                    <a:pt x="2041549" y="2009642"/>
                    <a:pt x="2009642" y="2041549"/>
                    <a:pt x="1970282" y="2041549"/>
                  </a:cubicBezTo>
                  <a:lnTo>
                    <a:pt x="71268" y="2041549"/>
                  </a:lnTo>
                  <a:cubicBezTo>
                    <a:pt x="31908" y="2041549"/>
                    <a:pt x="0" y="2009642"/>
                    <a:pt x="0" y="1970282"/>
                  </a:cubicBezTo>
                  <a:lnTo>
                    <a:pt x="0" y="71268"/>
                  </a:lnTo>
                  <a:cubicBezTo>
                    <a:pt x="0" y="31908"/>
                    <a:pt x="31908" y="0"/>
                    <a:pt x="71268" y="0"/>
                  </a:cubicBezTo>
                  <a:close/>
                </a:path>
              </a:pathLst>
            </a:custGeom>
            <a:solidFill>
              <a:srgbClr val="FFFFFF"/>
            </a:solidFill>
          </p:spPr>
          <p:txBody>
            <a:bodyPr/>
            <a:lstStyle/>
            <a:p>
              <a:endParaRPr lang="it-DE"/>
            </a:p>
          </p:txBody>
        </p:sp>
        <p:sp>
          <p:nvSpPr>
            <p:cNvPr id="9" name="TextBox 9">
              <a:extLst>
                <a:ext uri="{FF2B5EF4-FFF2-40B4-BE49-F238E27FC236}">
                  <a16:creationId xmlns:a16="http://schemas.microsoft.com/office/drawing/2014/main" id="{C4B2FB58-D9B7-E68C-623C-656B67F3B60D}"/>
                </a:ext>
              </a:extLst>
            </p:cNvPr>
            <p:cNvSpPr txBox="1"/>
            <p:nvPr/>
          </p:nvSpPr>
          <p:spPr>
            <a:xfrm>
              <a:off x="0" y="-47625"/>
              <a:ext cx="2041549" cy="2089174"/>
            </a:xfrm>
            <a:prstGeom prst="rect">
              <a:avLst/>
            </a:prstGeom>
          </p:spPr>
          <p:txBody>
            <a:bodyPr lIns="50800" tIns="50800" rIns="50800" bIns="50800" rtlCol="0" anchor="ctr"/>
            <a:lstStyle/>
            <a:p>
              <a:pPr algn="ctr">
                <a:lnSpc>
                  <a:spcPts val="2659"/>
                </a:lnSpc>
                <a:spcBef>
                  <a:spcPct val="0"/>
                </a:spcBef>
              </a:pPr>
              <a:endParaRPr dirty="0"/>
            </a:p>
          </p:txBody>
        </p:sp>
      </p:grpSp>
      <p:sp>
        <p:nvSpPr>
          <p:cNvPr id="10" name="TextBox 10">
            <a:extLst>
              <a:ext uri="{FF2B5EF4-FFF2-40B4-BE49-F238E27FC236}">
                <a16:creationId xmlns:a16="http://schemas.microsoft.com/office/drawing/2014/main" id="{0E44C8FB-BDCC-9074-A84B-E4046FF7BC08}"/>
              </a:ext>
            </a:extLst>
          </p:cNvPr>
          <p:cNvSpPr txBox="1"/>
          <p:nvPr/>
        </p:nvSpPr>
        <p:spPr>
          <a:xfrm>
            <a:off x="1992588" y="1445644"/>
            <a:ext cx="12942612" cy="1025922"/>
          </a:xfrm>
          <a:prstGeom prst="rect">
            <a:avLst/>
          </a:prstGeom>
        </p:spPr>
        <p:txBody>
          <a:bodyPr wrap="square" lIns="0" tIns="0" rIns="0" bIns="0" rtlCol="0" anchor="t">
            <a:spAutoFit/>
          </a:bodyPr>
          <a:lstStyle/>
          <a:p>
            <a:pPr algn="l">
              <a:lnSpc>
                <a:spcPts val="8450"/>
              </a:lnSpc>
            </a:pPr>
            <a:r>
              <a:rPr lang="en-US" sz="6500" dirty="0">
                <a:solidFill>
                  <a:srgbClr val="CAE4FC"/>
                </a:solidFill>
                <a:latin typeface="Big John PRO Bold"/>
                <a:ea typeface="Big John PRO Bold"/>
                <a:cs typeface="Big John PRO Bold"/>
                <a:sym typeface="Big John PRO Bold"/>
              </a:rPr>
              <a:t>Parents Plant</a:t>
            </a:r>
          </a:p>
        </p:txBody>
      </p:sp>
      <p:sp>
        <p:nvSpPr>
          <p:cNvPr id="11" name="TextBox 11">
            <a:extLst>
              <a:ext uri="{FF2B5EF4-FFF2-40B4-BE49-F238E27FC236}">
                <a16:creationId xmlns:a16="http://schemas.microsoft.com/office/drawing/2014/main" id="{32D0362F-F39C-CDB4-38BC-B3F0FEE64A48}"/>
              </a:ext>
            </a:extLst>
          </p:cNvPr>
          <p:cNvSpPr txBox="1"/>
          <p:nvPr/>
        </p:nvSpPr>
        <p:spPr>
          <a:xfrm>
            <a:off x="1992588" y="2757169"/>
            <a:ext cx="10428012" cy="1384097"/>
          </a:xfrm>
          <a:prstGeom prst="rect">
            <a:avLst/>
          </a:prstGeom>
        </p:spPr>
        <p:txBody>
          <a:bodyPr wrap="square" lIns="0" tIns="0" rIns="0" bIns="0" rtlCol="0" anchor="t">
            <a:spAutoFit/>
          </a:bodyPr>
          <a:lstStyle/>
          <a:p>
            <a:pPr marL="571500" indent="-571500" algn="just">
              <a:lnSpc>
                <a:spcPts val="5599"/>
              </a:lnSpc>
              <a:spcBef>
                <a:spcPct val="0"/>
              </a:spcBef>
              <a:buFontTx/>
              <a:buChar char="-"/>
            </a:pPr>
            <a:r>
              <a:rPr lang="en-US" sz="3999" b="1" dirty="0">
                <a:solidFill>
                  <a:srgbClr val="F7FBFF"/>
                </a:solidFill>
                <a:latin typeface="Gilroy"/>
                <a:ea typeface="Gilroy"/>
                <a:cs typeface="Gilroy"/>
                <a:sym typeface="Gilroy"/>
              </a:rPr>
              <a:t>Equal but Different (Prov 1:8–9; Eph 6:4)</a:t>
            </a:r>
          </a:p>
          <a:p>
            <a:pPr marL="571500" indent="-571500" algn="just">
              <a:lnSpc>
                <a:spcPts val="5599"/>
              </a:lnSpc>
              <a:spcBef>
                <a:spcPct val="0"/>
              </a:spcBef>
              <a:buFontTx/>
              <a:buChar char="-"/>
            </a:pPr>
            <a:endParaRPr lang="en-US" sz="3999" b="1" dirty="0">
              <a:solidFill>
                <a:srgbClr val="F7FBFF"/>
              </a:solidFill>
              <a:latin typeface="Gilroy"/>
              <a:ea typeface="Gilroy"/>
              <a:cs typeface="Gilroy"/>
              <a:sym typeface="Gilroy"/>
            </a:endParaRPr>
          </a:p>
        </p:txBody>
      </p:sp>
    </p:spTree>
    <p:extLst>
      <p:ext uri="{BB962C8B-B14F-4D97-AF65-F5344CB8AC3E}">
        <p14:creationId xmlns:p14="http://schemas.microsoft.com/office/powerpoint/2010/main" val="374994069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DEA2E4B-C32D-0D5C-E105-167A0C54309C}"/>
            </a:ext>
          </a:extLst>
        </p:cNvPr>
        <p:cNvGrpSpPr/>
        <p:nvPr/>
      </p:nvGrpSpPr>
      <p:grpSpPr>
        <a:xfrm>
          <a:off x="0" y="0"/>
          <a:ext cx="0" cy="0"/>
          <a:chOff x="0" y="0"/>
          <a:chExt cx="0" cy="0"/>
        </a:xfrm>
      </p:grpSpPr>
      <p:sp>
        <p:nvSpPr>
          <p:cNvPr id="2" name="Freeform 2">
            <a:extLst>
              <a:ext uri="{FF2B5EF4-FFF2-40B4-BE49-F238E27FC236}">
                <a16:creationId xmlns:a16="http://schemas.microsoft.com/office/drawing/2014/main" id="{43266C84-B213-02FF-0CC8-2591B91DD654}"/>
              </a:ext>
            </a:extLst>
          </p:cNvPr>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t="-9333" b="-9333"/>
            </a:stretch>
          </a:blipFill>
        </p:spPr>
        <p:txBody>
          <a:bodyPr/>
          <a:lstStyle/>
          <a:p>
            <a:endParaRPr lang="it-DE"/>
          </a:p>
        </p:txBody>
      </p:sp>
      <p:grpSp>
        <p:nvGrpSpPr>
          <p:cNvPr id="3" name="Group 3">
            <a:extLst>
              <a:ext uri="{FF2B5EF4-FFF2-40B4-BE49-F238E27FC236}">
                <a16:creationId xmlns:a16="http://schemas.microsoft.com/office/drawing/2014/main" id="{B62983E3-4712-2089-0218-225126AEC969}"/>
              </a:ext>
            </a:extLst>
          </p:cNvPr>
          <p:cNvGrpSpPr/>
          <p:nvPr/>
        </p:nvGrpSpPr>
        <p:grpSpPr>
          <a:xfrm>
            <a:off x="1028700" y="1028700"/>
            <a:ext cx="16997941" cy="8229600"/>
            <a:chOff x="0" y="0"/>
            <a:chExt cx="4476824" cy="2167467"/>
          </a:xfrm>
        </p:grpSpPr>
        <p:sp>
          <p:nvSpPr>
            <p:cNvPr id="4" name="Freeform 4">
              <a:extLst>
                <a:ext uri="{FF2B5EF4-FFF2-40B4-BE49-F238E27FC236}">
                  <a16:creationId xmlns:a16="http://schemas.microsoft.com/office/drawing/2014/main" id="{BC03EDD5-B5EA-BA96-9640-D38C27703324}"/>
                </a:ext>
              </a:extLst>
            </p:cNvPr>
            <p:cNvSpPr/>
            <p:nvPr/>
          </p:nvSpPr>
          <p:spPr>
            <a:xfrm>
              <a:off x="0" y="0"/>
              <a:ext cx="4476824" cy="2167467"/>
            </a:xfrm>
            <a:custGeom>
              <a:avLst/>
              <a:gdLst/>
              <a:ahLst/>
              <a:cxnLst/>
              <a:rect l="l" t="t" r="r" b="b"/>
              <a:pathLst>
                <a:path w="4476824" h="2167467">
                  <a:moveTo>
                    <a:pt x="19585" y="0"/>
                  </a:moveTo>
                  <a:lnTo>
                    <a:pt x="4457239" y="0"/>
                  </a:lnTo>
                  <a:cubicBezTo>
                    <a:pt x="4462433" y="0"/>
                    <a:pt x="4467415" y="2063"/>
                    <a:pt x="4471088" y="5736"/>
                  </a:cubicBezTo>
                  <a:cubicBezTo>
                    <a:pt x="4474761" y="9409"/>
                    <a:pt x="4476824" y="14391"/>
                    <a:pt x="4476824" y="19585"/>
                  </a:cubicBezTo>
                  <a:lnTo>
                    <a:pt x="4476824" y="2147882"/>
                  </a:lnTo>
                  <a:cubicBezTo>
                    <a:pt x="4476824" y="2158698"/>
                    <a:pt x="4468056" y="2167467"/>
                    <a:pt x="4457239" y="2167467"/>
                  </a:cubicBezTo>
                  <a:lnTo>
                    <a:pt x="19585" y="2167467"/>
                  </a:lnTo>
                  <a:cubicBezTo>
                    <a:pt x="14391" y="2167467"/>
                    <a:pt x="9409" y="2165403"/>
                    <a:pt x="5736" y="2161730"/>
                  </a:cubicBezTo>
                  <a:cubicBezTo>
                    <a:pt x="2063" y="2158058"/>
                    <a:pt x="0" y="2153076"/>
                    <a:pt x="0" y="2147882"/>
                  </a:cubicBezTo>
                  <a:lnTo>
                    <a:pt x="0" y="19585"/>
                  </a:lnTo>
                  <a:cubicBezTo>
                    <a:pt x="0" y="8768"/>
                    <a:pt x="8768" y="0"/>
                    <a:pt x="19585" y="0"/>
                  </a:cubicBezTo>
                  <a:close/>
                </a:path>
              </a:pathLst>
            </a:custGeom>
            <a:solidFill>
              <a:srgbClr val="395D91"/>
            </a:solidFill>
          </p:spPr>
          <p:txBody>
            <a:bodyPr/>
            <a:lstStyle/>
            <a:p>
              <a:endParaRPr lang="it-DE"/>
            </a:p>
          </p:txBody>
        </p:sp>
        <p:sp>
          <p:nvSpPr>
            <p:cNvPr id="5" name="TextBox 5">
              <a:extLst>
                <a:ext uri="{FF2B5EF4-FFF2-40B4-BE49-F238E27FC236}">
                  <a16:creationId xmlns:a16="http://schemas.microsoft.com/office/drawing/2014/main" id="{359CB846-2D07-755B-C084-73811A20D635}"/>
                </a:ext>
              </a:extLst>
            </p:cNvPr>
            <p:cNvSpPr txBox="1"/>
            <p:nvPr/>
          </p:nvSpPr>
          <p:spPr>
            <a:xfrm>
              <a:off x="0" y="-47625"/>
              <a:ext cx="4476824" cy="2215092"/>
            </a:xfrm>
            <a:prstGeom prst="rect">
              <a:avLst/>
            </a:prstGeom>
          </p:spPr>
          <p:txBody>
            <a:bodyPr lIns="50800" tIns="50800" rIns="50800" bIns="50800" rtlCol="0" anchor="ctr"/>
            <a:lstStyle/>
            <a:p>
              <a:pPr algn="ctr">
                <a:lnSpc>
                  <a:spcPts val="2659"/>
                </a:lnSpc>
              </a:pPr>
              <a:endParaRPr dirty="0"/>
            </a:p>
          </p:txBody>
        </p:sp>
      </p:grpSp>
      <p:sp>
        <p:nvSpPr>
          <p:cNvPr id="6" name="Freeform 6">
            <a:extLst>
              <a:ext uri="{FF2B5EF4-FFF2-40B4-BE49-F238E27FC236}">
                <a16:creationId xmlns:a16="http://schemas.microsoft.com/office/drawing/2014/main" id="{FAFDC34A-5C0F-BE6C-FAED-4D191270326C}"/>
              </a:ext>
            </a:extLst>
          </p:cNvPr>
          <p:cNvSpPr/>
          <p:nvPr/>
        </p:nvSpPr>
        <p:spPr>
          <a:xfrm rot="-2700000">
            <a:off x="12542618" y="1487169"/>
            <a:ext cx="11641929" cy="11641929"/>
          </a:xfrm>
          <a:custGeom>
            <a:avLst/>
            <a:gdLst/>
            <a:ahLst/>
            <a:cxnLst/>
            <a:rect l="l" t="t" r="r" b="b"/>
            <a:pathLst>
              <a:path w="11641929" h="11641929">
                <a:moveTo>
                  <a:pt x="0" y="0"/>
                </a:moveTo>
                <a:lnTo>
                  <a:pt x="11641929" y="0"/>
                </a:lnTo>
                <a:lnTo>
                  <a:pt x="11641929" y="11641929"/>
                </a:lnTo>
                <a:lnTo>
                  <a:pt x="0" y="11641929"/>
                </a:lnTo>
                <a:lnTo>
                  <a:pt x="0" y="0"/>
                </a:lnTo>
                <a:close/>
              </a:path>
            </a:pathLst>
          </a:custGeom>
          <a:blipFill>
            <a:blip r:embed="rId3">
              <a:alphaModFix amt="6999"/>
            </a:blip>
            <a:stretch>
              <a:fillRect/>
            </a:stretch>
          </a:blipFill>
        </p:spPr>
        <p:txBody>
          <a:bodyPr/>
          <a:lstStyle/>
          <a:p>
            <a:endParaRPr lang="it-DE"/>
          </a:p>
        </p:txBody>
      </p:sp>
      <p:grpSp>
        <p:nvGrpSpPr>
          <p:cNvPr id="7" name="Group 7">
            <a:extLst>
              <a:ext uri="{FF2B5EF4-FFF2-40B4-BE49-F238E27FC236}">
                <a16:creationId xmlns:a16="http://schemas.microsoft.com/office/drawing/2014/main" id="{5FC86BB7-77C6-D683-2941-6B1C285402B0}"/>
              </a:ext>
            </a:extLst>
          </p:cNvPr>
          <p:cNvGrpSpPr/>
          <p:nvPr/>
        </p:nvGrpSpPr>
        <p:grpSpPr>
          <a:xfrm rot="-2700000">
            <a:off x="12891719" y="1861279"/>
            <a:ext cx="10863149" cy="10813131"/>
            <a:chOff x="0" y="0"/>
            <a:chExt cx="2041549" cy="2041549"/>
          </a:xfrm>
        </p:grpSpPr>
        <p:sp>
          <p:nvSpPr>
            <p:cNvPr id="8" name="Freeform 8">
              <a:extLst>
                <a:ext uri="{FF2B5EF4-FFF2-40B4-BE49-F238E27FC236}">
                  <a16:creationId xmlns:a16="http://schemas.microsoft.com/office/drawing/2014/main" id="{6420F46C-139B-2372-B37C-4E031EEB865D}"/>
                </a:ext>
              </a:extLst>
            </p:cNvPr>
            <p:cNvSpPr/>
            <p:nvPr/>
          </p:nvSpPr>
          <p:spPr>
            <a:xfrm>
              <a:off x="0" y="0"/>
              <a:ext cx="2041549" cy="2041549"/>
            </a:xfrm>
            <a:custGeom>
              <a:avLst/>
              <a:gdLst/>
              <a:ahLst/>
              <a:cxnLst/>
              <a:rect l="l" t="t" r="r" b="b"/>
              <a:pathLst>
                <a:path w="2041549" h="2041549">
                  <a:moveTo>
                    <a:pt x="71268" y="0"/>
                  </a:moveTo>
                  <a:lnTo>
                    <a:pt x="1970282" y="0"/>
                  </a:lnTo>
                  <a:cubicBezTo>
                    <a:pt x="1989183" y="0"/>
                    <a:pt x="2007310" y="7509"/>
                    <a:pt x="2020675" y="20874"/>
                  </a:cubicBezTo>
                  <a:cubicBezTo>
                    <a:pt x="2034041" y="34239"/>
                    <a:pt x="2041549" y="52366"/>
                    <a:pt x="2041549" y="71268"/>
                  </a:cubicBezTo>
                  <a:lnTo>
                    <a:pt x="2041549" y="1970282"/>
                  </a:lnTo>
                  <a:cubicBezTo>
                    <a:pt x="2041549" y="2009642"/>
                    <a:pt x="2009642" y="2041549"/>
                    <a:pt x="1970282" y="2041549"/>
                  </a:cubicBezTo>
                  <a:lnTo>
                    <a:pt x="71268" y="2041549"/>
                  </a:lnTo>
                  <a:cubicBezTo>
                    <a:pt x="31908" y="2041549"/>
                    <a:pt x="0" y="2009642"/>
                    <a:pt x="0" y="1970282"/>
                  </a:cubicBezTo>
                  <a:lnTo>
                    <a:pt x="0" y="71268"/>
                  </a:lnTo>
                  <a:cubicBezTo>
                    <a:pt x="0" y="31908"/>
                    <a:pt x="31908" y="0"/>
                    <a:pt x="71268" y="0"/>
                  </a:cubicBezTo>
                  <a:close/>
                </a:path>
              </a:pathLst>
            </a:custGeom>
            <a:solidFill>
              <a:srgbClr val="FFFFFF"/>
            </a:solidFill>
          </p:spPr>
          <p:txBody>
            <a:bodyPr/>
            <a:lstStyle/>
            <a:p>
              <a:endParaRPr lang="it-DE"/>
            </a:p>
          </p:txBody>
        </p:sp>
        <p:sp>
          <p:nvSpPr>
            <p:cNvPr id="9" name="TextBox 9">
              <a:extLst>
                <a:ext uri="{FF2B5EF4-FFF2-40B4-BE49-F238E27FC236}">
                  <a16:creationId xmlns:a16="http://schemas.microsoft.com/office/drawing/2014/main" id="{9F2014D8-4790-7426-C37F-D216E3F687CB}"/>
                </a:ext>
              </a:extLst>
            </p:cNvPr>
            <p:cNvSpPr txBox="1"/>
            <p:nvPr/>
          </p:nvSpPr>
          <p:spPr>
            <a:xfrm>
              <a:off x="0" y="-47625"/>
              <a:ext cx="2041549" cy="2089174"/>
            </a:xfrm>
            <a:prstGeom prst="rect">
              <a:avLst/>
            </a:prstGeom>
          </p:spPr>
          <p:txBody>
            <a:bodyPr lIns="50800" tIns="50800" rIns="50800" bIns="50800" rtlCol="0" anchor="ctr"/>
            <a:lstStyle/>
            <a:p>
              <a:pPr algn="ctr">
                <a:lnSpc>
                  <a:spcPts val="2659"/>
                </a:lnSpc>
                <a:spcBef>
                  <a:spcPct val="0"/>
                </a:spcBef>
              </a:pPr>
              <a:endParaRPr dirty="0"/>
            </a:p>
          </p:txBody>
        </p:sp>
      </p:grpSp>
      <p:sp>
        <p:nvSpPr>
          <p:cNvPr id="10" name="TextBox 10">
            <a:extLst>
              <a:ext uri="{FF2B5EF4-FFF2-40B4-BE49-F238E27FC236}">
                <a16:creationId xmlns:a16="http://schemas.microsoft.com/office/drawing/2014/main" id="{5093D0E9-0116-8505-0115-C8592FE5C02D}"/>
              </a:ext>
            </a:extLst>
          </p:cNvPr>
          <p:cNvSpPr txBox="1"/>
          <p:nvPr/>
        </p:nvSpPr>
        <p:spPr>
          <a:xfrm>
            <a:off x="1992588" y="1445644"/>
            <a:ext cx="12942612" cy="1025922"/>
          </a:xfrm>
          <a:prstGeom prst="rect">
            <a:avLst/>
          </a:prstGeom>
        </p:spPr>
        <p:txBody>
          <a:bodyPr wrap="square" lIns="0" tIns="0" rIns="0" bIns="0" rtlCol="0" anchor="t">
            <a:spAutoFit/>
          </a:bodyPr>
          <a:lstStyle/>
          <a:p>
            <a:pPr algn="l">
              <a:lnSpc>
                <a:spcPts val="8450"/>
              </a:lnSpc>
            </a:pPr>
            <a:r>
              <a:rPr lang="en-US" sz="6500" dirty="0">
                <a:solidFill>
                  <a:srgbClr val="CAE4FC"/>
                </a:solidFill>
                <a:latin typeface="Big John PRO Bold"/>
                <a:ea typeface="Big John PRO Bold"/>
                <a:cs typeface="Big John PRO Bold"/>
                <a:sym typeface="Big John PRO Bold"/>
              </a:rPr>
              <a:t>Parents Plant</a:t>
            </a:r>
          </a:p>
        </p:txBody>
      </p:sp>
      <p:sp>
        <p:nvSpPr>
          <p:cNvPr id="11" name="TextBox 11">
            <a:extLst>
              <a:ext uri="{FF2B5EF4-FFF2-40B4-BE49-F238E27FC236}">
                <a16:creationId xmlns:a16="http://schemas.microsoft.com/office/drawing/2014/main" id="{51DA14C1-DE0E-8A6B-FE46-5C9B9DAC8CD9}"/>
              </a:ext>
            </a:extLst>
          </p:cNvPr>
          <p:cNvSpPr txBox="1"/>
          <p:nvPr/>
        </p:nvSpPr>
        <p:spPr>
          <a:xfrm>
            <a:off x="1992588" y="2757169"/>
            <a:ext cx="10428012" cy="2820387"/>
          </a:xfrm>
          <a:prstGeom prst="rect">
            <a:avLst/>
          </a:prstGeom>
        </p:spPr>
        <p:txBody>
          <a:bodyPr wrap="square" lIns="0" tIns="0" rIns="0" bIns="0" rtlCol="0" anchor="t">
            <a:spAutoFit/>
          </a:bodyPr>
          <a:lstStyle/>
          <a:p>
            <a:pPr marL="571500" indent="-571500" algn="just">
              <a:lnSpc>
                <a:spcPts val="5599"/>
              </a:lnSpc>
              <a:spcBef>
                <a:spcPct val="0"/>
              </a:spcBef>
              <a:buFontTx/>
              <a:buChar char="-"/>
            </a:pPr>
            <a:r>
              <a:rPr lang="en-US" sz="3999" dirty="0">
                <a:solidFill>
                  <a:srgbClr val="F7FBFF"/>
                </a:solidFill>
                <a:latin typeface="Gilroy"/>
                <a:ea typeface="Gilroy"/>
                <a:cs typeface="Gilroy"/>
                <a:sym typeface="Gilroy"/>
              </a:rPr>
              <a:t>Equal but Different (Prov 1:8–9; Eph 6:4)</a:t>
            </a:r>
          </a:p>
          <a:p>
            <a:pPr marL="571500" indent="-571500" algn="just">
              <a:lnSpc>
                <a:spcPts val="5599"/>
              </a:lnSpc>
              <a:spcBef>
                <a:spcPct val="0"/>
              </a:spcBef>
              <a:buFontTx/>
              <a:buChar char="-"/>
            </a:pPr>
            <a:endParaRPr lang="en-US" sz="3999" b="1" dirty="0">
              <a:solidFill>
                <a:srgbClr val="F7FBFF"/>
              </a:solidFill>
              <a:latin typeface="Gilroy"/>
              <a:ea typeface="Gilroy"/>
              <a:cs typeface="Gilroy"/>
              <a:sym typeface="Gilroy"/>
            </a:endParaRPr>
          </a:p>
          <a:p>
            <a:pPr marL="571500" indent="-571500" algn="just">
              <a:lnSpc>
                <a:spcPts val="5599"/>
              </a:lnSpc>
              <a:spcBef>
                <a:spcPct val="0"/>
              </a:spcBef>
              <a:buFontTx/>
              <a:buChar char="-"/>
            </a:pPr>
            <a:r>
              <a:rPr lang="en-US" sz="3999" b="1" dirty="0">
                <a:solidFill>
                  <a:srgbClr val="F7FBFF"/>
                </a:solidFill>
                <a:latin typeface="Gilroy"/>
                <a:ea typeface="Gilroy"/>
                <a:cs typeface="Gilroy"/>
                <a:sym typeface="Gilroy"/>
              </a:rPr>
              <a:t>Instruction</a:t>
            </a:r>
          </a:p>
          <a:p>
            <a:pPr marL="1771650" lvl="2" indent="-857250" algn="just">
              <a:lnSpc>
                <a:spcPts val="5599"/>
              </a:lnSpc>
              <a:spcBef>
                <a:spcPct val="0"/>
              </a:spcBef>
              <a:buFont typeface="+mj-lt"/>
              <a:buAutoNum type="romanLcPeriod"/>
            </a:pPr>
            <a:r>
              <a:rPr lang="en-US" sz="3999" b="1" dirty="0">
                <a:solidFill>
                  <a:srgbClr val="F7FBFF"/>
                </a:solidFill>
                <a:latin typeface="Gilroy"/>
                <a:ea typeface="Gilroy"/>
                <a:cs typeface="Gilroy"/>
                <a:sym typeface="Gilroy"/>
              </a:rPr>
              <a:t>By Education (Ps 78:4–8; Deut 6:7)</a:t>
            </a:r>
          </a:p>
        </p:txBody>
      </p:sp>
    </p:spTree>
    <p:extLst>
      <p:ext uri="{BB962C8B-B14F-4D97-AF65-F5344CB8AC3E}">
        <p14:creationId xmlns:p14="http://schemas.microsoft.com/office/powerpoint/2010/main" val="153906323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3A9BAE5-65BF-A14E-E715-5482E58CF1E6}"/>
            </a:ext>
          </a:extLst>
        </p:cNvPr>
        <p:cNvGrpSpPr/>
        <p:nvPr/>
      </p:nvGrpSpPr>
      <p:grpSpPr>
        <a:xfrm>
          <a:off x="0" y="0"/>
          <a:ext cx="0" cy="0"/>
          <a:chOff x="0" y="0"/>
          <a:chExt cx="0" cy="0"/>
        </a:xfrm>
      </p:grpSpPr>
      <p:sp>
        <p:nvSpPr>
          <p:cNvPr id="2" name="Freeform 2">
            <a:extLst>
              <a:ext uri="{FF2B5EF4-FFF2-40B4-BE49-F238E27FC236}">
                <a16:creationId xmlns:a16="http://schemas.microsoft.com/office/drawing/2014/main" id="{86BDC144-403A-E3D0-B81E-B613130F3282}"/>
              </a:ext>
            </a:extLst>
          </p:cNvPr>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t="-9333" b="-9333"/>
            </a:stretch>
          </a:blipFill>
        </p:spPr>
        <p:txBody>
          <a:bodyPr/>
          <a:lstStyle/>
          <a:p>
            <a:endParaRPr lang="it-DE"/>
          </a:p>
        </p:txBody>
      </p:sp>
      <p:grpSp>
        <p:nvGrpSpPr>
          <p:cNvPr id="11" name="Group 11">
            <a:extLst>
              <a:ext uri="{FF2B5EF4-FFF2-40B4-BE49-F238E27FC236}">
                <a16:creationId xmlns:a16="http://schemas.microsoft.com/office/drawing/2014/main" id="{B51849A9-0C3C-E126-F28E-F95CCEC0F572}"/>
              </a:ext>
            </a:extLst>
          </p:cNvPr>
          <p:cNvGrpSpPr/>
          <p:nvPr/>
        </p:nvGrpSpPr>
        <p:grpSpPr>
          <a:xfrm>
            <a:off x="11102290" y="8133616"/>
            <a:ext cx="10256613" cy="1421409"/>
            <a:chOff x="0" y="0"/>
            <a:chExt cx="2701330" cy="374363"/>
          </a:xfrm>
        </p:grpSpPr>
        <p:sp>
          <p:nvSpPr>
            <p:cNvPr id="12" name="Freeform 12">
              <a:extLst>
                <a:ext uri="{FF2B5EF4-FFF2-40B4-BE49-F238E27FC236}">
                  <a16:creationId xmlns:a16="http://schemas.microsoft.com/office/drawing/2014/main" id="{4F59A38F-FA2A-5AE2-21CD-D88E1C1B483A}"/>
                </a:ext>
              </a:extLst>
            </p:cNvPr>
            <p:cNvSpPr/>
            <p:nvPr/>
          </p:nvSpPr>
          <p:spPr>
            <a:xfrm>
              <a:off x="0" y="0"/>
              <a:ext cx="2701330" cy="374363"/>
            </a:xfrm>
            <a:custGeom>
              <a:avLst/>
              <a:gdLst/>
              <a:ahLst/>
              <a:cxnLst/>
              <a:rect l="l" t="t" r="r" b="b"/>
              <a:pathLst>
                <a:path w="2701330" h="374363">
                  <a:moveTo>
                    <a:pt x="38496" y="0"/>
                  </a:moveTo>
                  <a:lnTo>
                    <a:pt x="2662834" y="0"/>
                  </a:lnTo>
                  <a:cubicBezTo>
                    <a:pt x="2673044" y="0"/>
                    <a:pt x="2682835" y="4056"/>
                    <a:pt x="2690055" y="11275"/>
                  </a:cubicBezTo>
                  <a:cubicBezTo>
                    <a:pt x="2697274" y="18495"/>
                    <a:pt x="2701330" y="28286"/>
                    <a:pt x="2701330" y="38496"/>
                  </a:cubicBezTo>
                  <a:lnTo>
                    <a:pt x="2701330" y="335867"/>
                  </a:lnTo>
                  <a:cubicBezTo>
                    <a:pt x="2701330" y="346077"/>
                    <a:pt x="2697274" y="355868"/>
                    <a:pt x="2690055" y="363088"/>
                  </a:cubicBezTo>
                  <a:cubicBezTo>
                    <a:pt x="2682835" y="370307"/>
                    <a:pt x="2673044" y="374363"/>
                    <a:pt x="2662834" y="374363"/>
                  </a:cubicBezTo>
                  <a:lnTo>
                    <a:pt x="38496" y="374363"/>
                  </a:lnTo>
                  <a:cubicBezTo>
                    <a:pt x="28286" y="374363"/>
                    <a:pt x="18495" y="370307"/>
                    <a:pt x="11275" y="363088"/>
                  </a:cubicBezTo>
                  <a:cubicBezTo>
                    <a:pt x="4056" y="355868"/>
                    <a:pt x="0" y="346077"/>
                    <a:pt x="0" y="335867"/>
                  </a:cubicBezTo>
                  <a:lnTo>
                    <a:pt x="0" y="38496"/>
                  </a:lnTo>
                  <a:cubicBezTo>
                    <a:pt x="0" y="28286"/>
                    <a:pt x="4056" y="18495"/>
                    <a:pt x="11275" y="11275"/>
                  </a:cubicBezTo>
                  <a:cubicBezTo>
                    <a:pt x="18495" y="4056"/>
                    <a:pt x="28286" y="0"/>
                    <a:pt x="38496" y="0"/>
                  </a:cubicBezTo>
                  <a:close/>
                </a:path>
              </a:pathLst>
            </a:custGeom>
            <a:solidFill>
              <a:srgbClr val="CAE4FC"/>
            </a:solidFill>
          </p:spPr>
          <p:txBody>
            <a:bodyPr/>
            <a:lstStyle/>
            <a:p>
              <a:endParaRPr lang="it-DE"/>
            </a:p>
          </p:txBody>
        </p:sp>
        <p:sp>
          <p:nvSpPr>
            <p:cNvPr id="13" name="TextBox 13">
              <a:extLst>
                <a:ext uri="{FF2B5EF4-FFF2-40B4-BE49-F238E27FC236}">
                  <a16:creationId xmlns:a16="http://schemas.microsoft.com/office/drawing/2014/main" id="{BECDDA8A-B64E-D6E1-7E1C-6CFFB4E09288}"/>
                </a:ext>
              </a:extLst>
            </p:cNvPr>
            <p:cNvSpPr txBox="1"/>
            <p:nvPr/>
          </p:nvSpPr>
          <p:spPr>
            <a:xfrm>
              <a:off x="0" y="-47625"/>
              <a:ext cx="2701330" cy="421988"/>
            </a:xfrm>
            <a:prstGeom prst="rect">
              <a:avLst/>
            </a:prstGeom>
          </p:spPr>
          <p:txBody>
            <a:bodyPr lIns="50800" tIns="50800" rIns="50800" bIns="50800" rtlCol="0" anchor="ctr"/>
            <a:lstStyle/>
            <a:p>
              <a:pPr algn="ctr">
                <a:lnSpc>
                  <a:spcPts val="2659"/>
                </a:lnSpc>
              </a:pPr>
              <a:endParaRPr dirty="0"/>
            </a:p>
          </p:txBody>
        </p:sp>
      </p:grpSp>
      <p:sp>
        <p:nvSpPr>
          <p:cNvPr id="14" name="TextBox 14">
            <a:extLst>
              <a:ext uri="{FF2B5EF4-FFF2-40B4-BE49-F238E27FC236}">
                <a16:creationId xmlns:a16="http://schemas.microsoft.com/office/drawing/2014/main" id="{9DBC9234-66B4-FB21-9FEB-B4A774D4D9EA}"/>
              </a:ext>
            </a:extLst>
          </p:cNvPr>
          <p:cNvSpPr txBox="1"/>
          <p:nvPr/>
        </p:nvSpPr>
        <p:spPr>
          <a:xfrm>
            <a:off x="9144000" y="8517296"/>
            <a:ext cx="7660333" cy="654050"/>
          </a:xfrm>
          <a:prstGeom prst="rect">
            <a:avLst/>
          </a:prstGeom>
        </p:spPr>
        <p:txBody>
          <a:bodyPr lIns="0" tIns="0" rIns="0" bIns="0" rtlCol="0" anchor="t">
            <a:spAutoFit/>
          </a:bodyPr>
          <a:lstStyle/>
          <a:p>
            <a:pPr algn="r">
              <a:lnSpc>
                <a:spcPts val="5199"/>
              </a:lnSpc>
            </a:pPr>
            <a:r>
              <a:rPr lang="en-US" sz="3999" b="1" dirty="0">
                <a:solidFill>
                  <a:srgbClr val="395D91"/>
                </a:solidFill>
                <a:latin typeface="Gilroy Bold"/>
                <a:ea typeface="Gilroy Bold"/>
                <a:cs typeface="Gilroy Bold"/>
                <a:sym typeface="Gilroy Bold"/>
              </a:rPr>
              <a:t>— Christian Smith</a:t>
            </a:r>
          </a:p>
        </p:txBody>
      </p:sp>
      <p:sp>
        <p:nvSpPr>
          <p:cNvPr id="15" name="TextBox 15">
            <a:extLst>
              <a:ext uri="{FF2B5EF4-FFF2-40B4-BE49-F238E27FC236}">
                <a16:creationId xmlns:a16="http://schemas.microsoft.com/office/drawing/2014/main" id="{AC478742-8E9A-5073-E793-0312C155E39A}"/>
              </a:ext>
            </a:extLst>
          </p:cNvPr>
          <p:cNvSpPr txBox="1"/>
          <p:nvPr/>
        </p:nvSpPr>
        <p:spPr>
          <a:xfrm>
            <a:off x="1261795" y="1316200"/>
            <a:ext cx="15764409" cy="5708358"/>
          </a:xfrm>
          <a:prstGeom prst="rect">
            <a:avLst/>
          </a:prstGeom>
        </p:spPr>
        <p:txBody>
          <a:bodyPr wrap="square" lIns="0" tIns="0" rIns="0" bIns="0" rtlCol="0" anchor="t">
            <a:spAutoFit/>
          </a:bodyPr>
          <a:lstStyle/>
          <a:p>
            <a:pPr algn="ctr">
              <a:lnSpc>
                <a:spcPct val="150000"/>
              </a:lnSpc>
              <a:spcBef>
                <a:spcPct val="0"/>
              </a:spcBef>
            </a:pPr>
            <a:r>
              <a:rPr lang="en-US" sz="4200" dirty="0">
                <a:solidFill>
                  <a:srgbClr val="000000"/>
                </a:solidFill>
                <a:latin typeface="Gilroy"/>
                <a:ea typeface="Gilroy"/>
                <a:cs typeface="Gilroy"/>
                <a:sym typeface="Gilroy"/>
              </a:rPr>
              <a:t>Religion “is not </a:t>
            </a:r>
            <a:r>
              <a:rPr lang="en-US" sz="4200" dirty="0" err="1">
                <a:solidFill>
                  <a:srgbClr val="000000"/>
                </a:solidFill>
                <a:latin typeface="Gilroy"/>
                <a:ea typeface="Gilroy"/>
                <a:cs typeface="Gilroy"/>
                <a:sym typeface="Gilroy"/>
              </a:rPr>
              <a:t>compartmentalised</a:t>
            </a:r>
            <a:r>
              <a:rPr lang="en-US" sz="4200" dirty="0">
                <a:solidFill>
                  <a:srgbClr val="000000"/>
                </a:solidFill>
                <a:latin typeface="Gilroy"/>
                <a:ea typeface="Gilroy"/>
                <a:cs typeface="Gilroy"/>
                <a:sym typeface="Gilroy"/>
              </a:rPr>
              <a:t> in certain slots of the week, nor is it an unusual or awkward topic. It is part of “who we are and what we care about.” This does not mean such families talk about religion all of the time. But it does indicate to children that religion matters, and that it is relevant enough to the rest of life that it should arise normally in ordinary discussions. </a:t>
            </a:r>
          </a:p>
        </p:txBody>
      </p:sp>
      <p:sp>
        <p:nvSpPr>
          <p:cNvPr id="16" name="Freeform 16">
            <a:extLst>
              <a:ext uri="{FF2B5EF4-FFF2-40B4-BE49-F238E27FC236}">
                <a16:creationId xmlns:a16="http://schemas.microsoft.com/office/drawing/2014/main" id="{4EE68613-3788-5463-4073-B782A6E8AE56}"/>
              </a:ext>
            </a:extLst>
          </p:cNvPr>
          <p:cNvSpPr/>
          <p:nvPr/>
        </p:nvSpPr>
        <p:spPr>
          <a:xfrm flipV="1">
            <a:off x="566874" y="403959"/>
            <a:ext cx="1389841" cy="912241"/>
          </a:xfrm>
          <a:custGeom>
            <a:avLst/>
            <a:gdLst/>
            <a:ahLst/>
            <a:cxnLst/>
            <a:rect l="l" t="t" r="r" b="b"/>
            <a:pathLst>
              <a:path w="1389841" h="912241">
                <a:moveTo>
                  <a:pt x="0" y="912241"/>
                </a:moveTo>
                <a:lnTo>
                  <a:pt x="1389841" y="912241"/>
                </a:lnTo>
                <a:lnTo>
                  <a:pt x="1389841" y="0"/>
                </a:lnTo>
                <a:lnTo>
                  <a:pt x="0" y="0"/>
                </a:lnTo>
                <a:lnTo>
                  <a:pt x="0" y="912241"/>
                </a:lnTo>
                <a:close/>
              </a:path>
            </a:pathLst>
          </a:custGeom>
          <a:blipFill>
            <a:blip>
              <a:extLst>
                <a:ext uri="{96DAC541-7B7A-43D3-8B79-37D633B846F1}">
                  <asvg:svgBlip xmlns:asvg="http://schemas.microsoft.com/office/drawing/2016/SVG/main" r:embed="rId3"/>
                </a:ext>
              </a:extLst>
            </a:blip>
            <a:stretch>
              <a:fillRect/>
            </a:stretch>
          </a:blipFill>
        </p:spPr>
        <p:txBody>
          <a:bodyPr/>
          <a:lstStyle/>
          <a:p>
            <a:endParaRPr lang="it-DE"/>
          </a:p>
        </p:txBody>
      </p:sp>
      <p:sp>
        <p:nvSpPr>
          <p:cNvPr id="17" name="Freeform 17">
            <a:extLst>
              <a:ext uri="{FF2B5EF4-FFF2-40B4-BE49-F238E27FC236}">
                <a16:creationId xmlns:a16="http://schemas.microsoft.com/office/drawing/2014/main" id="{E3702D59-4A35-4D9F-618D-9D9912C3CBBD}"/>
              </a:ext>
            </a:extLst>
          </p:cNvPr>
          <p:cNvSpPr/>
          <p:nvPr/>
        </p:nvSpPr>
        <p:spPr>
          <a:xfrm flipH="1">
            <a:off x="16230597" y="7210593"/>
            <a:ext cx="914402" cy="539344"/>
          </a:xfrm>
          <a:custGeom>
            <a:avLst/>
            <a:gdLst/>
            <a:ahLst/>
            <a:cxnLst/>
            <a:rect l="l" t="t" r="r" b="b"/>
            <a:pathLst>
              <a:path w="848609" h="556996">
                <a:moveTo>
                  <a:pt x="848608" y="0"/>
                </a:moveTo>
                <a:lnTo>
                  <a:pt x="0" y="0"/>
                </a:lnTo>
                <a:lnTo>
                  <a:pt x="0" y="556996"/>
                </a:lnTo>
                <a:lnTo>
                  <a:pt x="848608" y="556996"/>
                </a:lnTo>
                <a:lnTo>
                  <a:pt x="848608" y="0"/>
                </a:lnTo>
                <a:close/>
              </a:path>
            </a:pathLst>
          </a:custGeom>
          <a:blipFill>
            <a:blip>
              <a:extLst>
                <a:ext uri="{96DAC541-7B7A-43D3-8B79-37D633B846F1}">
                  <asvg:svgBlip xmlns:asvg="http://schemas.microsoft.com/office/drawing/2016/SVG/main" r:embed="rId3"/>
                </a:ext>
              </a:extLst>
            </a:blip>
            <a:stretch>
              <a:fillRect/>
            </a:stretch>
          </a:blipFill>
        </p:spPr>
        <p:txBody>
          <a:bodyPr/>
          <a:lstStyle/>
          <a:p>
            <a:endParaRPr lang="it-DE"/>
          </a:p>
        </p:txBody>
      </p:sp>
    </p:spTree>
    <p:extLst>
      <p:ext uri="{BB962C8B-B14F-4D97-AF65-F5344CB8AC3E}">
        <p14:creationId xmlns:p14="http://schemas.microsoft.com/office/powerpoint/2010/main" val="103327206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5F827C62F17E804185741E0372AF19E2" ma:contentTypeVersion="15" ma:contentTypeDescription="Create a new document." ma:contentTypeScope="" ma:versionID="509ee93e33b6feb8ae65dd074957bf39">
  <xsd:schema xmlns:xsd="http://www.w3.org/2001/XMLSchema" xmlns:xs="http://www.w3.org/2001/XMLSchema" xmlns:p="http://schemas.microsoft.com/office/2006/metadata/properties" xmlns:ns2="71e0ed50-2c88-4c61-a1b3-545517313f30" xmlns:ns3="0aefd437-c9a6-473b-84e6-739d03fed6d9" targetNamespace="http://schemas.microsoft.com/office/2006/metadata/properties" ma:root="true" ma:fieldsID="2cd1a8e6df703e2b10d96307e5aeeb5d" ns2:_="" ns3:_="">
    <xsd:import namespace="71e0ed50-2c88-4c61-a1b3-545517313f30"/>
    <xsd:import namespace="0aefd437-c9a6-473b-84e6-739d03fed6d9"/>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ObjectDetectorVersions" minOccurs="0"/>
                <xsd:element ref="ns2:lcf76f155ced4ddcb4097134ff3c332f" minOccurs="0"/>
                <xsd:element ref="ns3:TaxCatchAll" minOccurs="0"/>
                <xsd:element ref="ns2:MediaServiceDateTaken" minOccurs="0"/>
                <xsd:element ref="ns2:MediaServiceOCR" minOccurs="0"/>
                <xsd:element ref="ns2:MediaServiceGenerationTime" minOccurs="0"/>
                <xsd:element ref="ns2:MediaServiceEventHashCode" minOccurs="0"/>
                <xsd:element ref="ns2:MediaServiceLocation" minOccurs="0"/>
                <xsd:element ref="ns2:MediaLengthInSeconds"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1e0ed50-2c88-4c61-a1b3-545517313f30"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element name="lcf76f155ced4ddcb4097134ff3c332f" ma:index="13" nillable="true" ma:taxonomy="true" ma:internalName="lcf76f155ced4ddcb4097134ff3c332f" ma:taxonomyFieldName="MediaServiceImageTags" ma:displayName="Image Tags" ma:readOnly="false" ma:fieldId="{5cf76f15-5ced-4ddc-b409-7134ff3c332f}" ma:taxonomyMulti="true" ma:sspId="1fb82895-e3a2-4844-b9d2-e6c614ff93b3" ma:termSetId="09814cd3-568e-fe90-9814-8d621ff8fb84" ma:anchorId="fba54fb3-c3e1-fe81-a776-ca4b69148c4d" ma:open="true" ma:isKeyword="false">
      <xsd:complexType>
        <xsd:sequence>
          <xsd:element ref="pc:Terms" minOccurs="0" maxOccurs="1"/>
        </xsd:sequence>
      </xsd:complexType>
    </xsd:element>
    <xsd:element name="MediaServiceDateTaken" ma:index="15" nillable="true" ma:displayName="MediaServiceDateTaken" ma:hidden="true" ma:indexed="true" ma:internalName="MediaServiceDateTaken"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Location" ma:index="19" nillable="true" ma:displayName="Location" ma:indexed="true" ma:internalName="MediaServiceLocation" ma:readOnly="true">
      <xsd:simpleType>
        <xsd:restriction base="dms:Text"/>
      </xsd:simpleType>
    </xsd:element>
    <xsd:element name="MediaLengthInSeconds" ma:index="20" nillable="true" ma:displayName="MediaLengthInSeconds" ma:hidden="true"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0aefd437-c9a6-473b-84e6-739d03fed6d9" elementFormDefault="qualified">
    <xsd:import namespace="http://schemas.microsoft.com/office/2006/documentManagement/types"/>
    <xsd:import namespace="http://schemas.microsoft.com/office/infopath/2007/PartnerControls"/>
    <xsd:element name="TaxCatchAll" ma:index="14" nillable="true" ma:displayName="Taxonomy Catch All Column" ma:hidden="true" ma:list="{95938f49-a5be-4e7e-ac19-559a9420ce98}" ma:internalName="TaxCatchAll" ma:showField="CatchAllData" ma:web="0aefd437-c9a6-473b-84e6-739d03fed6d9">
      <xsd:complexType>
        <xsd:complexContent>
          <xsd:extension base="dms:MultiChoiceLookup">
            <xsd:sequence>
              <xsd:element name="Value" type="dms:Lookup" maxOccurs="unbounded" minOccurs="0" nillable="true"/>
            </xsd:sequence>
          </xsd:extension>
        </xsd:complexContent>
      </xsd:complexType>
    </xsd:element>
    <xsd:element name="SharedWithUsers" ma:index="21"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2"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71e0ed50-2c88-4c61-a1b3-545517313f30">
      <Terms xmlns="http://schemas.microsoft.com/office/infopath/2007/PartnerControls"/>
    </lcf76f155ced4ddcb4097134ff3c332f>
    <TaxCatchAll xmlns="0aefd437-c9a6-473b-84e6-739d03fed6d9" xsi:nil="true"/>
  </documentManagement>
</p:properties>
</file>

<file path=customXml/itemProps1.xml><?xml version="1.0" encoding="utf-8"?>
<ds:datastoreItem xmlns:ds="http://schemas.openxmlformats.org/officeDocument/2006/customXml" ds:itemID="{DAD1840C-DBA4-49BA-B8F8-AC8095367AD4}"/>
</file>

<file path=customXml/itemProps2.xml><?xml version="1.0" encoding="utf-8"?>
<ds:datastoreItem xmlns:ds="http://schemas.openxmlformats.org/officeDocument/2006/customXml" ds:itemID="{0B915FFE-641F-4FB2-B1F9-DFFFC3F7777C}"/>
</file>

<file path=customXml/itemProps3.xml><?xml version="1.0" encoding="utf-8"?>
<ds:datastoreItem xmlns:ds="http://schemas.openxmlformats.org/officeDocument/2006/customXml" ds:itemID="{D77F92E7-E8E3-4AB3-906A-A944D55ABEA3}"/>
</file>

<file path=docProps/app.xml><?xml version="1.0" encoding="utf-8"?>
<Properties xmlns="http://schemas.openxmlformats.org/officeDocument/2006/extended-properties" xmlns:vt="http://schemas.openxmlformats.org/officeDocument/2006/docPropsVTypes">
  <TotalTime>351</TotalTime>
  <Words>813</Words>
  <Application>Microsoft Macintosh PowerPoint</Application>
  <PresentationFormat>Custom</PresentationFormat>
  <Paragraphs>92</Paragraphs>
  <Slides>24</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24</vt:i4>
      </vt:variant>
    </vt:vector>
  </HeadingPairs>
  <TitlesOfParts>
    <vt:vector size="31" baseType="lpstr">
      <vt:lpstr>Big John PRO Bold</vt:lpstr>
      <vt:lpstr>Calibri</vt:lpstr>
      <vt:lpstr>Gilroy Bold</vt:lpstr>
      <vt:lpstr>Arial</vt:lpstr>
      <vt:lpstr>Gilroy Italics</vt:lpstr>
      <vt:lpstr>Gilroy</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river roots</dc:title>
  <cp:lastModifiedBy>Alex Stephenson</cp:lastModifiedBy>
  <cp:revision>47</cp:revision>
  <dcterms:created xsi:type="dcterms:W3CDTF">2006-08-16T00:00:00Z</dcterms:created>
  <dcterms:modified xsi:type="dcterms:W3CDTF">2026-05-17T11:54:07Z</dcterms:modified>
  <dc:identifier>DAG6An5UfaU</dc:identifier>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0x0101005F827C62F17E804185741E0372AF19E2</vt:lpwstr>
  </property>
</Properties>
</file>