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1.xml" ContentType="application/vnd.openxmlformats-officedocument.drawingml.diagramData+xml"/>
  <Override PartName="/ppt/diagrams/data5.xml" ContentType="application/vnd.openxmlformats-officedocument.drawingml.diagramData+xml"/>
  <Override PartName="/ppt/diagrams/data4.xml" ContentType="application/vnd.openxmlformats-officedocument.drawingml.diagramData+xml"/>
  <Override PartName="/ppt/diagrams/data7.xml" ContentType="application/vnd.openxmlformats-officedocument.drawingml.diagramData+xml"/>
  <Override PartName="/ppt/diagrams/data2.xml" ContentType="application/vnd.openxmlformats-officedocument.drawingml.diagramData+xml"/>
  <Override PartName="/ppt/diagrams/data6.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diagrams/drawing7.xml" ContentType="application/vnd.ms-office.drawingml.diagramDrawing+xml"/>
  <Override PartName="/ppt/diagrams/layout4.xml" ContentType="application/vnd.openxmlformats-officedocument.drawingml.diagramLayout+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rawing3.xml" ContentType="application/vnd.ms-office.drawingml.diagramDrawing+xml"/>
  <Override PartName="/ppt/diagrams/quickStyle5.xml" ContentType="application/vnd.openxmlformats-officedocument.drawingml.diagramStyle+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diagrams/colors5.xml" ContentType="application/vnd.openxmlformats-officedocument.drawingml.diagramColors+xml"/>
  <Override PartName="/ppt/diagrams/drawing5.xml" ContentType="application/vnd.ms-office.drawingml.diagramDrawing+xml"/>
  <Override PartName="/ppt/diagrams/drawing4.xml" ContentType="application/vnd.ms-office.drawingml.diagramDrawing+xml"/>
  <Override PartName="/ppt/diagrams/colors4.xml" ContentType="application/vnd.openxmlformats-officedocument.drawingml.diagramColors+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5.xml" ContentType="application/vnd.openxmlformats-officedocument.drawingml.diagramLayout+xml"/>
  <Override PartName="/ppt/diagrams/quickStyle4.xml" ContentType="application/vnd.openxmlformats-officedocument.drawingml.diagramStyle+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0" r:id="rId1"/>
  </p:sldMasterIdLst>
  <p:notesMasterIdLst>
    <p:notesMasterId r:id="rId9"/>
  </p:notesMasterIdLst>
  <p:sldIdLst>
    <p:sldId id="256" r:id="rId2"/>
    <p:sldId id="277" r:id="rId3"/>
    <p:sldId id="275" r:id="rId4"/>
    <p:sldId id="274" r:id="rId5"/>
    <p:sldId id="263" r:id="rId6"/>
    <p:sldId id="264" r:id="rId7"/>
    <p:sldId id="268" r:id="rId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9B36"/>
    <a:srgbClr val="F57323"/>
    <a:srgbClr val="E3AD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6D1A4C-8D36-410E-BC44-973EC5DF6DF8}" v="451" dt="2026-05-23T19:46:52.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649" autoAdjust="0"/>
  </p:normalViewPr>
  <p:slideViewPr>
    <p:cSldViewPr snapToGrid="0" snapToObjects="1">
      <p:cViewPr varScale="1">
        <p:scale>
          <a:sx n="71" d="100"/>
          <a:sy n="71" d="100"/>
        </p:scale>
        <p:origin x="20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87B728-C933-49AA-B7ED-79BC7E288E3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6D0A21E-4394-4EE7-A8DB-C49BEE707829}">
      <dgm:prSet/>
      <dgm:spPr/>
      <dgm:t>
        <a:bodyPr/>
        <a:lstStyle/>
        <a:p>
          <a:r>
            <a:rPr lang="en-US" dirty="0"/>
            <a:t>What is the PRIORITY?</a:t>
          </a:r>
        </a:p>
        <a:p>
          <a:r>
            <a:rPr lang="en-US" dirty="0"/>
            <a:t>               Practice consistent with profession</a:t>
          </a:r>
        </a:p>
      </dgm:t>
    </dgm:pt>
    <dgm:pt modelId="{D9A96116-91B2-4355-B5AD-BB27883F0064}" type="parTrans" cxnId="{A8901078-B7AA-4606-9209-11F1186F6B89}">
      <dgm:prSet/>
      <dgm:spPr/>
      <dgm:t>
        <a:bodyPr/>
        <a:lstStyle/>
        <a:p>
          <a:endParaRPr lang="en-US"/>
        </a:p>
      </dgm:t>
    </dgm:pt>
    <dgm:pt modelId="{DE530C09-C811-4C8F-B3A6-894A181A7526}" type="sibTrans" cxnId="{A8901078-B7AA-4606-9209-11F1186F6B89}">
      <dgm:prSet/>
      <dgm:spPr/>
      <dgm:t>
        <a:bodyPr/>
        <a:lstStyle/>
        <a:p>
          <a:endParaRPr lang="en-US"/>
        </a:p>
      </dgm:t>
    </dgm:pt>
    <dgm:pt modelId="{36A19B18-AE32-48CF-BF40-BC662BA79FE1}">
      <dgm:prSet/>
      <dgm:spPr/>
      <dgm:t>
        <a:bodyPr/>
        <a:lstStyle/>
        <a:p>
          <a:r>
            <a:rPr lang="en-US" dirty="0"/>
            <a:t>What is the PROCESS?  </a:t>
          </a:r>
        </a:p>
        <a:p>
          <a:r>
            <a:rPr lang="en-US" dirty="0"/>
            <a:t>             Relationship to/with self/us/others/God  </a:t>
          </a:r>
        </a:p>
      </dgm:t>
    </dgm:pt>
    <dgm:pt modelId="{ED980C9B-873B-4ABE-AE47-A5216E5A5FBE}" type="parTrans" cxnId="{C2E805D4-18A8-41E3-9DDD-D437494F8F70}">
      <dgm:prSet/>
      <dgm:spPr/>
      <dgm:t>
        <a:bodyPr/>
        <a:lstStyle/>
        <a:p>
          <a:endParaRPr lang="en-US"/>
        </a:p>
      </dgm:t>
    </dgm:pt>
    <dgm:pt modelId="{2177F2F5-33BF-490E-A8A3-3408ECE80D33}" type="sibTrans" cxnId="{C2E805D4-18A8-41E3-9DDD-D437494F8F70}">
      <dgm:prSet/>
      <dgm:spPr/>
      <dgm:t>
        <a:bodyPr/>
        <a:lstStyle/>
        <a:p>
          <a:endParaRPr lang="en-US"/>
        </a:p>
      </dgm:t>
    </dgm:pt>
    <dgm:pt modelId="{76BDA751-55FB-40F2-8AD5-D751BEC3969B}">
      <dgm:prSet/>
      <dgm:spPr/>
      <dgm:t>
        <a:bodyPr/>
        <a:lstStyle/>
        <a:p>
          <a:r>
            <a:rPr lang="en-US" b="1" dirty="0"/>
            <a:t>SCRIPTURE</a:t>
          </a:r>
          <a:r>
            <a:rPr lang="en-US" dirty="0"/>
            <a:t>: Matthew 22:36-38 </a:t>
          </a:r>
        </a:p>
      </dgm:t>
    </dgm:pt>
    <dgm:pt modelId="{8EEDB0F5-B04E-440D-9DBD-90D02D816D0F}" type="sibTrans" cxnId="{5627B4DB-B81F-42C8-93C5-8421C161E04E}">
      <dgm:prSet/>
      <dgm:spPr/>
      <dgm:t>
        <a:bodyPr/>
        <a:lstStyle/>
        <a:p>
          <a:endParaRPr lang="en-US"/>
        </a:p>
      </dgm:t>
    </dgm:pt>
    <dgm:pt modelId="{E2CD556D-0EB7-4CA3-B0D6-C1D12C275A5E}" type="parTrans" cxnId="{5627B4DB-B81F-42C8-93C5-8421C161E04E}">
      <dgm:prSet/>
      <dgm:spPr/>
      <dgm:t>
        <a:bodyPr/>
        <a:lstStyle/>
        <a:p>
          <a:endParaRPr lang="en-US"/>
        </a:p>
      </dgm:t>
    </dgm:pt>
    <dgm:pt modelId="{E5A84168-CE16-48BE-BB99-E5BE708F6480}">
      <dgm:prSet/>
      <dgm:spPr/>
      <dgm:t>
        <a:bodyPr/>
        <a:lstStyle/>
        <a:p>
          <a:r>
            <a:rPr lang="en-US" dirty="0"/>
            <a:t>What is the PRIZE</a:t>
          </a:r>
          <a:r>
            <a:rPr lang="en-US" b="1" dirty="0"/>
            <a:t>?</a:t>
          </a:r>
          <a:endParaRPr lang="en-US" dirty="0"/>
        </a:p>
        <a:p>
          <a:r>
            <a:rPr lang="en-US" dirty="0"/>
            <a:t>            Holiness, Worship, Relationship</a:t>
          </a:r>
        </a:p>
      </dgm:t>
    </dgm:pt>
    <dgm:pt modelId="{E97BF93C-1DB7-4C52-8447-5A8581CB91C7}" type="parTrans" cxnId="{751318ED-4296-427B-A015-AEEFF7E1DF1D}">
      <dgm:prSet/>
      <dgm:spPr/>
      <dgm:t>
        <a:bodyPr/>
        <a:lstStyle/>
        <a:p>
          <a:endParaRPr lang="en-US"/>
        </a:p>
      </dgm:t>
    </dgm:pt>
    <dgm:pt modelId="{4CBE5B8B-70B9-4598-AA40-02D219A861AA}" type="sibTrans" cxnId="{751318ED-4296-427B-A015-AEEFF7E1DF1D}">
      <dgm:prSet/>
      <dgm:spPr/>
      <dgm:t>
        <a:bodyPr/>
        <a:lstStyle/>
        <a:p>
          <a:endParaRPr lang="en-US"/>
        </a:p>
      </dgm:t>
    </dgm:pt>
    <dgm:pt modelId="{F0E51454-85E0-46E3-8B07-270AB42F03BD}" type="pres">
      <dgm:prSet presAssocID="{7587B728-C933-49AA-B7ED-79BC7E288E3B}" presName="linear" presStyleCnt="0">
        <dgm:presLayoutVars>
          <dgm:animLvl val="lvl"/>
          <dgm:resizeHandles val="exact"/>
        </dgm:presLayoutVars>
      </dgm:prSet>
      <dgm:spPr/>
    </dgm:pt>
    <dgm:pt modelId="{ACE6A2CA-035A-40EF-B272-633D9C2D2A78}" type="pres">
      <dgm:prSet presAssocID="{06D0A21E-4394-4EE7-A8DB-C49BEE707829}" presName="parentText" presStyleLbl="node1" presStyleIdx="0" presStyleCnt="4">
        <dgm:presLayoutVars>
          <dgm:chMax val="0"/>
          <dgm:bulletEnabled val="1"/>
        </dgm:presLayoutVars>
      </dgm:prSet>
      <dgm:spPr/>
    </dgm:pt>
    <dgm:pt modelId="{CF66A04E-EF2C-417B-BDA4-F0F78D0CE12D}" type="pres">
      <dgm:prSet presAssocID="{DE530C09-C811-4C8F-B3A6-894A181A7526}" presName="spacer" presStyleCnt="0"/>
      <dgm:spPr/>
    </dgm:pt>
    <dgm:pt modelId="{B122B274-04B9-4A6B-914D-1560BF701846}" type="pres">
      <dgm:prSet presAssocID="{36A19B18-AE32-48CF-BF40-BC662BA79FE1}" presName="parentText" presStyleLbl="node1" presStyleIdx="1" presStyleCnt="4">
        <dgm:presLayoutVars>
          <dgm:chMax val="0"/>
          <dgm:bulletEnabled val="1"/>
        </dgm:presLayoutVars>
      </dgm:prSet>
      <dgm:spPr/>
    </dgm:pt>
    <dgm:pt modelId="{1E38D70E-2639-4203-A17A-703A803725C3}" type="pres">
      <dgm:prSet presAssocID="{2177F2F5-33BF-490E-A8A3-3408ECE80D33}" presName="spacer" presStyleCnt="0"/>
      <dgm:spPr/>
    </dgm:pt>
    <dgm:pt modelId="{1D3A3E23-5071-4442-BEF4-4EB0D6395D60}" type="pres">
      <dgm:prSet presAssocID="{E5A84168-CE16-48BE-BB99-E5BE708F6480}" presName="parentText" presStyleLbl="node1" presStyleIdx="2" presStyleCnt="4">
        <dgm:presLayoutVars>
          <dgm:chMax val="0"/>
          <dgm:bulletEnabled val="1"/>
        </dgm:presLayoutVars>
      </dgm:prSet>
      <dgm:spPr/>
    </dgm:pt>
    <dgm:pt modelId="{4C6BF2D2-7F3D-4C88-B54F-004DE8D4D6E5}" type="pres">
      <dgm:prSet presAssocID="{4CBE5B8B-70B9-4598-AA40-02D219A861AA}" presName="spacer" presStyleCnt="0"/>
      <dgm:spPr/>
    </dgm:pt>
    <dgm:pt modelId="{EBEB1124-B36A-49F4-ADE3-82B48B68365B}" type="pres">
      <dgm:prSet presAssocID="{76BDA751-55FB-40F2-8AD5-D751BEC3969B}" presName="parentText" presStyleLbl="node1" presStyleIdx="3" presStyleCnt="4">
        <dgm:presLayoutVars>
          <dgm:chMax val="0"/>
          <dgm:bulletEnabled val="1"/>
        </dgm:presLayoutVars>
      </dgm:prSet>
      <dgm:spPr/>
    </dgm:pt>
  </dgm:ptLst>
  <dgm:cxnLst>
    <dgm:cxn modelId="{691D2208-8549-492A-B255-C35FE5FFE0E7}" type="presOf" srcId="{76BDA751-55FB-40F2-8AD5-D751BEC3969B}" destId="{EBEB1124-B36A-49F4-ADE3-82B48B68365B}" srcOrd="0" destOrd="0" presId="urn:microsoft.com/office/officeart/2005/8/layout/vList2"/>
    <dgm:cxn modelId="{3179E30C-E40A-4877-8570-6F2BCD436356}" type="presOf" srcId="{06D0A21E-4394-4EE7-A8DB-C49BEE707829}" destId="{ACE6A2CA-035A-40EF-B272-633D9C2D2A78}" srcOrd="0" destOrd="0" presId="urn:microsoft.com/office/officeart/2005/8/layout/vList2"/>
    <dgm:cxn modelId="{A8901078-B7AA-4606-9209-11F1186F6B89}" srcId="{7587B728-C933-49AA-B7ED-79BC7E288E3B}" destId="{06D0A21E-4394-4EE7-A8DB-C49BEE707829}" srcOrd="0" destOrd="0" parTransId="{D9A96116-91B2-4355-B5AD-BB27883F0064}" sibTransId="{DE530C09-C811-4C8F-B3A6-894A181A7526}"/>
    <dgm:cxn modelId="{0F1B31CD-9568-4982-AE63-C92AC90C3F7C}" type="presOf" srcId="{36A19B18-AE32-48CF-BF40-BC662BA79FE1}" destId="{B122B274-04B9-4A6B-914D-1560BF701846}" srcOrd="0" destOrd="0" presId="urn:microsoft.com/office/officeart/2005/8/layout/vList2"/>
    <dgm:cxn modelId="{97C1BCCD-F98C-4A04-9947-DD313C66A476}" type="presOf" srcId="{E5A84168-CE16-48BE-BB99-E5BE708F6480}" destId="{1D3A3E23-5071-4442-BEF4-4EB0D6395D60}" srcOrd="0" destOrd="0" presId="urn:microsoft.com/office/officeart/2005/8/layout/vList2"/>
    <dgm:cxn modelId="{C2E805D4-18A8-41E3-9DDD-D437494F8F70}" srcId="{7587B728-C933-49AA-B7ED-79BC7E288E3B}" destId="{36A19B18-AE32-48CF-BF40-BC662BA79FE1}" srcOrd="1" destOrd="0" parTransId="{ED980C9B-873B-4ABE-AE47-A5216E5A5FBE}" sibTransId="{2177F2F5-33BF-490E-A8A3-3408ECE80D33}"/>
    <dgm:cxn modelId="{5627B4DB-B81F-42C8-93C5-8421C161E04E}" srcId="{7587B728-C933-49AA-B7ED-79BC7E288E3B}" destId="{76BDA751-55FB-40F2-8AD5-D751BEC3969B}" srcOrd="3" destOrd="0" parTransId="{E2CD556D-0EB7-4CA3-B0D6-C1D12C275A5E}" sibTransId="{8EEDB0F5-B04E-440D-9DBD-90D02D816D0F}"/>
    <dgm:cxn modelId="{751318ED-4296-427B-A015-AEEFF7E1DF1D}" srcId="{7587B728-C933-49AA-B7ED-79BC7E288E3B}" destId="{E5A84168-CE16-48BE-BB99-E5BE708F6480}" srcOrd="2" destOrd="0" parTransId="{E97BF93C-1DB7-4C52-8447-5A8581CB91C7}" sibTransId="{4CBE5B8B-70B9-4598-AA40-02D219A861AA}"/>
    <dgm:cxn modelId="{4496DCED-89AA-4BA2-AA39-F3449BCBECEF}" type="presOf" srcId="{7587B728-C933-49AA-B7ED-79BC7E288E3B}" destId="{F0E51454-85E0-46E3-8B07-270AB42F03BD}" srcOrd="0" destOrd="0" presId="urn:microsoft.com/office/officeart/2005/8/layout/vList2"/>
    <dgm:cxn modelId="{FDFD4101-8A2C-42B9-AA12-28E224B98482}" type="presParOf" srcId="{F0E51454-85E0-46E3-8B07-270AB42F03BD}" destId="{ACE6A2CA-035A-40EF-B272-633D9C2D2A78}" srcOrd="0" destOrd="0" presId="urn:microsoft.com/office/officeart/2005/8/layout/vList2"/>
    <dgm:cxn modelId="{889FCFD5-53C4-4EF1-B65E-24519F14B1C1}" type="presParOf" srcId="{F0E51454-85E0-46E3-8B07-270AB42F03BD}" destId="{CF66A04E-EF2C-417B-BDA4-F0F78D0CE12D}" srcOrd="1" destOrd="0" presId="urn:microsoft.com/office/officeart/2005/8/layout/vList2"/>
    <dgm:cxn modelId="{3F2C6AA4-BE2A-44B6-A6B5-02B57742B58D}" type="presParOf" srcId="{F0E51454-85E0-46E3-8B07-270AB42F03BD}" destId="{B122B274-04B9-4A6B-914D-1560BF701846}" srcOrd="2" destOrd="0" presId="urn:microsoft.com/office/officeart/2005/8/layout/vList2"/>
    <dgm:cxn modelId="{43F97EC9-E3B4-474D-9AA4-1505B852049C}" type="presParOf" srcId="{F0E51454-85E0-46E3-8B07-270AB42F03BD}" destId="{1E38D70E-2639-4203-A17A-703A803725C3}" srcOrd="3" destOrd="0" presId="urn:microsoft.com/office/officeart/2005/8/layout/vList2"/>
    <dgm:cxn modelId="{40E00591-1C4D-4031-8299-E118748DA5D8}" type="presParOf" srcId="{F0E51454-85E0-46E3-8B07-270AB42F03BD}" destId="{1D3A3E23-5071-4442-BEF4-4EB0D6395D60}" srcOrd="4" destOrd="0" presId="urn:microsoft.com/office/officeart/2005/8/layout/vList2"/>
    <dgm:cxn modelId="{966A8ADE-4615-4CEB-8DEB-78CC7843D33D}" type="presParOf" srcId="{F0E51454-85E0-46E3-8B07-270AB42F03BD}" destId="{4C6BF2D2-7F3D-4C88-B54F-004DE8D4D6E5}" srcOrd="5" destOrd="0" presId="urn:microsoft.com/office/officeart/2005/8/layout/vList2"/>
    <dgm:cxn modelId="{995749F0-9592-4594-8D8D-BBE25EFC13F5}" type="presParOf" srcId="{F0E51454-85E0-46E3-8B07-270AB42F03BD}" destId="{EBEB1124-B36A-49F4-ADE3-82B48B68365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5966BA-0B2B-4B4C-B269-2B6CE3B50F8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900E49D-6811-4054-B864-75929AD3B7D2}">
      <dgm:prSet custT="1"/>
      <dgm:spPr>
        <a:solidFill>
          <a:schemeClr val="accent1">
            <a:lumMod val="75000"/>
          </a:schemeClr>
        </a:solidFill>
      </dgm:spPr>
      <dgm:t>
        <a:bodyPr/>
        <a:lstStyle/>
        <a:p>
          <a:r>
            <a:rPr lang="en-US" sz="3600" dirty="0"/>
            <a:t>WORD</a:t>
          </a:r>
        </a:p>
      </dgm:t>
    </dgm:pt>
    <dgm:pt modelId="{9C17E86A-71B7-4592-A365-713A9FF6342C}" type="parTrans" cxnId="{9FFB85DF-5206-49C9-9AED-C2278E49B17E}">
      <dgm:prSet/>
      <dgm:spPr/>
      <dgm:t>
        <a:bodyPr/>
        <a:lstStyle/>
        <a:p>
          <a:endParaRPr lang="en-US"/>
        </a:p>
      </dgm:t>
    </dgm:pt>
    <dgm:pt modelId="{B4CAB14B-3983-48BC-96FD-E74C2189B49A}" type="sibTrans" cxnId="{9FFB85DF-5206-49C9-9AED-C2278E49B17E}">
      <dgm:prSet/>
      <dgm:spPr/>
      <dgm:t>
        <a:bodyPr/>
        <a:lstStyle/>
        <a:p>
          <a:endParaRPr lang="en-US"/>
        </a:p>
      </dgm:t>
    </dgm:pt>
    <dgm:pt modelId="{BD1EB94A-2457-4BEF-B09F-D1E88617B7ED}">
      <dgm:prSet custT="1"/>
      <dgm:spPr>
        <a:solidFill>
          <a:schemeClr val="accent1">
            <a:lumMod val="75000"/>
          </a:schemeClr>
        </a:solidFill>
      </dgm:spPr>
      <dgm:t>
        <a:bodyPr/>
        <a:lstStyle/>
        <a:p>
          <a:r>
            <a:rPr lang="en-US" sz="3600" dirty="0"/>
            <a:t>CHURCH</a:t>
          </a:r>
        </a:p>
      </dgm:t>
    </dgm:pt>
    <dgm:pt modelId="{125EDC1E-11F4-4571-AD04-AC912D685DAC}" type="parTrans" cxnId="{1476B14B-00C5-40ED-8E1B-9EA1DE0B3925}">
      <dgm:prSet/>
      <dgm:spPr/>
      <dgm:t>
        <a:bodyPr/>
        <a:lstStyle/>
        <a:p>
          <a:endParaRPr lang="en-US"/>
        </a:p>
      </dgm:t>
    </dgm:pt>
    <dgm:pt modelId="{4E0A08B1-AC0D-49C2-9967-A1949FC47A2E}" type="sibTrans" cxnId="{1476B14B-00C5-40ED-8E1B-9EA1DE0B3925}">
      <dgm:prSet/>
      <dgm:spPr/>
      <dgm:t>
        <a:bodyPr/>
        <a:lstStyle/>
        <a:p>
          <a:endParaRPr lang="en-US"/>
        </a:p>
      </dgm:t>
    </dgm:pt>
    <dgm:pt modelId="{D6FC55F4-ED95-4AEC-AC58-957A268A746D}">
      <dgm:prSet custT="1"/>
      <dgm:spPr>
        <a:solidFill>
          <a:schemeClr val="accent1">
            <a:lumMod val="75000"/>
          </a:schemeClr>
        </a:solidFill>
      </dgm:spPr>
      <dgm:t>
        <a:bodyPr/>
        <a:lstStyle/>
        <a:p>
          <a:r>
            <a:rPr lang="en-US" sz="3600" dirty="0"/>
            <a:t>PRAYER</a:t>
          </a:r>
        </a:p>
      </dgm:t>
    </dgm:pt>
    <dgm:pt modelId="{B8072477-3DD7-4FA0-8FA2-7C80990C7318}" type="parTrans" cxnId="{2596599E-A2DF-461C-82C5-2571D82DFF11}">
      <dgm:prSet/>
      <dgm:spPr/>
      <dgm:t>
        <a:bodyPr/>
        <a:lstStyle/>
        <a:p>
          <a:endParaRPr lang="en-US"/>
        </a:p>
      </dgm:t>
    </dgm:pt>
    <dgm:pt modelId="{E47D6DFD-8FCD-43AC-9061-4F3FF4B8A0FB}" type="sibTrans" cxnId="{2596599E-A2DF-461C-82C5-2571D82DFF11}">
      <dgm:prSet/>
      <dgm:spPr/>
      <dgm:t>
        <a:bodyPr/>
        <a:lstStyle/>
        <a:p>
          <a:endParaRPr lang="en-US"/>
        </a:p>
      </dgm:t>
    </dgm:pt>
    <dgm:pt modelId="{44503D22-C221-4AA0-B12A-A17ECEDBC2E2}" type="pres">
      <dgm:prSet presAssocID="{095966BA-0B2B-4B4C-B269-2B6CE3B50F83}" presName="linear" presStyleCnt="0">
        <dgm:presLayoutVars>
          <dgm:animLvl val="lvl"/>
          <dgm:resizeHandles val="exact"/>
        </dgm:presLayoutVars>
      </dgm:prSet>
      <dgm:spPr/>
    </dgm:pt>
    <dgm:pt modelId="{16BE42AB-4BED-4372-93C2-E88751B62CB1}" type="pres">
      <dgm:prSet presAssocID="{6900E49D-6811-4054-B864-75929AD3B7D2}" presName="parentText" presStyleLbl="node1" presStyleIdx="0" presStyleCnt="3">
        <dgm:presLayoutVars>
          <dgm:chMax val="0"/>
          <dgm:bulletEnabled val="1"/>
        </dgm:presLayoutVars>
      </dgm:prSet>
      <dgm:spPr/>
    </dgm:pt>
    <dgm:pt modelId="{C8100467-043D-4154-82C1-6B3D1C0E7C1A}" type="pres">
      <dgm:prSet presAssocID="{B4CAB14B-3983-48BC-96FD-E74C2189B49A}" presName="spacer" presStyleCnt="0"/>
      <dgm:spPr/>
    </dgm:pt>
    <dgm:pt modelId="{F7F70DB2-91FA-4757-8CD9-471F1B825EA0}" type="pres">
      <dgm:prSet presAssocID="{D6FC55F4-ED95-4AEC-AC58-957A268A746D}" presName="parentText" presStyleLbl="node1" presStyleIdx="1" presStyleCnt="3" custLinFactNeighborY="-3272">
        <dgm:presLayoutVars>
          <dgm:chMax val="0"/>
          <dgm:bulletEnabled val="1"/>
        </dgm:presLayoutVars>
      </dgm:prSet>
      <dgm:spPr/>
    </dgm:pt>
    <dgm:pt modelId="{776BFEE0-5201-4513-9C47-B1468C01970D}" type="pres">
      <dgm:prSet presAssocID="{E47D6DFD-8FCD-43AC-9061-4F3FF4B8A0FB}" presName="spacer" presStyleCnt="0"/>
      <dgm:spPr/>
    </dgm:pt>
    <dgm:pt modelId="{387B0305-06A8-4871-B20A-410972BEADDF}" type="pres">
      <dgm:prSet presAssocID="{BD1EB94A-2457-4BEF-B09F-D1E88617B7ED}" presName="parentText" presStyleLbl="node1" presStyleIdx="2" presStyleCnt="3">
        <dgm:presLayoutVars>
          <dgm:chMax val="0"/>
          <dgm:bulletEnabled val="1"/>
        </dgm:presLayoutVars>
      </dgm:prSet>
      <dgm:spPr/>
    </dgm:pt>
  </dgm:ptLst>
  <dgm:cxnLst>
    <dgm:cxn modelId="{9C321600-1938-4327-B38D-EA294BC3939A}" type="presOf" srcId="{BD1EB94A-2457-4BEF-B09F-D1E88617B7ED}" destId="{387B0305-06A8-4871-B20A-410972BEADDF}" srcOrd="0" destOrd="0" presId="urn:microsoft.com/office/officeart/2005/8/layout/vList2"/>
    <dgm:cxn modelId="{15282908-FFE1-4B8A-B42F-12DADC847818}" type="presOf" srcId="{095966BA-0B2B-4B4C-B269-2B6CE3B50F83}" destId="{44503D22-C221-4AA0-B12A-A17ECEDBC2E2}" srcOrd="0" destOrd="0" presId="urn:microsoft.com/office/officeart/2005/8/layout/vList2"/>
    <dgm:cxn modelId="{0481E210-F765-4A35-9C19-EFDEE3120E6A}" type="presOf" srcId="{6900E49D-6811-4054-B864-75929AD3B7D2}" destId="{16BE42AB-4BED-4372-93C2-E88751B62CB1}" srcOrd="0" destOrd="0" presId="urn:microsoft.com/office/officeart/2005/8/layout/vList2"/>
    <dgm:cxn modelId="{1476B14B-00C5-40ED-8E1B-9EA1DE0B3925}" srcId="{095966BA-0B2B-4B4C-B269-2B6CE3B50F83}" destId="{BD1EB94A-2457-4BEF-B09F-D1E88617B7ED}" srcOrd="2" destOrd="0" parTransId="{125EDC1E-11F4-4571-AD04-AC912D685DAC}" sibTransId="{4E0A08B1-AC0D-49C2-9967-A1949FC47A2E}"/>
    <dgm:cxn modelId="{469BFE9A-439A-4FB8-8A5D-A56AE0AF1616}" type="presOf" srcId="{D6FC55F4-ED95-4AEC-AC58-957A268A746D}" destId="{F7F70DB2-91FA-4757-8CD9-471F1B825EA0}" srcOrd="0" destOrd="0" presId="urn:microsoft.com/office/officeart/2005/8/layout/vList2"/>
    <dgm:cxn modelId="{2596599E-A2DF-461C-82C5-2571D82DFF11}" srcId="{095966BA-0B2B-4B4C-B269-2B6CE3B50F83}" destId="{D6FC55F4-ED95-4AEC-AC58-957A268A746D}" srcOrd="1" destOrd="0" parTransId="{B8072477-3DD7-4FA0-8FA2-7C80990C7318}" sibTransId="{E47D6DFD-8FCD-43AC-9061-4F3FF4B8A0FB}"/>
    <dgm:cxn modelId="{9FFB85DF-5206-49C9-9AED-C2278E49B17E}" srcId="{095966BA-0B2B-4B4C-B269-2B6CE3B50F83}" destId="{6900E49D-6811-4054-B864-75929AD3B7D2}" srcOrd="0" destOrd="0" parTransId="{9C17E86A-71B7-4592-A365-713A9FF6342C}" sibTransId="{B4CAB14B-3983-48BC-96FD-E74C2189B49A}"/>
    <dgm:cxn modelId="{837B7ACE-A976-41C0-80E8-A970464830D0}" type="presParOf" srcId="{44503D22-C221-4AA0-B12A-A17ECEDBC2E2}" destId="{16BE42AB-4BED-4372-93C2-E88751B62CB1}" srcOrd="0" destOrd="0" presId="urn:microsoft.com/office/officeart/2005/8/layout/vList2"/>
    <dgm:cxn modelId="{F710B352-CCE9-4889-9DBF-9F7900C05EF0}" type="presParOf" srcId="{44503D22-C221-4AA0-B12A-A17ECEDBC2E2}" destId="{C8100467-043D-4154-82C1-6B3D1C0E7C1A}" srcOrd="1" destOrd="0" presId="urn:microsoft.com/office/officeart/2005/8/layout/vList2"/>
    <dgm:cxn modelId="{F81DF424-F4C2-4F5B-B36B-F89EA550877D}" type="presParOf" srcId="{44503D22-C221-4AA0-B12A-A17ECEDBC2E2}" destId="{F7F70DB2-91FA-4757-8CD9-471F1B825EA0}" srcOrd="2" destOrd="0" presId="urn:microsoft.com/office/officeart/2005/8/layout/vList2"/>
    <dgm:cxn modelId="{C6FF82D9-4DCE-417A-942B-509FD213CEC1}" type="presParOf" srcId="{44503D22-C221-4AA0-B12A-A17ECEDBC2E2}" destId="{776BFEE0-5201-4513-9C47-B1468C01970D}" srcOrd="3" destOrd="0" presId="urn:microsoft.com/office/officeart/2005/8/layout/vList2"/>
    <dgm:cxn modelId="{8EA7D0CA-1C2B-4CDE-9437-280AD69C8C99}" type="presParOf" srcId="{44503D22-C221-4AA0-B12A-A17ECEDBC2E2}" destId="{387B0305-06A8-4871-B20A-410972BEADD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3C16E3-847C-4898-B3CF-A83084B0C983}" type="doc">
      <dgm:prSet loTypeId="urn:microsoft.com/office/officeart/2005/8/layout/vList2" loCatId="list" qsTypeId="urn:microsoft.com/office/officeart/2005/8/quickstyle/simple4" qsCatId="simple" csTypeId="urn:microsoft.com/office/officeart/2005/8/colors/accent3_2" csCatId="accent3" phldr="1"/>
      <dgm:spPr/>
      <dgm:t>
        <a:bodyPr/>
        <a:lstStyle/>
        <a:p>
          <a:endParaRPr lang="en-US"/>
        </a:p>
      </dgm:t>
    </dgm:pt>
    <dgm:pt modelId="{8F474323-5F1C-4249-9145-991C6AE5D345}">
      <dgm:prSet/>
      <dgm:spPr>
        <a:solidFill>
          <a:schemeClr val="tx2">
            <a:lumMod val="90000"/>
            <a:lumOff val="10000"/>
          </a:schemeClr>
        </a:solidFill>
      </dgm:spPr>
      <dgm:t>
        <a:bodyPr/>
        <a:lstStyle/>
        <a:p>
          <a:r>
            <a:rPr lang="en-US" dirty="0"/>
            <a:t>CONTROL to INFLUENCE</a:t>
          </a:r>
        </a:p>
      </dgm:t>
    </dgm:pt>
    <dgm:pt modelId="{04596C9B-F2D7-4668-ACBF-B6D2F44B50AE}" type="parTrans" cxnId="{FADCD83D-DE7A-4488-8971-3FBC9FA093CA}">
      <dgm:prSet/>
      <dgm:spPr/>
      <dgm:t>
        <a:bodyPr/>
        <a:lstStyle/>
        <a:p>
          <a:endParaRPr lang="en-US"/>
        </a:p>
      </dgm:t>
    </dgm:pt>
    <dgm:pt modelId="{8B9D8D1C-B622-425A-9C88-B391AD61F257}" type="sibTrans" cxnId="{FADCD83D-DE7A-4488-8971-3FBC9FA093CA}">
      <dgm:prSet/>
      <dgm:spPr/>
      <dgm:t>
        <a:bodyPr/>
        <a:lstStyle/>
        <a:p>
          <a:endParaRPr lang="en-US"/>
        </a:p>
      </dgm:t>
    </dgm:pt>
    <dgm:pt modelId="{98F7773C-A35B-4759-9882-2DF663B4A8BA}">
      <dgm:prSet/>
      <dgm:spPr>
        <a:solidFill>
          <a:schemeClr val="tx2">
            <a:lumMod val="90000"/>
            <a:lumOff val="10000"/>
          </a:schemeClr>
        </a:solidFill>
      </dgm:spPr>
      <dgm:t>
        <a:bodyPr/>
        <a:lstStyle/>
        <a:p>
          <a:r>
            <a:rPr lang="en-US" dirty="0"/>
            <a:t>COMMAND to GUIDANCE</a:t>
          </a:r>
        </a:p>
      </dgm:t>
    </dgm:pt>
    <dgm:pt modelId="{861B5E64-58E4-44ED-A40B-1B9A942F5D97}" type="parTrans" cxnId="{9824A51F-F6C6-4258-8282-81B2EF54FC68}">
      <dgm:prSet/>
      <dgm:spPr/>
      <dgm:t>
        <a:bodyPr/>
        <a:lstStyle/>
        <a:p>
          <a:endParaRPr lang="en-US"/>
        </a:p>
      </dgm:t>
    </dgm:pt>
    <dgm:pt modelId="{A0049629-B06C-49A6-A7F2-71CB2A4475B9}" type="sibTrans" cxnId="{9824A51F-F6C6-4258-8282-81B2EF54FC68}">
      <dgm:prSet/>
      <dgm:spPr/>
      <dgm:t>
        <a:bodyPr/>
        <a:lstStyle/>
        <a:p>
          <a:endParaRPr lang="en-US"/>
        </a:p>
      </dgm:t>
    </dgm:pt>
    <dgm:pt modelId="{DA5F5F69-8E16-4060-8434-815B12AC715F}">
      <dgm:prSet/>
      <dgm:spPr>
        <a:solidFill>
          <a:schemeClr val="tx2">
            <a:lumMod val="90000"/>
            <a:lumOff val="10000"/>
          </a:schemeClr>
        </a:solidFill>
      </dgm:spPr>
      <dgm:t>
        <a:bodyPr/>
        <a:lstStyle/>
        <a:p>
          <a:r>
            <a:rPr lang="en-US" dirty="0"/>
            <a:t>EXTERNAL HABITS to </a:t>
          </a:r>
          <a:r>
            <a:rPr lang="en-US" dirty="0">
              <a:solidFill>
                <a:schemeClr val="bg1"/>
              </a:solidFill>
            </a:rPr>
            <a:t>INTERNAL</a:t>
          </a:r>
          <a:r>
            <a:rPr lang="en-US" dirty="0"/>
            <a:t> HABITS</a:t>
          </a:r>
        </a:p>
      </dgm:t>
    </dgm:pt>
    <dgm:pt modelId="{EC0B1956-534F-427B-A3E2-D498829B314F}" type="parTrans" cxnId="{51107EDA-F264-42D8-9703-49B71C249C85}">
      <dgm:prSet/>
      <dgm:spPr/>
      <dgm:t>
        <a:bodyPr/>
        <a:lstStyle/>
        <a:p>
          <a:endParaRPr lang="en-US"/>
        </a:p>
      </dgm:t>
    </dgm:pt>
    <dgm:pt modelId="{2022CECF-DEE3-4F71-AFF9-8ACA8FA499B8}" type="sibTrans" cxnId="{51107EDA-F264-42D8-9703-49B71C249C85}">
      <dgm:prSet/>
      <dgm:spPr/>
      <dgm:t>
        <a:bodyPr/>
        <a:lstStyle/>
        <a:p>
          <a:endParaRPr lang="en-US"/>
        </a:p>
      </dgm:t>
    </dgm:pt>
    <dgm:pt modelId="{8EF93CE0-F482-4A13-B088-9ABF5107CB6D}">
      <dgm:prSet/>
      <dgm:spPr>
        <a:solidFill>
          <a:schemeClr val="tx2">
            <a:lumMod val="90000"/>
            <a:lumOff val="10000"/>
          </a:schemeClr>
        </a:solidFill>
      </dgm:spPr>
      <dgm:t>
        <a:bodyPr/>
        <a:lstStyle/>
        <a:p>
          <a:r>
            <a:rPr lang="en-US" dirty="0"/>
            <a:t> SCRIPTURE: Deuteronomy 6:5–7</a:t>
          </a:r>
        </a:p>
      </dgm:t>
    </dgm:pt>
    <dgm:pt modelId="{73846D40-9320-4C39-83EC-6FCCB830AC13}" type="parTrans" cxnId="{2C887862-1A91-496B-AA4F-0F9692746BEB}">
      <dgm:prSet/>
      <dgm:spPr/>
      <dgm:t>
        <a:bodyPr/>
        <a:lstStyle/>
        <a:p>
          <a:endParaRPr lang="en-US"/>
        </a:p>
      </dgm:t>
    </dgm:pt>
    <dgm:pt modelId="{0844DC37-6574-423B-8CB8-A5DFD04B31D5}" type="sibTrans" cxnId="{2C887862-1A91-496B-AA4F-0F9692746BEB}">
      <dgm:prSet/>
      <dgm:spPr/>
      <dgm:t>
        <a:bodyPr/>
        <a:lstStyle/>
        <a:p>
          <a:endParaRPr lang="en-US"/>
        </a:p>
      </dgm:t>
    </dgm:pt>
    <dgm:pt modelId="{C2C40CB8-3302-4AF3-8D06-869904E9D613}">
      <dgm:prSet phldrT="[Text]" phldr="0"/>
      <dgm:spPr>
        <a:solidFill>
          <a:schemeClr val="tx2">
            <a:lumMod val="90000"/>
            <a:lumOff val="10000"/>
          </a:schemeClr>
        </a:solidFill>
      </dgm:spPr>
      <dgm:t>
        <a:bodyPr/>
        <a:lstStyle/>
        <a:p>
          <a:r>
            <a:rPr lang="en-US" dirty="0"/>
            <a:t>DEPENDENCE to INDEPENDENCE</a:t>
          </a:r>
        </a:p>
      </dgm:t>
    </dgm:pt>
    <dgm:pt modelId="{045CA2E3-A1F1-44C9-97B7-669B326EB105}" type="parTrans" cxnId="{F76518C1-AB59-4878-A405-D69672243845}">
      <dgm:prSet/>
      <dgm:spPr/>
      <dgm:t>
        <a:bodyPr/>
        <a:lstStyle/>
        <a:p>
          <a:endParaRPr lang="en-US"/>
        </a:p>
      </dgm:t>
    </dgm:pt>
    <dgm:pt modelId="{55265C33-654E-4B93-A517-CFDE4BB3365D}" type="sibTrans" cxnId="{F76518C1-AB59-4878-A405-D69672243845}">
      <dgm:prSet/>
      <dgm:spPr/>
    </dgm:pt>
    <dgm:pt modelId="{FDEDC345-04EE-4807-9B80-51F4498DB79B}" type="pres">
      <dgm:prSet presAssocID="{AE3C16E3-847C-4898-B3CF-A83084B0C983}" presName="linear" presStyleCnt="0">
        <dgm:presLayoutVars>
          <dgm:animLvl val="lvl"/>
          <dgm:resizeHandles val="exact"/>
        </dgm:presLayoutVars>
      </dgm:prSet>
      <dgm:spPr/>
    </dgm:pt>
    <dgm:pt modelId="{5744787E-6AC1-444C-98F0-2A2E968F7737}" type="pres">
      <dgm:prSet presAssocID="{8F474323-5F1C-4249-9145-991C6AE5D345}" presName="parentText" presStyleLbl="node1" presStyleIdx="0" presStyleCnt="5">
        <dgm:presLayoutVars>
          <dgm:chMax val="0"/>
          <dgm:bulletEnabled val="1"/>
        </dgm:presLayoutVars>
      </dgm:prSet>
      <dgm:spPr/>
    </dgm:pt>
    <dgm:pt modelId="{CDA6B3C0-FDCA-4BA2-AA91-941F59AE4084}" type="pres">
      <dgm:prSet presAssocID="{8B9D8D1C-B622-425A-9C88-B391AD61F257}" presName="spacer" presStyleCnt="0"/>
      <dgm:spPr/>
    </dgm:pt>
    <dgm:pt modelId="{82A4F225-C662-418A-804E-5C437CE10FC5}" type="pres">
      <dgm:prSet presAssocID="{98F7773C-A35B-4759-9882-2DF663B4A8BA}" presName="parentText" presStyleLbl="node1" presStyleIdx="1" presStyleCnt="5">
        <dgm:presLayoutVars>
          <dgm:chMax val="0"/>
          <dgm:bulletEnabled val="1"/>
        </dgm:presLayoutVars>
      </dgm:prSet>
      <dgm:spPr/>
    </dgm:pt>
    <dgm:pt modelId="{8825F7DD-06F9-402B-A5E1-09890B5052CC}" type="pres">
      <dgm:prSet presAssocID="{A0049629-B06C-49A6-A7F2-71CB2A4475B9}" presName="spacer" presStyleCnt="0"/>
      <dgm:spPr/>
    </dgm:pt>
    <dgm:pt modelId="{6383F472-AEC8-49AF-8B43-FBAAC46F154E}" type="pres">
      <dgm:prSet presAssocID="{C2C40CB8-3302-4AF3-8D06-869904E9D613}" presName="parentText" presStyleLbl="node1" presStyleIdx="2" presStyleCnt="5">
        <dgm:presLayoutVars>
          <dgm:chMax val="0"/>
          <dgm:bulletEnabled val="1"/>
        </dgm:presLayoutVars>
      </dgm:prSet>
      <dgm:spPr/>
    </dgm:pt>
    <dgm:pt modelId="{6303FB47-79AA-4E9F-977B-10A2FF447BD8}" type="pres">
      <dgm:prSet presAssocID="{55265C33-654E-4B93-A517-CFDE4BB3365D}" presName="spacer" presStyleCnt="0"/>
      <dgm:spPr/>
    </dgm:pt>
    <dgm:pt modelId="{36C1CAF5-962D-429A-865F-54ED5F5EF54B}" type="pres">
      <dgm:prSet presAssocID="{DA5F5F69-8E16-4060-8434-815B12AC715F}" presName="parentText" presStyleLbl="node1" presStyleIdx="3" presStyleCnt="5" custLinFactNeighborY="29183">
        <dgm:presLayoutVars>
          <dgm:chMax val="0"/>
          <dgm:bulletEnabled val="1"/>
        </dgm:presLayoutVars>
      </dgm:prSet>
      <dgm:spPr/>
    </dgm:pt>
    <dgm:pt modelId="{24632F74-58DB-480B-BFD3-BB852D9586E9}" type="pres">
      <dgm:prSet presAssocID="{2022CECF-DEE3-4F71-AFF9-8ACA8FA499B8}" presName="spacer" presStyleCnt="0"/>
      <dgm:spPr/>
    </dgm:pt>
    <dgm:pt modelId="{D6E96516-5A20-4ABD-9254-DC6016CBF5BD}" type="pres">
      <dgm:prSet presAssocID="{8EF93CE0-F482-4A13-B088-9ABF5107CB6D}" presName="parentText" presStyleLbl="node1" presStyleIdx="4" presStyleCnt="5" custLinFactY="8802" custLinFactNeighborY="100000">
        <dgm:presLayoutVars>
          <dgm:chMax val="0"/>
          <dgm:bulletEnabled val="1"/>
        </dgm:presLayoutVars>
      </dgm:prSet>
      <dgm:spPr/>
    </dgm:pt>
  </dgm:ptLst>
  <dgm:cxnLst>
    <dgm:cxn modelId="{9824A51F-F6C6-4258-8282-81B2EF54FC68}" srcId="{AE3C16E3-847C-4898-B3CF-A83084B0C983}" destId="{98F7773C-A35B-4759-9882-2DF663B4A8BA}" srcOrd="1" destOrd="0" parTransId="{861B5E64-58E4-44ED-A40B-1B9A942F5D97}" sibTransId="{A0049629-B06C-49A6-A7F2-71CB2A4475B9}"/>
    <dgm:cxn modelId="{FADCD83D-DE7A-4488-8971-3FBC9FA093CA}" srcId="{AE3C16E3-847C-4898-B3CF-A83084B0C983}" destId="{8F474323-5F1C-4249-9145-991C6AE5D345}" srcOrd="0" destOrd="0" parTransId="{04596C9B-F2D7-4668-ACBF-B6D2F44B50AE}" sibTransId="{8B9D8D1C-B622-425A-9C88-B391AD61F257}"/>
    <dgm:cxn modelId="{2C887862-1A91-496B-AA4F-0F9692746BEB}" srcId="{AE3C16E3-847C-4898-B3CF-A83084B0C983}" destId="{8EF93CE0-F482-4A13-B088-9ABF5107CB6D}" srcOrd="4" destOrd="0" parTransId="{73846D40-9320-4C39-83EC-6FCCB830AC13}" sibTransId="{0844DC37-6574-423B-8CB8-A5DFD04B31D5}"/>
    <dgm:cxn modelId="{7EFB4F6A-2F0B-4CEF-9E2F-0AF4E4B9BDE7}" type="presOf" srcId="{8EF93CE0-F482-4A13-B088-9ABF5107CB6D}" destId="{D6E96516-5A20-4ABD-9254-DC6016CBF5BD}" srcOrd="0" destOrd="0" presId="urn:microsoft.com/office/officeart/2005/8/layout/vList2"/>
    <dgm:cxn modelId="{1E3F6178-0654-419A-8A13-A7FD5AC17BC4}" type="presOf" srcId="{AE3C16E3-847C-4898-B3CF-A83084B0C983}" destId="{FDEDC345-04EE-4807-9B80-51F4498DB79B}" srcOrd="0" destOrd="0" presId="urn:microsoft.com/office/officeart/2005/8/layout/vList2"/>
    <dgm:cxn modelId="{95785283-C425-4B16-8B50-E8EF3F788063}" type="presOf" srcId="{DA5F5F69-8E16-4060-8434-815B12AC715F}" destId="{36C1CAF5-962D-429A-865F-54ED5F5EF54B}" srcOrd="0" destOrd="0" presId="urn:microsoft.com/office/officeart/2005/8/layout/vList2"/>
    <dgm:cxn modelId="{87AD24BE-9630-457D-B377-4F14D9E3F6FF}" type="presOf" srcId="{98F7773C-A35B-4759-9882-2DF663B4A8BA}" destId="{82A4F225-C662-418A-804E-5C437CE10FC5}" srcOrd="0" destOrd="0" presId="urn:microsoft.com/office/officeart/2005/8/layout/vList2"/>
    <dgm:cxn modelId="{F76518C1-AB59-4878-A405-D69672243845}" srcId="{AE3C16E3-847C-4898-B3CF-A83084B0C983}" destId="{C2C40CB8-3302-4AF3-8D06-869904E9D613}" srcOrd="2" destOrd="0" parTransId="{045CA2E3-A1F1-44C9-97B7-669B326EB105}" sibTransId="{55265C33-654E-4B93-A517-CFDE4BB3365D}"/>
    <dgm:cxn modelId="{51107EDA-F264-42D8-9703-49B71C249C85}" srcId="{AE3C16E3-847C-4898-B3CF-A83084B0C983}" destId="{DA5F5F69-8E16-4060-8434-815B12AC715F}" srcOrd="3" destOrd="0" parTransId="{EC0B1956-534F-427B-A3E2-D498829B314F}" sibTransId="{2022CECF-DEE3-4F71-AFF9-8ACA8FA499B8}"/>
    <dgm:cxn modelId="{8F5B8EE2-13DA-4F66-9BDF-6360459D16C8}" type="presOf" srcId="{C2C40CB8-3302-4AF3-8D06-869904E9D613}" destId="{6383F472-AEC8-49AF-8B43-FBAAC46F154E}" srcOrd="0" destOrd="0" presId="urn:microsoft.com/office/officeart/2005/8/layout/vList2"/>
    <dgm:cxn modelId="{3E9AF4EA-9766-4A97-A39B-E911CD1DA39F}" type="presOf" srcId="{8F474323-5F1C-4249-9145-991C6AE5D345}" destId="{5744787E-6AC1-444C-98F0-2A2E968F7737}" srcOrd="0" destOrd="0" presId="urn:microsoft.com/office/officeart/2005/8/layout/vList2"/>
    <dgm:cxn modelId="{5DCD0CFE-6BE5-41FA-92D0-07E8674F6886}" type="presParOf" srcId="{FDEDC345-04EE-4807-9B80-51F4498DB79B}" destId="{5744787E-6AC1-444C-98F0-2A2E968F7737}" srcOrd="0" destOrd="0" presId="urn:microsoft.com/office/officeart/2005/8/layout/vList2"/>
    <dgm:cxn modelId="{BAFBE38B-4A11-4D89-A54C-3ED2B68B9A5C}" type="presParOf" srcId="{FDEDC345-04EE-4807-9B80-51F4498DB79B}" destId="{CDA6B3C0-FDCA-4BA2-AA91-941F59AE4084}" srcOrd="1" destOrd="0" presId="urn:microsoft.com/office/officeart/2005/8/layout/vList2"/>
    <dgm:cxn modelId="{15933565-1886-4AC1-AD26-10A75AD2A3D3}" type="presParOf" srcId="{FDEDC345-04EE-4807-9B80-51F4498DB79B}" destId="{82A4F225-C662-418A-804E-5C437CE10FC5}" srcOrd="2" destOrd="0" presId="urn:microsoft.com/office/officeart/2005/8/layout/vList2"/>
    <dgm:cxn modelId="{F04B673A-A49F-40B1-871A-44B509B74D26}" type="presParOf" srcId="{FDEDC345-04EE-4807-9B80-51F4498DB79B}" destId="{8825F7DD-06F9-402B-A5E1-09890B5052CC}" srcOrd="3" destOrd="0" presId="urn:microsoft.com/office/officeart/2005/8/layout/vList2"/>
    <dgm:cxn modelId="{E03FB48B-72F7-411B-A3A0-6E0EC5777595}" type="presParOf" srcId="{FDEDC345-04EE-4807-9B80-51F4498DB79B}" destId="{6383F472-AEC8-49AF-8B43-FBAAC46F154E}" srcOrd="4" destOrd="0" presId="urn:microsoft.com/office/officeart/2005/8/layout/vList2"/>
    <dgm:cxn modelId="{C431AFA6-077E-493B-B19A-7AFDAD34BF5A}" type="presParOf" srcId="{FDEDC345-04EE-4807-9B80-51F4498DB79B}" destId="{6303FB47-79AA-4E9F-977B-10A2FF447BD8}" srcOrd="5" destOrd="0" presId="urn:microsoft.com/office/officeart/2005/8/layout/vList2"/>
    <dgm:cxn modelId="{0B8902DE-22C2-4CAF-84A0-9ED91D86C16F}" type="presParOf" srcId="{FDEDC345-04EE-4807-9B80-51F4498DB79B}" destId="{36C1CAF5-962D-429A-865F-54ED5F5EF54B}" srcOrd="6" destOrd="0" presId="urn:microsoft.com/office/officeart/2005/8/layout/vList2"/>
    <dgm:cxn modelId="{0B7CF390-473D-4574-83B7-3075CE598EC8}" type="presParOf" srcId="{FDEDC345-04EE-4807-9B80-51F4498DB79B}" destId="{24632F74-58DB-480B-BFD3-BB852D9586E9}" srcOrd="7" destOrd="0" presId="urn:microsoft.com/office/officeart/2005/8/layout/vList2"/>
    <dgm:cxn modelId="{961AFE51-6653-422F-B6A5-B9AE635EC204}" type="presParOf" srcId="{FDEDC345-04EE-4807-9B80-51F4498DB79B}" destId="{D6E96516-5A20-4ABD-9254-DC6016CBF5B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3C16E3-847C-4898-B3CF-A83084B0C98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F474323-5F1C-4249-9145-991C6AE5D345}">
      <dgm:prSet/>
      <dgm:spPr>
        <a:solidFill>
          <a:schemeClr val="accent1">
            <a:lumMod val="75000"/>
          </a:schemeClr>
        </a:solidFill>
      </dgm:spPr>
      <dgm:t>
        <a:bodyPr/>
        <a:lstStyle/>
        <a:p>
          <a:r>
            <a:rPr lang="en-US" dirty="0">
              <a:solidFill>
                <a:schemeClr val="bg1"/>
              </a:solidFill>
            </a:rPr>
            <a:t>DOMINEERING</a:t>
          </a:r>
        </a:p>
      </dgm:t>
    </dgm:pt>
    <dgm:pt modelId="{04596C9B-F2D7-4668-ACBF-B6D2F44B50AE}" type="parTrans" cxnId="{FADCD83D-DE7A-4488-8971-3FBC9FA093CA}">
      <dgm:prSet/>
      <dgm:spPr/>
      <dgm:t>
        <a:bodyPr/>
        <a:lstStyle/>
        <a:p>
          <a:endParaRPr lang="en-US"/>
        </a:p>
      </dgm:t>
    </dgm:pt>
    <dgm:pt modelId="{8B9D8D1C-B622-425A-9C88-B391AD61F257}" type="sibTrans" cxnId="{FADCD83D-DE7A-4488-8971-3FBC9FA093CA}">
      <dgm:prSet/>
      <dgm:spPr/>
      <dgm:t>
        <a:bodyPr/>
        <a:lstStyle/>
        <a:p>
          <a:endParaRPr lang="en-US"/>
        </a:p>
      </dgm:t>
    </dgm:pt>
    <dgm:pt modelId="{98F7773C-A35B-4759-9882-2DF663B4A8BA}">
      <dgm:prSet/>
      <dgm:spPr>
        <a:solidFill>
          <a:schemeClr val="accent1">
            <a:lumMod val="75000"/>
          </a:schemeClr>
        </a:solidFill>
      </dgm:spPr>
      <dgm:t>
        <a:bodyPr/>
        <a:lstStyle/>
        <a:p>
          <a:r>
            <a:rPr lang="en-US" dirty="0">
              <a:solidFill>
                <a:schemeClr val="bg1"/>
              </a:solidFill>
            </a:rPr>
            <a:t>SHEPHERDING</a:t>
          </a:r>
        </a:p>
      </dgm:t>
    </dgm:pt>
    <dgm:pt modelId="{861B5E64-58E4-44ED-A40B-1B9A942F5D97}" type="parTrans" cxnId="{9824A51F-F6C6-4258-8282-81B2EF54FC68}">
      <dgm:prSet/>
      <dgm:spPr/>
      <dgm:t>
        <a:bodyPr/>
        <a:lstStyle/>
        <a:p>
          <a:endParaRPr lang="en-US"/>
        </a:p>
      </dgm:t>
    </dgm:pt>
    <dgm:pt modelId="{A0049629-B06C-49A6-A7F2-71CB2A4475B9}" type="sibTrans" cxnId="{9824A51F-F6C6-4258-8282-81B2EF54FC68}">
      <dgm:prSet/>
      <dgm:spPr/>
      <dgm:t>
        <a:bodyPr/>
        <a:lstStyle/>
        <a:p>
          <a:endParaRPr lang="en-US"/>
        </a:p>
      </dgm:t>
    </dgm:pt>
    <dgm:pt modelId="{70CCBC8C-79FE-42E3-B461-C2029BFBB078}">
      <dgm:prSet/>
      <dgm:spPr>
        <a:solidFill>
          <a:schemeClr val="accent1">
            <a:lumMod val="75000"/>
          </a:schemeClr>
        </a:solidFill>
      </dgm:spPr>
      <dgm:t>
        <a:bodyPr/>
        <a:lstStyle/>
        <a:p>
          <a:r>
            <a:rPr lang="en-US" dirty="0">
              <a:solidFill>
                <a:schemeClr val="bg1"/>
              </a:solidFill>
            </a:rPr>
            <a:t>PERMISSIVE</a:t>
          </a:r>
        </a:p>
      </dgm:t>
    </dgm:pt>
    <dgm:pt modelId="{CD604AE6-245E-472F-87B2-8BD1BA2972AC}" type="parTrans" cxnId="{7ECCC9E9-8AFF-45B2-A3E7-0CE75DAA56C2}">
      <dgm:prSet/>
      <dgm:spPr/>
      <dgm:t>
        <a:bodyPr/>
        <a:lstStyle/>
        <a:p>
          <a:endParaRPr lang="en-US"/>
        </a:p>
      </dgm:t>
    </dgm:pt>
    <dgm:pt modelId="{D129C9D2-6684-47B4-9A62-D2C75E7536F8}" type="sibTrans" cxnId="{7ECCC9E9-8AFF-45B2-A3E7-0CE75DAA56C2}">
      <dgm:prSet/>
      <dgm:spPr/>
      <dgm:t>
        <a:bodyPr/>
        <a:lstStyle/>
        <a:p>
          <a:endParaRPr lang="en-US"/>
        </a:p>
      </dgm:t>
    </dgm:pt>
    <dgm:pt modelId="{DA5F5F69-8E16-4060-8434-815B12AC715F}">
      <dgm:prSet/>
      <dgm:spPr>
        <a:solidFill>
          <a:schemeClr val="accent1">
            <a:lumMod val="75000"/>
          </a:schemeClr>
        </a:solidFill>
      </dgm:spPr>
      <dgm:t>
        <a:bodyPr/>
        <a:lstStyle/>
        <a:p>
          <a:r>
            <a:rPr lang="en-US" dirty="0">
              <a:solidFill>
                <a:schemeClr val="bg1"/>
              </a:solidFill>
            </a:rPr>
            <a:t>NEGLIGENT</a:t>
          </a:r>
        </a:p>
      </dgm:t>
    </dgm:pt>
    <dgm:pt modelId="{EC0B1956-534F-427B-A3E2-D498829B314F}" type="parTrans" cxnId="{51107EDA-F264-42D8-9703-49B71C249C85}">
      <dgm:prSet/>
      <dgm:spPr/>
      <dgm:t>
        <a:bodyPr/>
        <a:lstStyle/>
        <a:p>
          <a:endParaRPr lang="en-US"/>
        </a:p>
      </dgm:t>
    </dgm:pt>
    <dgm:pt modelId="{2022CECF-DEE3-4F71-AFF9-8ACA8FA499B8}" type="sibTrans" cxnId="{51107EDA-F264-42D8-9703-49B71C249C85}">
      <dgm:prSet/>
      <dgm:spPr/>
      <dgm:t>
        <a:bodyPr/>
        <a:lstStyle/>
        <a:p>
          <a:endParaRPr lang="en-US"/>
        </a:p>
      </dgm:t>
    </dgm:pt>
    <dgm:pt modelId="{8EF93CE0-F482-4A13-B088-9ABF5107CB6D}">
      <dgm:prSet/>
      <dgm:spPr>
        <a:solidFill>
          <a:schemeClr val="accent1">
            <a:lumMod val="75000"/>
          </a:schemeClr>
        </a:solidFill>
      </dgm:spPr>
      <dgm:t>
        <a:bodyPr/>
        <a:lstStyle/>
        <a:p>
          <a:r>
            <a:rPr lang="en-US" dirty="0">
              <a:solidFill>
                <a:schemeClr val="bg1"/>
              </a:solidFill>
            </a:rPr>
            <a:t>SCRIPTURE</a:t>
          </a:r>
          <a:r>
            <a:rPr lang="en-US" dirty="0"/>
            <a:t> </a:t>
          </a:r>
          <a:r>
            <a:rPr lang="en-US" dirty="0">
              <a:solidFill>
                <a:schemeClr val="bg1"/>
              </a:solidFill>
            </a:rPr>
            <a:t>1 Peter 5:2-3</a:t>
          </a:r>
        </a:p>
      </dgm:t>
    </dgm:pt>
    <dgm:pt modelId="{73846D40-9320-4C39-83EC-6FCCB830AC13}" type="parTrans" cxnId="{2C887862-1A91-496B-AA4F-0F9692746BEB}">
      <dgm:prSet/>
      <dgm:spPr/>
      <dgm:t>
        <a:bodyPr/>
        <a:lstStyle/>
        <a:p>
          <a:endParaRPr lang="en-US"/>
        </a:p>
      </dgm:t>
    </dgm:pt>
    <dgm:pt modelId="{0844DC37-6574-423B-8CB8-A5DFD04B31D5}" type="sibTrans" cxnId="{2C887862-1A91-496B-AA4F-0F9692746BEB}">
      <dgm:prSet/>
      <dgm:spPr/>
      <dgm:t>
        <a:bodyPr/>
        <a:lstStyle/>
        <a:p>
          <a:endParaRPr lang="en-US"/>
        </a:p>
      </dgm:t>
    </dgm:pt>
    <dgm:pt modelId="{D31F5BF1-27F1-4E3C-AA92-DE63C0E0EFB3}" type="pres">
      <dgm:prSet presAssocID="{AE3C16E3-847C-4898-B3CF-A83084B0C983}" presName="linear" presStyleCnt="0">
        <dgm:presLayoutVars>
          <dgm:animLvl val="lvl"/>
          <dgm:resizeHandles val="exact"/>
        </dgm:presLayoutVars>
      </dgm:prSet>
      <dgm:spPr/>
    </dgm:pt>
    <dgm:pt modelId="{FF9434FF-5ABC-4BFA-B8F3-05D51F15890D}" type="pres">
      <dgm:prSet presAssocID="{8F474323-5F1C-4249-9145-991C6AE5D345}" presName="parentText" presStyleLbl="node1" presStyleIdx="0" presStyleCnt="5" custLinFactNeighborX="-287" custLinFactNeighborY="-14591">
        <dgm:presLayoutVars>
          <dgm:chMax val="0"/>
          <dgm:bulletEnabled val="1"/>
        </dgm:presLayoutVars>
      </dgm:prSet>
      <dgm:spPr/>
    </dgm:pt>
    <dgm:pt modelId="{2D090CE3-4F76-4EAB-85C2-05201997B234}" type="pres">
      <dgm:prSet presAssocID="{8B9D8D1C-B622-425A-9C88-B391AD61F257}" presName="spacer" presStyleCnt="0"/>
      <dgm:spPr/>
    </dgm:pt>
    <dgm:pt modelId="{C54A8F1E-E99E-451D-875D-C5FDED242890}" type="pres">
      <dgm:prSet presAssocID="{98F7773C-A35B-4759-9882-2DF663B4A8BA}" presName="parentText" presStyleLbl="node1" presStyleIdx="1" presStyleCnt="5" custLinFactNeighborY="-58364">
        <dgm:presLayoutVars>
          <dgm:chMax val="0"/>
          <dgm:bulletEnabled val="1"/>
        </dgm:presLayoutVars>
      </dgm:prSet>
      <dgm:spPr/>
    </dgm:pt>
    <dgm:pt modelId="{A1F132CD-01F1-4EE2-985E-D2F8B72BC9E2}" type="pres">
      <dgm:prSet presAssocID="{A0049629-B06C-49A6-A7F2-71CB2A4475B9}" presName="spacer" presStyleCnt="0"/>
      <dgm:spPr/>
    </dgm:pt>
    <dgm:pt modelId="{E68AF20F-9E6B-4E8C-8353-B28198F8321C}" type="pres">
      <dgm:prSet presAssocID="{70CCBC8C-79FE-42E3-B461-C2029BFBB078}" presName="parentText" presStyleLbl="node1" presStyleIdx="2" presStyleCnt="5" custLinFactNeighborY="-47041">
        <dgm:presLayoutVars>
          <dgm:chMax val="0"/>
          <dgm:bulletEnabled val="1"/>
        </dgm:presLayoutVars>
      </dgm:prSet>
      <dgm:spPr/>
    </dgm:pt>
    <dgm:pt modelId="{DBFF2C57-E8BA-43E8-BE00-4ACA98B5194F}" type="pres">
      <dgm:prSet presAssocID="{D129C9D2-6684-47B4-9A62-D2C75E7536F8}" presName="spacer" presStyleCnt="0"/>
      <dgm:spPr/>
    </dgm:pt>
    <dgm:pt modelId="{67232A59-9D21-4753-B607-117E8B8D24FB}" type="pres">
      <dgm:prSet presAssocID="{DA5F5F69-8E16-4060-8434-815B12AC715F}" presName="parentText" presStyleLbl="node1" presStyleIdx="3" presStyleCnt="5">
        <dgm:presLayoutVars>
          <dgm:chMax val="0"/>
          <dgm:bulletEnabled val="1"/>
        </dgm:presLayoutVars>
      </dgm:prSet>
      <dgm:spPr/>
    </dgm:pt>
    <dgm:pt modelId="{914A60F8-FA16-44D0-A6F3-4661ACCC81D0}" type="pres">
      <dgm:prSet presAssocID="{2022CECF-DEE3-4F71-AFF9-8ACA8FA499B8}" presName="spacer" presStyleCnt="0"/>
      <dgm:spPr/>
    </dgm:pt>
    <dgm:pt modelId="{A33BBCE6-D27F-459D-B37F-35D87AC16CCF}" type="pres">
      <dgm:prSet presAssocID="{8EF93CE0-F482-4A13-B088-9ABF5107CB6D}" presName="parentText" presStyleLbl="node1" presStyleIdx="4" presStyleCnt="5">
        <dgm:presLayoutVars>
          <dgm:chMax val="0"/>
          <dgm:bulletEnabled val="1"/>
        </dgm:presLayoutVars>
      </dgm:prSet>
      <dgm:spPr/>
    </dgm:pt>
  </dgm:ptLst>
  <dgm:cxnLst>
    <dgm:cxn modelId="{A63E9807-7E4C-46F9-A236-145B305538D8}" type="presOf" srcId="{70CCBC8C-79FE-42E3-B461-C2029BFBB078}" destId="{E68AF20F-9E6B-4E8C-8353-B28198F8321C}" srcOrd="0" destOrd="0" presId="urn:microsoft.com/office/officeart/2005/8/layout/vList2"/>
    <dgm:cxn modelId="{9824A51F-F6C6-4258-8282-81B2EF54FC68}" srcId="{AE3C16E3-847C-4898-B3CF-A83084B0C983}" destId="{98F7773C-A35B-4759-9882-2DF663B4A8BA}" srcOrd="1" destOrd="0" parTransId="{861B5E64-58E4-44ED-A40B-1B9A942F5D97}" sibTransId="{A0049629-B06C-49A6-A7F2-71CB2A4475B9}"/>
    <dgm:cxn modelId="{FADCD83D-DE7A-4488-8971-3FBC9FA093CA}" srcId="{AE3C16E3-847C-4898-B3CF-A83084B0C983}" destId="{8F474323-5F1C-4249-9145-991C6AE5D345}" srcOrd="0" destOrd="0" parTransId="{04596C9B-F2D7-4668-ACBF-B6D2F44B50AE}" sibTransId="{8B9D8D1C-B622-425A-9C88-B391AD61F257}"/>
    <dgm:cxn modelId="{2C887862-1A91-496B-AA4F-0F9692746BEB}" srcId="{AE3C16E3-847C-4898-B3CF-A83084B0C983}" destId="{8EF93CE0-F482-4A13-B088-9ABF5107CB6D}" srcOrd="4" destOrd="0" parTransId="{73846D40-9320-4C39-83EC-6FCCB830AC13}" sibTransId="{0844DC37-6574-423B-8CB8-A5DFD04B31D5}"/>
    <dgm:cxn modelId="{E1542584-06F1-45E6-800C-7D66A6A0C388}" type="presOf" srcId="{8EF93CE0-F482-4A13-B088-9ABF5107CB6D}" destId="{A33BBCE6-D27F-459D-B37F-35D87AC16CCF}" srcOrd="0" destOrd="0" presId="urn:microsoft.com/office/officeart/2005/8/layout/vList2"/>
    <dgm:cxn modelId="{581498C2-AD8A-4FBD-A8C7-1DC35226157A}" type="presOf" srcId="{8F474323-5F1C-4249-9145-991C6AE5D345}" destId="{FF9434FF-5ABC-4BFA-B8F3-05D51F15890D}" srcOrd="0" destOrd="0" presId="urn:microsoft.com/office/officeart/2005/8/layout/vList2"/>
    <dgm:cxn modelId="{77F45DC4-E83A-40A8-AC96-E2096B856A25}" type="presOf" srcId="{AE3C16E3-847C-4898-B3CF-A83084B0C983}" destId="{D31F5BF1-27F1-4E3C-AA92-DE63C0E0EFB3}" srcOrd="0" destOrd="0" presId="urn:microsoft.com/office/officeart/2005/8/layout/vList2"/>
    <dgm:cxn modelId="{FB494DD3-4B15-4F20-BB4C-81DCB9FAA7D1}" type="presOf" srcId="{DA5F5F69-8E16-4060-8434-815B12AC715F}" destId="{67232A59-9D21-4753-B607-117E8B8D24FB}" srcOrd="0" destOrd="0" presId="urn:microsoft.com/office/officeart/2005/8/layout/vList2"/>
    <dgm:cxn modelId="{51107EDA-F264-42D8-9703-49B71C249C85}" srcId="{AE3C16E3-847C-4898-B3CF-A83084B0C983}" destId="{DA5F5F69-8E16-4060-8434-815B12AC715F}" srcOrd="3" destOrd="0" parTransId="{EC0B1956-534F-427B-A3E2-D498829B314F}" sibTransId="{2022CECF-DEE3-4F71-AFF9-8ACA8FA499B8}"/>
    <dgm:cxn modelId="{8DB518E8-8D4F-4E0D-8810-D0C7964624A4}" type="presOf" srcId="{98F7773C-A35B-4759-9882-2DF663B4A8BA}" destId="{C54A8F1E-E99E-451D-875D-C5FDED242890}" srcOrd="0" destOrd="0" presId="urn:microsoft.com/office/officeart/2005/8/layout/vList2"/>
    <dgm:cxn modelId="{7ECCC9E9-8AFF-45B2-A3E7-0CE75DAA56C2}" srcId="{AE3C16E3-847C-4898-B3CF-A83084B0C983}" destId="{70CCBC8C-79FE-42E3-B461-C2029BFBB078}" srcOrd="2" destOrd="0" parTransId="{CD604AE6-245E-472F-87B2-8BD1BA2972AC}" sibTransId="{D129C9D2-6684-47B4-9A62-D2C75E7536F8}"/>
    <dgm:cxn modelId="{7D8EED1D-828A-453A-9896-5955BED5517C}" type="presParOf" srcId="{D31F5BF1-27F1-4E3C-AA92-DE63C0E0EFB3}" destId="{FF9434FF-5ABC-4BFA-B8F3-05D51F15890D}" srcOrd="0" destOrd="0" presId="urn:microsoft.com/office/officeart/2005/8/layout/vList2"/>
    <dgm:cxn modelId="{9657451C-5EF1-453F-B12F-08C5DF72D11F}" type="presParOf" srcId="{D31F5BF1-27F1-4E3C-AA92-DE63C0E0EFB3}" destId="{2D090CE3-4F76-4EAB-85C2-05201997B234}" srcOrd="1" destOrd="0" presId="urn:microsoft.com/office/officeart/2005/8/layout/vList2"/>
    <dgm:cxn modelId="{8F13091F-F751-4326-9CD0-71EE96180556}" type="presParOf" srcId="{D31F5BF1-27F1-4E3C-AA92-DE63C0E0EFB3}" destId="{C54A8F1E-E99E-451D-875D-C5FDED242890}" srcOrd="2" destOrd="0" presId="urn:microsoft.com/office/officeart/2005/8/layout/vList2"/>
    <dgm:cxn modelId="{3D8BE678-101F-46C6-90D7-1728BAA62BB3}" type="presParOf" srcId="{D31F5BF1-27F1-4E3C-AA92-DE63C0E0EFB3}" destId="{A1F132CD-01F1-4EE2-985E-D2F8B72BC9E2}" srcOrd="3" destOrd="0" presId="urn:microsoft.com/office/officeart/2005/8/layout/vList2"/>
    <dgm:cxn modelId="{B8DDAAE6-AACD-4F07-8444-2EBB097CA4DE}" type="presParOf" srcId="{D31F5BF1-27F1-4E3C-AA92-DE63C0E0EFB3}" destId="{E68AF20F-9E6B-4E8C-8353-B28198F8321C}" srcOrd="4" destOrd="0" presId="urn:microsoft.com/office/officeart/2005/8/layout/vList2"/>
    <dgm:cxn modelId="{887143A5-8D6F-4261-B95E-82B02E39880F}" type="presParOf" srcId="{D31F5BF1-27F1-4E3C-AA92-DE63C0E0EFB3}" destId="{DBFF2C57-E8BA-43E8-BE00-4ACA98B5194F}" srcOrd="5" destOrd="0" presId="urn:microsoft.com/office/officeart/2005/8/layout/vList2"/>
    <dgm:cxn modelId="{3F95D7CB-E886-496F-9282-C8C6D2B95350}" type="presParOf" srcId="{D31F5BF1-27F1-4E3C-AA92-DE63C0E0EFB3}" destId="{67232A59-9D21-4753-B607-117E8B8D24FB}" srcOrd="6" destOrd="0" presId="urn:microsoft.com/office/officeart/2005/8/layout/vList2"/>
    <dgm:cxn modelId="{FD22CC7E-DD00-4DC6-9F65-34DD5DC2F609}" type="presParOf" srcId="{D31F5BF1-27F1-4E3C-AA92-DE63C0E0EFB3}" destId="{914A60F8-FA16-44D0-A6F3-4661ACCC81D0}" srcOrd="7" destOrd="0" presId="urn:microsoft.com/office/officeart/2005/8/layout/vList2"/>
    <dgm:cxn modelId="{BF572B57-A03D-4B05-A7D9-232288356A13}" type="presParOf" srcId="{D31F5BF1-27F1-4E3C-AA92-DE63C0E0EFB3}" destId="{A33BBCE6-D27F-459D-B37F-35D87AC16CCF}"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5966BA-0B2B-4B4C-B269-2B6CE3B50F8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900E49D-6811-4054-B864-75929AD3B7D2}">
      <dgm:prSet/>
      <dgm:spPr>
        <a:solidFill>
          <a:schemeClr val="accent1">
            <a:lumMod val="75000"/>
          </a:schemeClr>
        </a:solidFill>
      </dgm:spPr>
      <dgm:t>
        <a:bodyPr/>
        <a:lstStyle/>
        <a:p>
          <a:r>
            <a:rPr lang="en-US" dirty="0"/>
            <a:t>TRUST/CONSISTENCY</a:t>
          </a:r>
        </a:p>
      </dgm:t>
    </dgm:pt>
    <dgm:pt modelId="{9C17E86A-71B7-4592-A365-713A9FF6342C}" type="parTrans" cxnId="{9FFB85DF-5206-49C9-9AED-C2278E49B17E}">
      <dgm:prSet/>
      <dgm:spPr/>
      <dgm:t>
        <a:bodyPr/>
        <a:lstStyle/>
        <a:p>
          <a:endParaRPr lang="en-US"/>
        </a:p>
      </dgm:t>
    </dgm:pt>
    <dgm:pt modelId="{B4CAB14B-3983-48BC-96FD-E74C2189B49A}" type="sibTrans" cxnId="{9FFB85DF-5206-49C9-9AED-C2278E49B17E}">
      <dgm:prSet/>
      <dgm:spPr/>
      <dgm:t>
        <a:bodyPr/>
        <a:lstStyle/>
        <a:p>
          <a:endParaRPr lang="en-US"/>
        </a:p>
      </dgm:t>
    </dgm:pt>
    <dgm:pt modelId="{BD1EB94A-2457-4BEF-B09F-D1E88617B7ED}">
      <dgm:prSet/>
      <dgm:spPr>
        <a:solidFill>
          <a:schemeClr val="accent1">
            <a:lumMod val="75000"/>
          </a:schemeClr>
        </a:solidFill>
      </dgm:spPr>
      <dgm:t>
        <a:bodyPr/>
        <a:lstStyle/>
        <a:p>
          <a:r>
            <a:rPr lang="en-US" dirty="0"/>
            <a:t>DISCIPLINE</a:t>
          </a:r>
        </a:p>
      </dgm:t>
    </dgm:pt>
    <dgm:pt modelId="{125EDC1E-11F4-4571-AD04-AC912D685DAC}" type="parTrans" cxnId="{1476B14B-00C5-40ED-8E1B-9EA1DE0B3925}">
      <dgm:prSet/>
      <dgm:spPr/>
      <dgm:t>
        <a:bodyPr/>
        <a:lstStyle/>
        <a:p>
          <a:endParaRPr lang="en-US"/>
        </a:p>
      </dgm:t>
    </dgm:pt>
    <dgm:pt modelId="{4E0A08B1-AC0D-49C2-9967-A1949FC47A2E}" type="sibTrans" cxnId="{1476B14B-00C5-40ED-8E1B-9EA1DE0B3925}">
      <dgm:prSet/>
      <dgm:spPr/>
      <dgm:t>
        <a:bodyPr/>
        <a:lstStyle/>
        <a:p>
          <a:endParaRPr lang="en-US"/>
        </a:p>
      </dgm:t>
    </dgm:pt>
    <dgm:pt modelId="{D6FC55F4-ED95-4AEC-AC58-957A268A746D}">
      <dgm:prSet/>
      <dgm:spPr>
        <a:solidFill>
          <a:schemeClr val="accent1">
            <a:lumMod val="75000"/>
          </a:schemeClr>
        </a:solidFill>
      </dgm:spPr>
      <dgm:t>
        <a:bodyPr/>
        <a:lstStyle/>
        <a:p>
          <a:r>
            <a:rPr lang="en-US" dirty="0"/>
            <a:t>COMMUNITY</a:t>
          </a:r>
        </a:p>
      </dgm:t>
    </dgm:pt>
    <dgm:pt modelId="{B8072477-3DD7-4FA0-8FA2-7C80990C7318}" type="parTrans" cxnId="{2596599E-A2DF-461C-82C5-2571D82DFF11}">
      <dgm:prSet/>
      <dgm:spPr/>
      <dgm:t>
        <a:bodyPr/>
        <a:lstStyle/>
        <a:p>
          <a:endParaRPr lang="en-US"/>
        </a:p>
      </dgm:t>
    </dgm:pt>
    <dgm:pt modelId="{E47D6DFD-8FCD-43AC-9061-4F3FF4B8A0FB}" type="sibTrans" cxnId="{2596599E-A2DF-461C-82C5-2571D82DFF11}">
      <dgm:prSet/>
      <dgm:spPr/>
      <dgm:t>
        <a:bodyPr/>
        <a:lstStyle/>
        <a:p>
          <a:endParaRPr lang="en-US"/>
        </a:p>
      </dgm:t>
    </dgm:pt>
    <dgm:pt modelId="{44503D22-C221-4AA0-B12A-A17ECEDBC2E2}" type="pres">
      <dgm:prSet presAssocID="{095966BA-0B2B-4B4C-B269-2B6CE3B50F83}" presName="linear" presStyleCnt="0">
        <dgm:presLayoutVars>
          <dgm:animLvl val="lvl"/>
          <dgm:resizeHandles val="exact"/>
        </dgm:presLayoutVars>
      </dgm:prSet>
      <dgm:spPr/>
    </dgm:pt>
    <dgm:pt modelId="{16BE42AB-4BED-4372-93C2-E88751B62CB1}" type="pres">
      <dgm:prSet presAssocID="{6900E49D-6811-4054-B864-75929AD3B7D2}" presName="parentText" presStyleLbl="node1" presStyleIdx="0" presStyleCnt="3">
        <dgm:presLayoutVars>
          <dgm:chMax val="0"/>
          <dgm:bulletEnabled val="1"/>
        </dgm:presLayoutVars>
      </dgm:prSet>
      <dgm:spPr/>
    </dgm:pt>
    <dgm:pt modelId="{C8100467-043D-4154-82C1-6B3D1C0E7C1A}" type="pres">
      <dgm:prSet presAssocID="{B4CAB14B-3983-48BC-96FD-E74C2189B49A}" presName="spacer" presStyleCnt="0"/>
      <dgm:spPr/>
    </dgm:pt>
    <dgm:pt modelId="{F7F70DB2-91FA-4757-8CD9-471F1B825EA0}" type="pres">
      <dgm:prSet presAssocID="{D6FC55F4-ED95-4AEC-AC58-957A268A746D}" presName="parentText" presStyleLbl="node1" presStyleIdx="1" presStyleCnt="3" custLinFactNeighborY="-3272">
        <dgm:presLayoutVars>
          <dgm:chMax val="0"/>
          <dgm:bulletEnabled val="1"/>
        </dgm:presLayoutVars>
      </dgm:prSet>
      <dgm:spPr/>
    </dgm:pt>
    <dgm:pt modelId="{776BFEE0-5201-4513-9C47-B1468C01970D}" type="pres">
      <dgm:prSet presAssocID="{E47D6DFD-8FCD-43AC-9061-4F3FF4B8A0FB}" presName="spacer" presStyleCnt="0"/>
      <dgm:spPr/>
    </dgm:pt>
    <dgm:pt modelId="{387B0305-06A8-4871-B20A-410972BEADDF}" type="pres">
      <dgm:prSet presAssocID="{BD1EB94A-2457-4BEF-B09F-D1E88617B7ED}" presName="parentText" presStyleLbl="node1" presStyleIdx="2" presStyleCnt="3">
        <dgm:presLayoutVars>
          <dgm:chMax val="0"/>
          <dgm:bulletEnabled val="1"/>
        </dgm:presLayoutVars>
      </dgm:prSet>
      <dgm:spPr/>
    </dgm:pt>
  </dgm:ptLst>
  <dgm:cxnLst>
    <dgm:cxn modelId="{9C321600-1938-4327-B38D-EA294BC3939A}" type="presOf" srcId="{BD1EB94A-2457-4BEF-B09F-D1E88617B7ED}" destId="{387B0305-06A8-4871-B20A-410972BEADDF}" srcOrd="0" destOrd="0" presId="urn:microsoft.com/office/officeart/2005/8/layout/vList2"/>
    <dgm:cxn modelId="{15282908-FFE1-4B8A-B42F-12DADC847818}" type="presOf" srcId="{095966BA-0B2B-4B4C-B269-2B6CE3B50F83}" destId="{44503D22-C221-4AA0-B12A-A17ECEDBC2E2}" srcOrd="0" destOrd="0" presId="urn:microsoft.com/office/officeart/2005/8/layout/vList2"/>
    <dgm:cxn modelId="{0481E210-F765-4A35-9C19-EFDEE3120E6A}" type="presOf" srcId="{6900E49D-6811-4054-B864-75929AD3B7D2}" destId="{16BE42AB-4BED-4372-93C2-E88751B62CB1}" srcOrd="0" destOrd="0" presId="urn:microsoft.com/office/officeart/2005/8/layout/vList2"/>
    <dgm:cxn modelId="{1476B14B-00C5-40ED-8E1B-9EA1DE0B3925}" srcId="{095966BA-0B2B-4B4C-B269-2B6CE3B50F83}" destId="{BD1EB94A-2457-4BEF-B09F-D1E88617B7ED}" srcOrd="2" destOrd="0" parTransId="{125EDC1E-11F4-4571-AD04-AC912D685DAC}" sibTransId="{4E0A08B1-AC0D-49C2-9967-A1949FC47A2E}"/>
    <dgm:cxn modelId="{469BFE9A-439A-4FB8-8A5D-A56AE0AF1616}" type="presOf" srcId="{D6FC55F4-ED95-4AEC-AC58-957A268A746D}" destId="{F7F70DB2-91FA-4757-8CD9-471F1B825EA0}" srcOrd="0" destOrd="0" presId="urn:microsoft.com/office/officeart/2005/8/layout/vList2"/>
    <dgm:cxn modelId="{2596599E-A2DF-461C-82C5-2571D82DFF11}" srcId="{095966BA-0B2B-4B4C-B269-2B6CE3B50F83}" destId="{D6FC55F4-ED95-4AEC-AC58-957A268A746D}" srcOrd="1" destOrd="0" parTransId="{B8072477-3DD7-4FA0-8FA2-7C80990C7318}" sibTransId="{E47D6DFD-8FCD-43AC-9061-4F3FF4B8A0FB}"/>
    <dgm:cxn modelId="{9FFB85DF-5206-49C9-9AED-C2278E49B17E}" srcId="{095966BA-0B2B-4B4C-B269-2B6CE3B50F83}" destId="{6900E49D-6811-4054-B864-75929AD3B7D2}" srcOrd="0" destOrd="0" parTransId="{9C17E86A-71B7-4592-A365-713A9FF6342C}" sibTransId="{B4CAB14B-3983-48BC-96FD-E74C2189B49A}"/>
    <dgm:cxn modelId="{837B7ACE-A976-41C0-80E8-A970464830D0}" type="presParOf" srcId="{44503D22-C221-4AA0-B12A-A17ECEDBC2E2}" destId="{16BE42AB-4BED-4372-93C2-E88751B62CB1}" srcOrd="0" destOrd="0" presId="urn:microsoft.com/office/officeart/2005/8/layout/vList2"/>
    <dgm:cxn modelId="{F710B352-CCE9-4889-9DBF-9F7900C05EF0}" type="presParOf" srcId="{44503D22-C221-4AA0-B12A-A17ECEDBC2E2}" destId="{C8100467-043D-4154-82C1-6B3D1C0E7C1A}" srcOrd="1" destOrd="0" presId="urn:microsoft.com/office/officeart/2005/8/layout/vList2"/>
    <dgm:cxn modelId="{F81DF424-F4C2-4F5B-B36B-F89EA550877D}" type="presParOf" srcId="{44503D22-C221-4AA0-B12A-A17ECEDBC2E2}" destId="{F7F70DB2-91FA-4757-8CD9-471F1B825EA0}" srcOrd="2" destOrd="0" presId="urn:microsoft.com/office/officeart/2005/8/layout/vList2"/>
    <dgm:cxn modelId="{C6FF82D9-4DCE-417A-942B-509FD213CEC1}" type="presParOf" srcId="{44503D22-C221-4AA0-B12A-A17ECEDBC2E2}" destId="{776BFEE0-5201-4513-9C47-B1468C01970D}" srcOrd="3" destOrd="0" presId="urn:microsoft.com/office/officeart/2005/8/layout/vList2"/>
    <dgm:cxn modelId="{8EA7D0CA-1C2B-4CDE-9437-280AD69C8C99}" type="presParOf" srcId="{44503D22-C221-4AA0-B12A-A17ECEDBC2E2}" destId="{387B0305-06A8-4871-B20A-410972BEADD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D0BEED2-8476-4661-87E5-58CA78B79E41}"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65C9B22-9673-4F3D-B95B-67075E28A2FA}">
      <dgm:prSet custT="1"/>
      <dgm:spPr>
        <a:solidFill>
          <a:schemeClr val="accent1">
            <a:lumMod val="75000"/>
          </a:schemeClr>
        </a:solidFill>
      </dgm:spPr>
      <dgm:t>
        <a:bodyPr/>
        <a:lstStyle/>
        <a:p>
          <a:pPr algn="l"/>
          <a:r>
            <a:rPr lang="en-US" sz="3600" dirty="0"/>
            <a:t>HOLINESS</a:t>
          </a:r>
        </a:p>
      </dgm:t>
    </dgm:pt>
    <dgm:pt modelId="{5F38AAD9-39B0-4DCF-AFB0-5795941CDFFF}" type="parTrans" cxnId="{D85020A4-FA22-42A5-AC30-17C093900BBB}">
      <dgm:prSet/>
      <dgm:spPr/>
      <dgm:t>
        <a:bodyPr/>
        <a:lstStyle/>
        <a:p>
          <a:endParaRPr lang="en-US"/>
        </a:p>
      </dgm:t>
    </dgm:pt>
    <dgm:pt modelId="{1A1DA1FC-CC72-4345-B7F2-2C76E4B34512}" type="sibTrans" cxnId="{D85020A4-FA22-42A5-AC30-17C093900BBB}">
      <dgm:prSet/>
      <dgm:spPr/>
      <dgm:t>
        <a:bodyPr/>
        <a:lstStyle/>
        <a:p>
          <a:endParaRPr lang="en-US"/>
        </a:p>
      </dgm:t>
    </dgm:pt>
    <dgm:pt modelId="{3584E27F-DC42-49D4-955A-676C7B60568B}">
      <dgm:prSet custT="1"/>
      <dgm:spPr>
        <a:solidFill>
          <a:schemeClr val="accent1">
            <a:lumMod val="75000"/>
          </a:schemeClr>
        </a:solidFill>
      </dgm:spPr>
      <dgm:t>
        <a:bodyPr/>
        <a:lstStyle/>
        <a:p>
          <a:r>
            <a:rPr lang="en-US" sz="3600" dirty="0"/>
            <a:t>WORSHIP</a:t>
          </a:r>
        </a:p>
      </dgm:t>
    </dgm:pt>
    <dgm:pt modelId="{6D936E23-8079-45BA-9A09-E838AF79921E}" type="parTrans" cxnId="{E9C1ED74-85AE-4458-BA4B-74DE90AACD93}">
      <dgm:prSet/>
      <dgm:spPr/>
      <dgm:t>
        <a:bodyPr/>
        <a:lstStyle/>
        <a:p>
          <a:endParaRPr lang="en-US"/>
        </a:p>
      </dgm:t>
    </dgm:pt>
    <dgm:pt modelId="{6550A07B-EC7E-469E-B5DD-D75AC2DBE019}" type="sibTrans" cxnId="{E9C1ED74-85AE-4458-BA4B-74DE90AACD93}">
      <dgm:prSet/>
      <dgm:spPr/>
      <dgm:t>
        <a:bodyPr/>
        <a:lstStyle/>
        <a:p>
          <a:endParaRPr lang="en-US"/>
        </a:p>
      </dgm:t>
    </dgm:pt>
    <dgm:pt modelId="{77B2BB4A-F678-448E-A1F6-132AAC217973}" type="pres">
      <dgm:prSet presAssocID="{DD0BEED2-8476-4661-87E5-58CA78B79E41}" presName="linear" presStyleCnt="0">
        <dgm:presLayoutVars>
          <dgm:animLvl val="lvl"/>
          <dgm:resizeHandles val="exact"/>
        </dgm:presLayoutVars>
      </dgm:prSet>
      <dgm:spPr/>
    </dgm:pt>
    <dgm:pt modelId="{64CD9511-B6BE-468E-9C62-EE4DF8579713}" type="pres">
      <dgm:prSet presAssocID="{765C9B22-9673-4F3D-B95B-67075E28A2FA}" presName="parentText" presStyleLbl="node1" presStyleIdx="0" presStyleCnt="2">
        <dgm:presLayoutVars>
          <dgm:chMax val="0"/>
          <dgm:bulletEnabled val="1"/>
        </dgm:presLayoutVars>
      </dgm:prSet>
      <dgm:spPr/>
    </dgm:pt>
    <dgm:pt modelId="{869B501E-85E2-48FA-8B12-4FA2D0E8161F}" type="pres">
      <dgm:prSet presAssocID="{1A1DA1FC-CC72-4345-B7F2-2C76E4B34512}" presName="spacer" presStyleCnt="0"/>
      <dgm:spPr/>
    </dgm:pt>
    <dgm:pt modelId="{A5A83F6D-E141-43B4-9241-67C8B119A7E8}" type="pres">
      <dgm:prSet presAssocID="{3584E27F-DC42-49D4-955A-676C7B60568B}" presName="parentText" presStyleLbl="node1" presStyleIdx="1" presStyleCnt="2">
        <dgm:presLayoutVars>
          <dgm:chMax val="0"/>
          <dgm:bulletEnabled val="1"/>
        </dgm:presLayoutVars>
      </dgm:prSet>
      <dgm:spPr/>
    </dgm:pt>
  </dgm:ptLst>
  <dgm:cxnLst>
    <dgm:cxn modelId="{54D4C01E-F8A9-4703-8C2E-29358A180A61}" type="presOf" srcId="{765C9B22-9673-4F3D-B95B-67075E28A2FA}" destId="{64CD9511-B6BE-468E-9C62-EE4DF8579713}" srcOrd="0" destOrd="0" presId="urn:microsoft.com/office/officeart/2005/8/layout/vList2"/>
    <dgm:cxn modelId="{802F4C68-A79D-492E-8C30-26E76DA25F5B}" type="presOf" srcId="{3584E27F-DC42-49D4-955A-676C7B60568B}" destId="{A5A83F6D-E141-43B4-9241-67C8B119A7E8}" srcOrd="0" destOrd="0" presId="urn:microsoft.com/office/officeart/2005/8/layout/vList2"/>
    <dgm:cxn modelId="{E9C1ED74-85AE-4458-BA4B-74DE90AACD93}" srcId="{DD0BEED2-8476-4661-87E5-58CA78B79E41}" destId="{3584E27F-DC42-49D4-955A-676C7B60568B}" srcOrd="1" destOrd="0" parTransId="{6D936E23-8079-45BA-9A09-E838AF79921E}" sibTransId="{6550A07B-EC7E-469E-B5DD-D75AC2DBE019}"/>
    <dgm:cxn modelId="{FC4A8756-B068-4A32-BE15-A88C38D7486F}" type="presOf" srcId="{DD0BEED2-8476-4661-87E5-58CA78B79E41}" destId="{77B2BB4A-F678-448E-A1F6-132AAC217973}" srcOrd="0" destOrd="0" presId="urn:microsoft.com/office/officeart/2005/8/layout/vList2"/>
    <dgm:cxn modelId="{D85020A4-FA22-42A5-AC30-17C093900BBB}" srcId="{DD0BEED2-8476-4661-87E5-58CA78B79E41}" destId="{765C9B22-9673-4F3D-B95B-67075E28A2FA}" srcOrd="0" destOrd="0" parTransId="{5F38AAD9-39B0-4DCF-AFB0-5795941CDFFF}" sibTransId="{1A1DA1FC-CC72-4345-B7F2-2C76E4B34512}"/>
    <dgm:cxn modelId="{38BE1DA8-719A-43C1-8737-E4B9278E3B18}" type="presParOf" srcId="{77B2BB4A-F678-448E-A1F6-132AAC217973}" destId="{64CD9511-B6BE-468E-9C62-EE4DF8579713}" srcOrd="0" destOrd="0" presId="urn:microsoft.com/office/officeart/2005/8/layout/vList2"/>
    <dgm:cxn modelId="{F19BA1C0-1897-4F79-9ECC-A5E8232F850E}" type="presParOf" srcId="{77B2BB4A-F678-448E-A1F6-132AAC217973}" destId="{869B501E-85E2-48FA-8B12-4FA2D0E8161F}" srcOrd="1" destOrd="0" presId="urn:microsoft.com/office/officeart/2005/8/layout/vList2"/>
    <dgm:cxn modelId="{E1E19C04-E8AA-440A-8DF2-E6AE1ECFF4FD}" type="presParOf" srcId="{77B2BB4A-F678-448E-A1F6-132AAC217973}" destId="{A5A83F6D-E141-43B4-9241-67C8B119A7E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B3AE3AE-C753-4BA5-9823-9F2DF8E55242}"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C0AF2323-FC7A-4D38-85BB-4DB5240AA656}">
      <dgm:prSet/>
      <dgm:spPr>
        <a:solidFill>
          <a:schemeClr val="tx2">
            <a:lumMod val="75000"/>
            <a:lumOff val="25000"/>
          </a:schemeClr>
        </a:solidFill>
      </dgm:spPr>
      <dgm:t>
        <a:bodyPr/>
        <a:lstStyle/>
        <a:p>
          <a:r>
            <a:rPr lang="en-US" dirty="0"/>
            <a:t>REGRET</a:t>
          </a:r>
        </a:p>
      </dgm:t>
    </dgm:pt>
    <dgm:pt modelId="{C7FF25C6-6D08-4E17-A5CE-018DD4B2CC22}" type="parTrans" cxnId="{A0565A94-142E-4643-8DC5-15F703C79731}">
      <dgm:prSet/>
      <dgm:spPr/>
      <dgm:t>
        <a:bodyPr/>
        <a:lstStyle/>
        <a:p>
          <a:endParaRPr lang="en-US"/>
        </a:p>
      </dgm:t>
    </dgm:pt>
    <dgm:pt modelId="{2ED65902-C513-4248-807C-E39A35256E45}" type="sibTrans" cxnId="{A0565A94-142E-4643-8DC5-15F703C79731}">
      <dgm:prSet/>
      <dgm:spPr/>
      <dgm:t>
        <a:bodyPr/>
        <a:lstStyle/>
        <a:p>
          <a:endParaRPr lang="en-US"/>
        </a:p>
      </dgm:t>
    </dgm:pt>
    <dgm:pt modelId="{C2903DC9-7DFA-468C-A42B-D7718201532A}">
      <dgm:prSet/>
      <dgm:spPr>
        <a:solidFill>
          <a:schemeClr val="tx2">
            <a:lumMod val="75000"/>
            <a:lumOff val="25000"/>
          </a:schemeClr>
        </a:solidFill>
      </dgm:spPr>
      <dgm:t>
        <a:bodyPr/>
        <a:lstStyle/>
        <a:p>
          <a:r>
            <a:rPr lang="en-US" dirty="0"/>
            <a:t>RESENTMENT</a:t>
          </a:r>
        </a:p>
      </dgm:t>
    </dgm:pt>
    <dgm:pt modelId="{47CF7914-6D3A-4D52-B5D7-2F15038442B3}" type="parTrans" cxnId="{42F6F012-F9F8-44C9-A007-9A25A30C6511}">
      <dgm:prSet/>
      <dgm:spPr/>
      <dgm:t>
        <a:bodyPr/>
        <a:lstStyle/>
        <a:p>
          <a:endParaRPr lang="en-US"/>
        </a:p>
      </dgm:t>
    </dgm:pt>
    <dgm:pt modelId="{E3FF4BC4-DFB2-46FE-8848-C55A61F23DB7}" type="sibTrans" cxnId="{42F6F012-F9F8-44C9-A007-9A25A30C6511}">
      <dgm:prSet/>
      <dgm:spPr/>
      <dgm:t>
        <a:bodyPr/>
        <a:lstStyle/>
        <a:p>
          <a:endParaRPr lang="en-US"/>
        </a:p>
      </dgm:t>
    </dgm:pt>
    <dgm:pt modelId="{0959DC12-E667-4036-B55F-901A0A6A862A}">
      <dgm:prSet/>
      <dgm:spPr>
        <a:solidFill>
          <a:schemeClr val="tx2">
            <a:lumMod val="75000"/>
            <a:lumOff val="25000"/>
          </a:schemeClr>
        </a:solidFill>
      </dgm:spPr>
      <dgm:t>
        <a:bodyPr/>
        <a:lstStyle/>
        <a:p>
          <a:r>
            <a:rPr lang="en-US" dirty="0"/>
            <a:t>RESIGNATION</a:t>
          </a:r>
        </a:p>
      </dgm:t>
    </dgm:pt>
    <dgm:pt modelId="{1DC729D2-370B-4DCD-BC7A-D8350669059D}" type="parTrans" cxnId="{8D5E3815-8412-4A2A-88E0-D44396ACF2F3}">
      <dgm:prSet/>
      <dgm:spPr/>
      <dgm:t>
        <a:bodyPr/>
        <a:lstStyle/>
        <a:p>
          <a:endParaRPr lang="en-US"/>
        </a:p>
      </dgm:t>
    </dgm:pt>
    <dgm:pt modelId="{14EDBD08-0162-4338-A90E-DFF9444E465E}" type="sibTrans" cxnId="{8D5E3815-8412-4A2A-88E0-D44396ACF2F3}">
      <dgm:prSet/>
      <dgm:spPr/>
      <dgm:t>
        <a:bodyPr/>
        <a:lstStyle/>
        <a:p>
          <a:endParaRPr lang="en-US"/>
        </a:p>
      </dgm:t>
    </dgm:pt>
    <dgm:pt modelId="{7E70746D-031C-4D24-A5D5-DE92164D9E6D}">
      <dgm:prSet/>
      <dgm:spPr>
        <a:solidFill>
          <a:schemeClr val="tx2">
            <a:lumMod val="75000"/>
            <a:lumOff val="25000"/>
          </a:schemeClr>
        </a:solidFill>
      </dgm:spPr>
      <dgm:t>
        <a:bodyPr/>
        <a:lstStyle/>
        <a:p>
          <a:r>
            <a:rPr lang="en-US" dirty="0"/>
            <a:t>REASSURANCE</a:t>
          </a:r>
        </a:p>
      </dgm:t>
    </dgm:pt>
    <dgm:pt modelId="{EECD57F3-2A48-4041-BB98-6B05F5D26EFD}" type="parTrans" cxnId="{0FA2C5C9-A7DE-46CA-B8A5-9E5CA1709E53}">
      <dgm:prSet/>
      <dgm:spPr/>
      <dgm:t>
        <a:bodyPr/>
        <a:lstStyle/>
        <a:p>
          <a:endParaRPr lang="en-US"/>
        </a:p>
      </dgm:t>
    </dgm:pt>
    <dgm:pt modelId="{BC8EE004-4DFD-4DCB-BE2F-5B63296BFB3D}" type="sibTrans" cxnId="{0FA2C5C9-A7DE-46CA-B8A5-9E5CA1709E53}">
      <dgm:prSet/>
      <dgm:spPr/>
      <dgm:t>
        <a:bodyPr/>
        <a:lstStyle/>
        <a:p>
          <a:endParaRPr lang="en-US"/>
        </a:p>
      </dgm:t>
    </dgm:pt>
    <dgm:pt modelId="{D5605815-C436-4F5E-9179-6BA371029451}">
      <dgm:prSet/>
      <dgm:spPr>
        <a:solidFill>
          <a:schemeClr val="tx2">
            <a:lumMod val="75000"/>
            <a:lumOff val="25000"/>
          </a:schemeClr>
        </a:solidFill>
      </dgm:spPr>
      <dgm:t>
        <a:bodyPr/>
        <a:lstStyle/>
        <a:p>
          <a:r>
            <a:rPr lang="en-US" dirty="0"/>
            <a:t>SCRIPTURE PROV 3:5-8</a:t>
          </a:r>
        </a:p>
      </dgm:t>
    </dgm:pt>
    <dgm:pt modelId="{7338EAA9-3473-4A6E-983F-6BE2C3A725C6}" type="parTrans" cxnId="{7F24709B-F8AA-4DD8-8EE2-4D2B667B7367}">
      <dgm:prSet/>
      <dgm:spPr/>
      <dgm:t>
        <a:bodyPr/>
        <a:lstStyle/>
        <a:p>
          <a:endParaRPr lang="en-US"/>
        </a:p>
      </dgm:t>
    </dgm:pt>
    <dgm:pt modelId="{1216977E-D122-4563-8917-F81DE752F532}" type="sibTrans" cxnId="{7F24709B-F8AA-4DD8-8EE2-4D2B667B7367}">
      <dgm:prSet/>
      <dgm:spPr/>
      <dgm:t>
        <a:bodyPr/>
        <a:lstStyle/>
        <a:p>
          <a:endParaRPr lang="en-US"/>
        </a:p>
      </dgm:t>
    </dgm:pt>
    <dgm:pt modelId="{A598BADC-3872-46E1-B1DE-F768728D28B8}" type="pres">
      <dgm:prSet presAssocID="{BB3AE3AE-C753-4BA5-9823-9F2DF8E55242}" presName="linear" presStyleCnt="0">
        <dgm:presLayoutVars>
          <dgm:animLvl val="lvl"/>
          <dgm:resizeHandles val="exact"/>
        </dgm:presLayoutVars>
      </dgm:prSet>
      <dgm:spPr/>
    </dgm:pt>
    <dgm:pt modelId="{ECD33149-29F8-4C15-B85A-E8E1EBA18B10}" type="pres">
      <dgm:prSet presAssocID="{C0AF2323-FC7A-4D38-85BB-4DB5240AA656}" presName="parentText" presStyleLbl="node1" presStyleIdx="0" presStyleCnt="5">
        <dgm:presLayoutVars>
          <dgm:chMax val="0"/>
          <dgm:bulletEnabled val="1"/>
        </dgm:presLayoutVars>
      </dgm:prSet>
      <dgm:spPr/>
    </dgm:pt>
    <dgm:pt modelId="{270F8844-5785-4F98-BDBC-C744E2594D44}" type="pres">
      <dgm:prSet presAssocID="{2ED65902-C513-4248-807C-E39A35256E45}" presName="spacer" presStyleCnt="0"/>
      <dgm:spPr/>
    </dgm:pt>
    <dgm:pt modelId="{BAE1C50A-CA61-4239-AEFE-DB86B544FD5E}" type="pres">
      <dgm:prSet presAssocID="{C2903DC9-7DFA-468C-A42B-D7718201532A}" presName="parentText" presStyleLbl="node1" presStyleIdx="1" presStyleCnt="5" custLinFactNeighborY="67311">
        <dgm:presLayoutVars>
          <dgm:chMax val="0"/>
          <dgm:bulletEnabled val="1"/>
        </dgm:presLayoutVars>
      </dgm:prSet>
      <dgm:spPr/>
    </dgm:pt>
    <dgm:pt modelId="{11D1F7FF-E8A3-45DD-A2A2-9427893EFFE7}" type="pres">
      <dgm:prSet presAssocID="{E3FF4BC4-DFB2-46FE-8848-C55A61F23DB7}" presName="spacer" presStyleCnt="0"/>
      <dgm:spPr/>
    </dgm:pt>
    <dgm:pt modelId="{0E713C06-F2F0-4805-B64F-DCE3940D6EA3}" type="pres">
      <dgm:prSet presAssocID="{0959DC12-E667-4036-B55F-901A0A6A862A}" presName="parentText" presStyleLbl="node1" presStyleIdx="2" presStyleCnt="5">
        <dgm:presLayoutVars>
          <dgm:chMax val="0"/>
          <dgm:bulletEnabled val="1"/>
        </dgm:presLayoutVars>
      </dgm:prSet>
      <dgm:spPr/>
    </dgm:pt>
    <dgm:pt modelId="{A5473537-BBAD-489D-82E5-6B2DD54DB98C}" type="pres">
      <dgm:prSet presAssocID="{14EDBD08-0162-4338-A90E-DFF9444E465E}" presName="spacer" presStyleCnt="0"/>
      <dgm:spPr/>
    </dgm:pt>
    <dgm:pt modelId="{50D0DFD6-6DE6-438B-B21C-8E15C8A91651}" type="pres">
      <dgm:prSet presAssocID="{7E70746D-031C-4D24-A5D5-DE92164D9E6D}" presName="parentText" presStyleLbl="node1" presStyleIdx="3" presStyleCnt="5">
        <dgm:presLayoutVars>
          <dgm:chMax val="0"/>
          <dgm:bulletEnabled val="1"/>
        </dgm:presLayoutVars>
      </dgm:prSet>
      <dgm:spPr/>
    </dgm:pt>
    <dgm:pt modelId="{26FECBBF-2201-4F87-9DF0-1D427999A9BF}" type="pres">
      <dgm:prSet presAssocID="{BC8EE004-4DFD-4DCB-BE2F-5B63296BFB3D}" presName="spacer" presStyleCnt="0"/>
      <dgm:spPr/>
    </dgm:pt>
    <dgm:pt modelId="{141DE633-4B1A-40E6-9CCE-C74F236418EB}" type="pres">
      <dgm:prSet presAssocID="{D5605815-C436-4F5E-9179-6BA371029451}" presName="parentText" presStyleLbl="node1" presStyleIdx="4" presStyleCnt="5">
        <dgm:presLayoutVars>
          <dgm:chMax val="0"/>
          <dgm:bulletEnabled val="1"/>
        </dgm:presLayoutVars>
      </dgm:prSet>
      <dgm:spPr/>
    </dgm:pt>
  </dgm:ptLst>
  <dgm:cxnLst>
    <dgm:cxn modelId="{42F6F012-F9F8-44C9-A007-9A25A30C6511}" srcId="{BB3AE3AE-C753-4BA5-9823-9F2DF8E55242}" destId="{C2903DC9-7DFA-468C-A42B-D7718201532A}" srcOrd="1" destOrd="0" parTransId="{47CF7914-6D3A-4D52-B5D7-2F15038442B3}" sibTransId="{E3FF4BC4-DFB2-46FE-8848-C55A61F23DB7}"/>
    <dgm:cxn modelId="{8D5E3815-8412-4A2A-88E0-D44396ACF2F3}" srcId="{BB3AE3AE-C753-4BA5-9823-9F2DF8E55242}" destId="{0959DC12-E667-4036-B55F-901A0A6A862A}" srcOrd="2" destOrd="0" parTransId="{1DC729D2-370B-4DCD-BC7A-D8350669059D}" sibTransId="{14EDBD08-0162-4338-A90E-DFF9444E465E}"/>
    <dgm:cxn modelId="{4B362B49-BCB3-4250-BA54-F6325C658427}" type="presOf" srcId="{7E70746D-031C-4D24-A5D5-DE92164D9E6D}" destId="{50D0DFD6-6DE6-438B-B21C-8E15C8A91651}" srcOrd="0" destOrd="0" presId="urn:microsoft.com/office/officeart/2005/8/layout/vList2"/>
    <dgm:cxn modelId="{430B3059-49C2-46AA-A98B-4F1BA30C2F70}" type="presOf" srcId="{C0AF2323-FC7A-4D38-85BB-4DB5240AA656}" destId="{ECD33149-29F8-4C15-B85A-E8E1EBA18B10}" srcOrd="0" destOrd="0" presId="urn:microsoft.com/office/officeart/2005/8/layout/vList2"/>
    <dgm:cxn modelId="{A1489F7D-711C-400A-BF35-1F385EF78497}" type="presOf" srcId="{BB3AE3AE-C753-4BA5-9823-9F2DF8E55242}" destId="{A598BADC-3872-46E1-B1DE-F768728D28B8}" srcOrd="0" destOrd="0" presId="urn:microsoft.com/office/officeart/2005/8/layout/vList2"/>
    <dgm:cxn modelId="{A0565A94-142E-4643-8DC5-15F703C79731}" srcId="{BB3AE3AE-C753-4BA5-9823-9F2DF8E55242}" destId="{C0AF2323-FC7A-4D38-85BB-4DB5240AA656}" srcOrd="0" destOrd="0" parTransId="{C7FF25C6-6D08-4E17-A5CE-018DD4B2CC22}" sibTransId="{2ED65902-C513-4248-807C-E39A35256E45}"/>
    <dgm:cxn modelId="{1FDDDB9A-F366-4229-A0F4-0475F58DD7F1}" type="presOf" srcId="{0959DC12-E667-4036-B55F-901A0A6A862A}" destId="{0E713C06-F2F0-4805-B64F-DCE3940D6EA3}" srcOrd="0" destOrd="0" presId="urn:microsoft.com/office/officeart/2005/8/layout/vList2"/>
    <dgm:cxn modelId="{7F24709B-F8AA-4DD8-8EE2-4D2B667B7367}" srcId="{BB3AE3AE-C753-4BA5-9823-9F2DF8E55242}" destId="{D5605815-C436-4F5E-9179-6BA371029451}" srcOrd="4" destOrd="0" parTransId="{7338EAA9-3473-4A6E-983F-6BE2C3A725C6}" sibTransId="{1216977E-D122-4563-8917-F81DE752F532}"/>
    <dgm:cxn modelId="{0FA2C5C9-A7DE-46CA-B8A5-9E5CA1709E53}" srcId="{BB3AE3AE-C753-4BA5-9823-9F2DF8E55242}" destId="{7E70746D-031C-4D24-A5D5-DE92164D9E6D}" srcOrd="3" destOrd="0" parTransId="{EECD57F3-2A48-4041-BB98-6B05F5D26EFD}" sibTransId="{BC8EE004-4DFD-4DCB-BE2F-5B63296BFB3D}"/>
    <dgm:cxn modelId="{66DF3AF3-D78F-438C-9FEE-DE7F0ED43FC6}" type="presOf" srcId="{D5605815-C436-4F5E-9179-6BA371029451}" destId="{141DE633-4B1A-40E6-9CCE-C74F236418EB}" srcOrd="0" destOrd="0" presId="urn:microsoft.com/office/officeart/2005/8/layout/vList2"/>
    <dgm:cxn modelId="{0727C8F4-7D71-44F6-AB44-869DB9A525D1}" type="presOf" srcId="{C2903DC9-7DFA-468C-A42B-D7718201532A}" destId="{BAE1C50A-CA61-4239-AEFE-DB86B544FD5E}" srcOrd="0" destOrd="0" presId="urn:microsoft.com/office/officeart/2005/8/layout/vList2"/>
    <dgm:cxn modelId="{068AD1E6-53E9-4BE4-9B26-95E77C71ECD1}" type="presParOf" srcId="{A598BADC-3872-46E1-B1DE-F768728D28B8}" destId="{ECD33149-29F8-4C15-B85A-E8E1EBA18B10}" srcOrd="0" destOrd="0" presId="urn:microsoft.com/office/officeart/2005/8/layout/vList2"/>
    <dgm:cxn modelId="{7104AE30-151A-4236-9A8A-E89A18EE97DF}" type="presParOf" srcId="{A598BADC-3872-46E1-B1DE-F768728D28B8}" destId="{270F8844-5785-4F98-BDBC-C744E2594D44}" srcOrd="1" destOrd="0" presId="urn:microsoft.com/office/officeart/2005/8/layout/vList2"/>
    <dgm:cxn modelId="{7F20FCA7-B0E0-4B79-BE72-30928633C479}" type="presParOf" srcId="{A598BADC-3872-46E1-B1DE-F768728D28B8}" destId="{BAE1C50A-CA61-4239-AEFE-DB86B544FD5E}" srcOrd="2" destOrd="0" presId="urn:microsoft.com/office/officeart/2005/8/layout/vList2"/>
    <dgm:cxn modelId="{07220C02-F8E3-4C78-B8B6-39D5E02B4BE6}" type="presParOf" srcId="{A598BADC-3872-46E1-B1DE-F768728D28B8}" destId="{11D1F7FF-E8A3-45DD-A2A2-9427893EFFE7}" srcOrd="3" destOrd="0" presId="urn:microsoft.com/office/officeart/2005/8/layout/vList2"/>
    <dgm:cxn modelId="{B5FC18DB-E38B-4B3F-90CA-CA8DE4BD2631}" type="presParOf" srcId="{A598BADC-3872-46E1-B1DE-F768728D28B8}" destId="{0E713C06-F2F0-4805-B64F-DCE3940D6EA3}" srcOrd="4" destOrd="0" presId="urn:microsoft.com/office/officeart/2005/8/layout/vList2"/>
    <dgm:cxn modelId="{FE665475-6AEA-4806-8376-CC2CE5010BF8}" type="presParOf" srcId="{A598BADC-3872-46E1-B1DE-F768728D28B8}" destId="{A5473537-BBAD-489D-82E5-6B2DD54DB98C}" srcOrd="5" destOrd="0" presId="urn:microsoft.com/office/officeart/2005/8/layout/vList2"/>
    <dgm:cxn modelId="{8BD96760-F94C-4CC2-BF19-AD46F8920371}" type="presParOf" srcId="{A598BADC-3872-46E1-B1DE-F768728D28B8}" destId="{50D0DFD6-6DE6-438B-B21C-8E15C8A91651}" srcOrd="6" destOrd="0" presId="urn:microsoft.com/office/officeart/2005/8/layout/vList2"/>
    <dgm:cxn modelId="{EDE63637-6F7D-44C8-B3ED-A1BE15447BBB}" type="presParOf" srcId="{A598BADC-3872-46E1-B1DE-F768728D28B8}" destId="{26FECBBF-2201-4F87-9DF0-1D427999A9BF}" srcOrd="7" destOrd="0" presId="urn:microsoft.com/office/officeart/2005/8/layout/vList2"/>
    <dgm:cxn modelId="{1EDE504D-668D-479D-B550-18754FB22860}" type="presParOf" srcId="{A598BADC-3872-46E1-B1DE-F768728D28B8}" destId="{141DE633-4B1A-40E6-9CCE-C74F236418EB}"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6A2CA-035A-40EF-B272-633D9C2D2A78}">
      <dsp:nvSpPr>
        <dsp:cNvPr id="0" name=""/>
        <dsp:cNvSpPr/>
      </dsp:nvSpPr>
      <dsp:spPr>
        <a:xfrm>
          <a:off x="0" y="72908"/>
          <a:ext cx="7886700" cy="10038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What is the PRIORITY?</a:t>
          </a:r>
        </a:p>
        <a:p>
          <a:pPr marL="0" lvl="0" indent="0" algn="l" defTabSz="977900">
            <a:lnSpc>
              <a:spcPct val="90000"/>
            </a:lnSpc>
            <a:spcBef>
              <a:spcPct val="0"/>
            </a:spcBef>
            <a:spcAft>
              <a:spcPct val="35000"/>
            </a:spcAft>
            <a:buNone/>
          </a:pPr>
          <a:r>
            <a:rPr lang="en-US" sz="2200" kern="1200" dirty="0"/>
            <a:t>               Practice consistent with profession</a:t>
          </a:r>
        </a:p>
      </dsp:txBody>
      <dsp:txXfrm>
        <a:off x="49004" y="121912"/>
        <a:ext cx="7788692" cy="905852"/>
      </dsp:txXfrm>
    </dsp:sp>
    <dsp:sp modelId="{B122B274-04B9-4A6B-914D-1560BF701846}">
      <dsp:nvSpPr>
        <dsp:cNvPr id="0" name=""/>
        <dsp:cNvSpPr/>
      </dsp:nvSpPr>
      <dsp:spPr>
        <a:xfrm>
          <a:off x="0" y="1140128"/>
          <a:ext cx="7886700" cy="10038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What is the PROCESS?  </a:t>
          </a:r>
        </a:p>
        <a:p>
          <a:pPr marL="0" lvl="0" indent="0" algn="l" defTabSz="977900">
            <a:lnSpc>
              <a:spcPct val="90000"/>
            </a:lnSpc>
            <a:spcBef>
              <a:spcPct val="0"/>
            </a:spcBef>
            <a:spcAft>
              <a:spcPct val="35000"/>
            </a:spcAft>
            <a:buNone/>
          </a:pPr>
          <a:r>
            <a:rPr lang="en-US" sz="2200" kern="1200" dirty="0"/>
            <a:t>             Relationship to/with self/us/others/God  </a:t>
          </a:r>
        </a:p>
      </dsp:txBody>
      <dsp:txXfrm>
        <a:off x="49004" y="1189132"/>
        <a:ext cx="7788692" cy="905852"/>
      </dsp:txXfrm>
    </dsp:sp>
    <dsp:sp modelId="{1D3A3E23-5071-4442-BEF4-4EB0D6395D60}">
      <dsp:nvSpPr>
        <dsp:cNvPr id="0" name=""/>
        <dsp:cNvSpPr/>
      </dsp:nvSpPr>
      <dsp:spPr>
        <a:xfrm>
          <a:off x="0" y="2207349"/>
          <a:ext cx="7886700" cy="10038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What is the PRIZE</a:t>
          </a:r>
          <a:r>
            <a:rPr lang="en-US" sz="2200" b="1" kern="1200" dirty="0"/>
            <a:t>?</a:t>
          </a:r>
          <a:endParaRPr lang="en-US" sz="2200" kern="1200" dirty="0"/>
        </a:p>
        <a:p>
          <a:pPr marL="0" lvl="0" indent="0" algn="l" defTabSz="977900">
            <a:lnSpc>
              <a:spcPct val="90000"/>
            </a:lnSpc>
            <a:spcBef>
              <a:spcPct val="0"/>
            </a:spcBef>
            <a:spcAft>
              <a:spcPct val="35000"/>
            </a:spcAft>
            <a:buNone/>
          </a:pPr>
          <a:r>
            <a:rPr lang="en-US" sz="2200" kern="1200" dirty="0"/>
            <a:t>            Holiness, Worship, Relationship</a:t>
          </a:r>
        </a:p>
      </dsp:txBody>
      <dsp:txXfrm>
        <a:off x="49004" y="2256353"/>
        <a:ext cx="7788692" cy="905852"/>
      </dsp:txXfrm>
    </dsp:sp>
    <dsp:sp modelId="{EBEB1124-B36A-49F4-ADE3-82B48B68365B}">
      <dsp:nvSpPr>
        <dsp:cNvPr id="0" name=""/>
        <dsp:cNvSpPr/>
      </dsp:nvSpPr>
      <dsp:spPr>
        <a:xfrm>
          <a:off x="0" y="3274569"/>
          <a:ext cx="7886700" cy="10038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dirty="0"/>
            <a:t>SCRIPTURE</a:t>
          </a:r>
          <a:r>
            <a:rPr lang="en-US" sz="2200" kern="1200" dirty="0"/>
            <a:t>: Matthew 22:36-38 </a:t>
          </a:r>
        </a:p>
      </dsp:txBody>
      <dsp:txXfrm>
        <a:off x="49004" y="3323573"/>
        <a:ext cx="7788692" cy="9058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E42AB-4BED-4372-93C2-E88751B62CB1}">
      <dsp:nvSpPr>
        <dsp:cNvPr id="0" name=""/>
        <dsp:cNvSpPr/>
      </dsp:nvSpPr>
      <dsp:spPr>
        <a:xfrm>
          <a:off x="0" y="782273"/>
          <a:ext cx="4683949" cy="121680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WORD</a:t>
          </a:r>
        </a:p>
      </dsp:txBody>
      <dsp:txXfrm>
        <a:off x="59399" y="841672"/>
        <a:ext cx="4565151" cy="1098002"/>
      </dsp:txXfrm>
    </dsp:sp>
    <dsp:sp modelId="{F7F70DB2-91FA-4757-8CD9-471F1B825EA0}">
      <dsp:nvSpPr>
        <dsp:cNvPr id="0" name=""/>
        <dsp:cNvSpPr/>
      </dsp:nvSpPr>
      <dsp:spPr>
        <a:xfrm>
          <a:off x="0" y="2180148"/>
          <a:ext cx="4683949" cy="121680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PRAYER</a:t>
          </a:r>
        </a:p>
      </dsp:txBody>
      <dsp:txXfrm>
        <a:off x="59399" y="2239547"/>
        <a:ext cx="4565151" cy="1098002"/>
      </dsp:txXfrm>
    </dsp:sp>
    <dsp:sp modelId="{387B0305-06A8-4871-B20A-410972BEADDF}">
      <dsp:nvSpPr>
        <dsp:cNvPr id="0" name=""/>
        <dsp:cNvSpPr/>
      </dsp:nvSpPr>
      <dsp:spPr>
        <a:xfrm>
          <a:off x="0" y="3590273"/>
          <a:ext cx="4683949" cy="121680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CHURCH</a:t>
          </a:r>
        </a:p>
      </dsp:txBody>
      <dsp:txXfrm>
        <a:off x="59399" y="3649672"/>
        <a:ext cx="4565151"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44787E-6AC1-444C-98F0-2A2E968F7737}">
      <dsp:nvSpPr>
        <dsp:cNvPr id="0" name=""/>
        <dsp:cNvSpPr/>
      </dsp:nvSpPr>
      <dsp:spPr>
        <a:xfrm>
          <a:off x="0" y="25748"/>
          <a:ext cx="7886700" cy="7862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CONTROL to INFLUENCE</a:t>
          </a:r>
        </a:p>
      </dsp:txBody>
      <dsp:txXfrm>
        <a:off x="38381" y="64129"/>
        <a:ext cx="7809938" cy="709478"/>
      </dsp:txXfrm>
    </dsp:sp>
    <dsp:sp modelId="{82A4F225-C662-418A-804E-5C437CE10FC5}">
      <dsp:nvSpPr>
        <dsp:cNvPr id="0" name=""/>
        <dsp:cNvSpPr/>
      </dsp:nvSpPr>
      <dsp:spPr>
        <a:xfrm>
          <a:off x="0" y="904148"/>
          <a:ext cx="7886700" cy="7862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COMMAND to GUIDANCE</a:t>
          </a:r>
        </a:p>
      </dsp:txBody>
      <dsp:txXfrm>
        <a:off x="38381" y="942529"/>
        <a:ext cx="7809938" cy="709478"/>
      </dsp:txXfrm>
    </dsp:sp>
    <dsp:sp modelId="{6383F472-AEC8-49AF-8B43-FBAAC46F154E}">
      <dsp:nvSpPr>
        <dsp:cNvPr id="0" name=""/>
        <dsp:cNvSpPr/>
      </dsp:nvSpPr>
      <dsp:spPr>
        <a:xfrm>
          <a:off x="0" y="1782549"/>
          <a:ext cx="7886700" cy="7862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DEPENDENCE to INDEPENDENCE</a:t>
          </a:r>
        </a:p>
      </dsp:txBody>
      <dsp:txXfrm>
        <a:off x="38381" y="1820930"/>
        <a:ext cx="7809938" cy="709478"/>
      </dsp:txXfrm>
    </dsp:sp>
    <dsp:sp modelId="{36C1CAF5-962D-429A-865F-54ED5F5EF54B}">
      <dsp:nvSpPr>
        <dsp:cNvPr id="0" name=""/>
        <dsp:cNvSpPr/>
      </dsp:nvSpPr>
      <dsp:spPr>
        <a:xfrm>
          <a:off x="0" y="2687844"/>
          <a:ext cx="7886700" cy="7862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EXTERNAL HABITS to </a:t>
          </a:r>
          <a:r>
            <a:rPr lang="en-US" sz="3200" kern="1200" dirty="0">
              <a:solidFill>
                <a:schemeClr val="bg1"/>
              </a:solidFill>
            </a:rPr>
            <a:t>INTERNAL</a:t>
          </a:r>
          <a:r>
            <a:rPr lang="en-US" sz="3200" kern="1200" dirty="0"/>
            <a:t> HABITS</a:t>
          </a:r>
        </a:p>
      </dsp:txBody>
      <dsp:txXfrm>
        <a:off x="38381" y="2726225"/>
        <a:ext cx="7809938" cy="709478"/>
      </dsp:txXfrm>
    </dsp:sp>
    <dsp:sp modelId="{D6E96516-5A20-4ABD-9254-DC6016CBF5BD}">
      <dsp:nvSpPr>
        <dsp:cNvPr id="0" name=""/>
        <dsp:cNvSpPr/>
      </dsp:nvSpPr>
      <dsp:spPr>
        <a:xfrm>
          <a:off x="0" y="3565098"/>
          <a:ext cx="7886700" cy="786240"/>
        </a:xfrm>
        <a:prstGeom prst="roundRect">
          <a:avLst/>
        </a:prstGeom>
        <a:solidFill>
          <a:schemeClr val="tx2">
            <a:lumMod val="90000"/>
            <a:lumOff val="1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 SCRIPTURE: Deuteronomy 6:5–7</a:t>
          </a:r>
        </a:p>
      </dsp:txBody>
      <dsp:txXfrm>
        <a:off x="38381" y="3603479"/>
        <a:ext cx="7809938" cy="7094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434FF-5ABC-4BFA-B8F3-05D51F15890D}">
      <dsp:nvSpPr>
        <dsp:cNvPr id="0" name=""/>
        <dsp:cNvSpPr/>
      </dsp:nvSpPr>
      <dsp:spPr>
        <a:xfrm>
          <a:off x="0" y="631306"/>
          <a:ext cx="4683949" cy="78624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bg1"/>
              </a:solidFill>
            </a:rPr>
            <a:t>DOMINEERING</a:t>
          </a:r>
        </a:p>
      </dsp:txBody>
      <dsp:txXfrm>
        <a:off x="38381" y="669687"/>
        <a:ext cx="4607187" cy="709478"/>
      </dsp:txXfrm>
    </dsp:sp>
    <dsp:sp modelId="{C54A8F1E-E99E-451D-875D-C5FDED242890}">
      <dsp:nvSpPr>
        <dsp:cNvPr id="0" name=""/>
        <dsp:cNvSpPr/>
      </dsp:nvSpPr>
      <dsp:spPr>
        <a:xfrm>
          <a:off x="0" y="1469365"/>
          <a:ext cx="4683949" cy="78624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bg1"/>
              </a:solidFill>
            </a:rPr>
            <a:t>SHEPHERDING</a:t>
          </a:r>
        </a:p>
      </dsp:txBody>
      <dsp:txXfrm>
        <a:off x="38381" y="1507746"/>
        <a:ext cx="4607187" cy="709478"/>
      </dsp:txXfrm>
    </dsp:sp>
    <dsp:sp modelId="{E68AF20F-9E6B-4E8C-8353-B28198F8321C}">
      <dsp:nvSpPr>
        <dsp:cNvPr id="0" name=""/>
        <dsp:cNvSpPr/>
      </dsp:nvSpPr>
      <dsp:spPr>
        <a:xfrm>
          <a:off x="0" y="2358200"/>
          <a:ext cx="4683949" cy="78624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bg1"/>
              </a:solidFill>
            </a:rPr>
            <a:t>PERMISSIVE</a:t>
          </a:r>
        </a:p>
      </dsp:txBody>
      <dsp:txXfrm>
        <a:off x="38381" y="2396581"/>
        <a:ext cx="4607187" cy="709478"/>
      </dsp:txXfrm>
    </dsp:sp>
    <dsp:sp modelId="{67232A59-9D21-4753-B607-117E8B8D24FB}">
      <dsp:nvSpPr>
        <dsp:cNvPr id="0" name=""/>
        <dsp:cNvSpPr/>
      </dsp:nvSpPr>
      <dsp:spPr>
        <a:xfrm>
          <a:off x="0" y="3279953"/>
          <a:ext cx="4683949" cy="78624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bg1"/>
              </a:solidFill>
            </a:rPr>
            <a:t>NEGLIGENT</a:t>
          </a:r>
        </a:p>
      </dsp:txBody>
      <dsp:txXfrm>
        <a:off x="38381" y="3318334"/>
        <a:ext cx="4607187" cy="709478"/>
      </dsp:txXfrm>
    </dsp:sp>
    <dsp:sp modelId="{A33BBCE6-D27F-459D-B37F-35D87AC16CCF}">
      <dsp:nvSpPr>
        <dsp:cNvPr id="0" name=""/>
        <dsp:cNvSpPr/>
      </dsp:nvSpPr>
      <dsp:spPr>
        <a:xfrm>
          <a:off x="0" y="4158353"/>
          <a:ext cx="4683949" cy="78624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bg1"/>
              </a:solidFill>
            </a:rPr>
            <a:t>SCRIPTURE</a:t>
          </a:r>
          <a:r>
            <a:rPr lang="en-US" sz="3200" kern="1200" dirty="0"/>
            <a:t> </a:t>
          </a:r>
          <a:r>
            <a:rPr lang="en-US" sz="3200" kern="1200" dirty="0">
              <a:solidFill>
                <a:schemeClr val="bg1"/>
              </a:solidFill>
            </a:rPr>
            <a:t>1 Peter 5:2-3</a:t>
          </a:r>
        </a:p>
      </dsp:txBody>
      <dsp:txXfrm>
        <a:off x="38381" y="4196734"/>
        <a:ext cx="4607187" cy="7094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E42AB-4BED-4372-93C2-E88751B62CB1}">
      <dsp:nvSpPr>
        <dsp:cNvPr id="0" name=""/>
        <dsp:cNvSpPr/>
      </dsp:nvSpPr>
      <dsp:spPr>
        <a:xfrm>
          <a:off x="0" y="1403948"/>
          <a:ext cx="4683949" cy="859949"/>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TRUST/CONSISTENCY</a:t>
          </a:r>
        </a:p>
      </dsp:txBody>
      <dsp:txXfrm>
        <a:off x="41979" y="1445927"/>
        <a:ext cx="4599991" cy="775991"/>
      </dsp:txXfrm>
    </dsp:sp>
    <dsp:sp modelId="{F7F70DB2-91FA-4757-8CD9-471F1B825EA0}">
      <dsp:nvSpPr>
        <dsp:cNvPr id="0" name=""/>
        <dsp:cNvSpPr/>
      </dsp:nvSpPr>
      <dsp:spPr>
        <a:xfrm>
          <a:off x="0" y="2361400"/>
          <a:ext cx="4683949" cy="859949"/>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COMMUNITY</a:t>
          </a:r>
        </a:p>
      </dsp:txBody>
      <dsp:txXfrm>
        <a:off x="41979" y="2403379"/>
        <a:ext cx="4599991" cy="775991"/>
      </dsp:txXfrm>
    </dsp:sp>
    <dsp:sp modelId="{387B0305-06A8-4871-B20A-410972BEADDF}">
      <dsp:nvSpPr>
        <dsp:cNvPr id="0" name=""/>
        <dsp:cNvSpPr/>
      </dsp:nvSpPr>
      <dsp:spPr>
        <a:xfrm>
          <a:off x="0" y="3325448"/>
          <a:ext cx="4683949" cy="859949"/>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DISCIPLINE</a:t>
          </a:r>
        </a:p>
      </dsp:txBody>
      <dsp:txXfrm>
        <a:off x="41979" y="3367427"/>
        <a:ext cx="4599991" cy="7759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D9511-B6BE-468E-9C62-EE4DF8579713}">
      <dsp:nvSpPr>
        <dsp:cNvPr id="0" name=""/>
        <dsp:cNvSpPr/>
      </dsp:nvSpPr>
      <dsp:spPr>
        <a:xfrm>
          <a:off x="0" y="1484273"/>
          <a:ext cx="4683949" cy="121680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HOLINESS</a:t>
          </a:r>
        </a:p>
      </dsp:txBody>
      <dsp:txXfrm>
        <a:off x="59399" y="1543672"/>
        <a:ext cx="4565151" cy="1098002"/>
      </dsp:txXfrm>
    </dsp:sp>
    <dsp:sp modelId="{A5A83F6D-E141-43B4-9241-67C8B119A7E8}">
      <dsp:nvSpPr>
        <dsp:cNvPr id="0" name=""/>
        <dsp:cNvSpPr/>
      </dsp:nvSpPr>
      <dsp:spPr>
        <a:xfrm>
          <a:off x="0" y="2888273"/>
          <a:ext cx="4683949" cy="1216800"/>
        </a:xfrm>
        <a:prstGeom prst="roundRect">
          <a:avLst/>
        </a:prstGeom>
        <a:solidFill>
          <a:schemeClr val="accent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WORSHIP</a:t>
          </a:r>
        </a:p>
      </dsp:txBody>
      <dsp:txXfrm>
        <a:off x="59399" y="2947672"/>
        <a:ext cx="4565151" cy="10980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D33149-29F8-4C15-B85A-E8E1EBA18B10}">
      <dsp:nvSpPr>
        <dsp:cNvPr id="0" name=""/>
        <dsp:cNvSpPr/>
      </dsp:nvSpPr>
      <dsp:spPr>
        <a:xfrm>
          <a:off x="0" y="577568"/>
          <a:ext cx="4683949" cy="81081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REGRET</a:t>
          </a:r>
        </a:p>
      </dsp:txBody>
      <dsp:txXfrm>
        <a:off x="39580" y="617148"/>
        <a:ext cx="4604789" cy="731650"/>
      </dsp:txXfrm>
    </dsp:sp>
    <dsp:sp modelId="{BAE1C50A-CA61-4239-AEFE-DB86B544FD5E}">
      <dsp:nvSpPr>
        <dsp:cNvPr id="0" name=""/>
        <dsp:cNvSpPr/>
      </dsp:nvSpPr>
      <dsp:spPr>
        <a:xfrm>
          <a:off x="0" y="1547390"/>
          <a:ext cx="4683949" cy="81081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RESENTMENT</a:t>
          </a:r>
        </a:p>
      </dsp:txBody>
      <dsp:txXfrm>
        <a:off x="39580" y="1586970"/>
        <a:ext cx="4604789" cy="731650"/>
      </dsp:txXfrm>
    </dsp:sp>
    <dsp:sp modelId="{0E713C06-F2F0-4805-B64F-DCE3940D6EA3}">
      <dsp:nvSpPr>
        <dsp:cNvPr id="0" name=""/>
        <dsp:cNvSpPr/>
      </dsp:nvSpPr>
      <dsp:spPr>
        <a:xfrm>
          <a:off x="0" y="2389268"/>
          <a:ext cx="4683949" cy="81081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RESIGNATION</a:t>
          </a:r>
        </a:p>
      </dsp:txBody>
      <dsp:txXfrm>
        <a:off x="39580" y="2428848"/>
        <a:ext cx="4604789" cy="731650"/>
      </dsp:txXfrm>
    </dsp:sp>
    <dsp:sp modelId="{50D0DFD6-6DE6-438B-B21C-8E15C8A91651}">
      <dsp:nvSpPr>
        <dsp:cNvPr id="0" name=""/>
        <dsp:cNvSpPr/>
      </dsp:nvSpPr>
      <dsp:spPr>
        <a:xfrm>
          <a:off x="0" y="3295118"/>
          <a:ext cx="4683949" cy="81081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REASSURANCE</a:t>
          </a:r>
        </a:p>
      </dsp:txBody>
      <dsp:txXfrm>
        <a:off x="39580" y="3334698"/>
        <a:ext cx="4604789" cy="731650"/>
      </dsp:txXfrm>
    </dsp:sp>
    <dsp:sp modelId="{141DE633-4B1A-40E6-9CCE-C74F236418EB}">
      <dsp:nvSpPr>
        <dsp:cNvPr id="0" name=""/>
        <dsp:cNvSpPr/>
      </dsp:nvSpPr>
      <dsp:spPr>
        <a:xfrm>
          <a:off x="0" y="4200968"/>
          <a:ext cx="4683949" cy="810810"/>
        </a:xfrm>
        <a:prstGeom prst="roundRect">
          <a:avLst/>
        </a:prstGeom>
        <a:solidFill>
          <a:schemeClr val="tx2">
            <a:lumMod val="75000"/>
            <a:lumOff val="2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SCRIPTURE PROV 3:5-8</a:t>
          </a:r>
        </a:p>
      </dsp:txBody>
      <dsp:txXfrm>
        <a:off x="39580" y="4240548"/>
        <a:ext cx="4604789" cy="7316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D2B17D11-149D-4C1A-8276-A7C5DE4B88CC}" type="datetimeFigureOut">
              <a:rPr lang="en-US" smtClean="0"/>
              <a:t>5/24/2026</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5999168-CA16-4210-A02E-AD7063E2FE99}" type="slidenum">
              <a:rPr lang="en-US" smtClean="0"/>
              <a:t>‹#›</a:t>
            </a:fld>
            <a:endParaRPr lang="en-US"/>
          </a:p>
        </p:txBody>
      </p:sp>
    </p:spTree>
    <p:extLst>
      <p:ext uri="{BB962C8B-B14F-4D97-AF65-F5344CB8AC3E}">
        <p14:creationId xmlns:p14="http://schemas.microsoft.com/office/powerpoint/2010/main" val="2236514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iblegateway.com/passage/?search=1%20Peter%205%3A2-3&amp;version=ESV#fen-ESV-30451a"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www.bing.com/ck/a?!&amp;&amp;p=7f14cccac921e90ff04a9bea92fd8601908a161dc3e1a0c657d2f47ebe025b4dJmltdHM9MTc3ODExMjAwMA&amp;ptn=3&amp;ver=2&amp;hsh=4&amp;fclid=3badae06-3278-6859-272d-b8af336f6922&amp;u=a1aHR0cHM6Ly93d3cud2VzdG1pbnN0ZXJwYy5jYS9ibG9nL2tlbGxlcnMtNC1xdWVzdGlvbnMtdG8taGVscC15b3UtZGlzY2Vybi15b3VyLWlkb2xz&amp;ntb=1" TargetMode="External"/><Relationship Id="rId4" Type="http://schemas.openxmlformats.org/officeDocument/2006/relationships/hyperlink" Target="https://www.biblegateway.com/passage/?search=1%20Peter%205%3A2-3&amp;version=ESV#fen-ESV-30451b"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biblegateway.com/passage/?search=Matthew%205&amp;version=ESV#fen-ESV-23272g"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iblegateway.com/passage/?search=1%20Peter%201&amp;version=ESV#fen-ESV-30371b"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biblegateway.com/passage/?search=PROVerbs%203&amp;version=ESV#fen-ESV-16464b"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biblegateway.com/passage/?search=PROVerbs%203&amp;version=ESV#fen-ESV-16464c"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only problem with parenting teens is the….parents.    And the teens.   </a:t>
            </a:r>
          </a:p>
          <a:p>
            <a:endParaRPr lang="en-US" dirty="0"/>
          </a:p>
          <a:p>
            <a:r>
              <a:rPr lang="en-US" dirty="0"/>
              <a:t>And fortunately Nathan and Tiffany will be covering those early stages…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these little baby humans turn about two – it is all downhill from there…  So we are just batting clean up in the 7</a:t>
            </a:r>
            <a:r>
              <a:rPr lang="en-US" baseline="30000" dirty="0"/>
              <a:t>th</a:t>
            </a:r>
            <a:r>
              <a:rPr lang="en-US" dirty="0"/>
              <a:t> inning here….</a:t>
            </a:r>
          </a:p>
          <a:p>
            <a:endParaRPr lang="en-US" dirty="0"/>
          </a:p>
          <a:p>
            <a:r>
              <a:rPr lang="en-US" dirty="0"/>
              <a:t>Credit where credit is due…</a:t>
            </a:r>
          </a:p>
          <a:p>
            <a:endParaRPr lang="en-US" dirty="0"/>
          </a:p>
          <a:p>
            <a:r>
              <a:rPr lang="en-US" dirty="0"/>
              <a:t>Melissa Kruger – wife of RTS President    </a:t>
            </a:r>
            <a:r>
              <a:rPr lang="en-US" u="sng" dirty="0"/>
              <a:t>Parenting With Hope        </a:t>
            </a:r>
            <a:r>
              <a:rPr lang="en-US" u="none" dirty="0"/>
              <a:t>    BASICS    BATTLE    BLESSING</a:t>
            </a:r>
          </a:p>
          <a:p>
            <a:endParaRPr lang="en-US" u="sng" dirty="0"/>
          </a:p>
          <a:p>
            <a:r>
              <a:rPr lang="en-US" u="sng" dirty="0"/>
              <a:t>Tim Keller</a:t>
            </a:r>
          </a:p>
          <a:p>
            <a:r>
              <a:rPr lang="en-US" u="sng" dirty="0"/>
              <a:t>John Piper</a:t>
            </a:r>
          </a:p>
          <a:p>
            <a:r>
              <a:rPr lang="en-US" u="sng" dirty="0"/>
              <a:t>David Platt</a:t>
            </a:r>
          </a:p>
          <a:p>
            <a:endParaRPr lang="en-US" u="sng" dirty="0"/>
          </a:p>
          <a:p>
            <a:r>
              <a:rPr lang="en-US" dirty="0"/>
              <a:t>“Your children’s greatest need from you is your intimacy with God.”   David Platt (Sermon “When Leaders Fall (1 Samuel 2:11-36)”)</a:t>
            </a:r>
          </a:p>
          <a:p>
            <a:r>
              <a:rPr lang="en-US" dirty="0"/>
              <a:t>“The most important trait in a spiritual leader is ever-increasing personal intimacy with God.”</a:t>
            </a:r>
            <a:endParaRPr lang="en-US" u="sng" dirty="0"/>
          </a:p>
          <a:p>
            <a:endParaRPr lang="en-US" dirty="0"/>
          </a:p>
          <a:p>
            <a:r>
              <a:rPr lang="en-US" dirty="0"/>
              <a:t>Matthew 22:36-38  </a:t>
            </a:r>
            <a:r>
              <a:rPr lang="en-US" b="1" baseline="30000" dirty="0"/>
              <a:t>36 </a:t>
            </a:r>
            <a:r>
              <a:rPr lang="en-US" dirty="0"/>
              <a:t>“Teacher, which is the great commandment in the Law?” </a:t>
            </a:r>
            <a:r>
              <a:rPr lang="en-US" b="1" baseline="30000" dirty="0"/>
              <a:t>37 </a:t>
            </a:r>
            <a:r>
              <a:rPr lang="en-US" dirty="0"/>
              <a:t>And he said to him, “You shall love the Lord your God with all your heart and with all your soul and with all your mind. </a:t>
            </a:r>
            <a:r>
              <a:rPr lang="en-US" b="1" baseline="30000" dirty="0"/>
              <a:t>38 </a:t>
            </a:r>
            <a:r>
              <a:rPr lang="en-US" dirty="0"/>
              <a:t>This is the great and first commandment. </a:t>
            </a:r>
          </a:p>
          <a:p>
            <a:endParaRPr lang="en-US" dirty="0"/>
          </a:p>
          <a:p>
            <a:r>
              <a:rPr lang="en-US" dirty="0"/>
              <a:t>EASIER TO TEACH THIS ON THIS SIDE….</a:t>
            </a:r>
          </a:p>
          <a:p>
            <a:endParaRPr lang="en-US" dirty="0"/>
          </a:p>
          <a:p>
            <a:r>
              <a:rPr lang="en-US" dirty="0"/>
              <a:t>PRIORITY -  PRACTICE = PROFESSION  </a:t>
            </a:r>
          </a:p>
          <a:p>
            <a:r>
              <a:rPr lang="en-US" dirty="0"/>
              <a:t>	</a:t>
            </a:r>
          </a:p>
          <a:p>
            <a:r>
              <a:rPr lang="en-US" dirty="0"/>
              <a:t>PROCESS  -  How we and our teens relate to ourselves, to one another, and to God.</a:t>
            </a:r>
          </a:p>
          <a:p>
            <a:r>
              <a:rPr lang="en-US" dirty="0"/>
              <a:t>	</a:t>
            </a:r>
          </a:p>
          <a:p>
            <a:r>
              <a:rPr lang="en-US" dirty="0"/>
              <a:t>PRIZE -  The high calling of God in Christ Jesus our Lord…</a:t>
            </a:r>
          </a:p>
          <a:p>
            <a:r>
              <a:rPr lang="en-US" dirty="0"/>
              <a:t>  	</a:t>
            </a:r>
          </a:p>
          <a:p>
            <a:endParaRPr lang="en-US" dirty="0"/>
          </a:p>
          <a:p>
            <a:pPr lvl="0"/>
            <a:endParaRPr lang="en-US" dirty="0"/>
          </a:p>
          <a:p>
            <a:endParaRPr lang="en-US" dirty="0"/>
          </a:p>
        </p:txBody>
      </p:sp>
      <p:sp>
        <p:nvSpPr>
          <p:cNvPr id="4" name="Slide Number Placeholder 3"/>
          <p:cNvSpPr>
            <a:spLocks noGrp="1"/>
          </p:cNvSpPr>
          <p:nvPr>
            <p:ph type="sldNum" sz="quarter" idx="5"/>
          </p:nvPr>
        </p:nvSpPr>
        <p:spPr/>
        <p:txBody>
          <a:bodyPr/>
          <a:lstStyle/>
          <a:p>
            <a:fld id="{65999168-CA16-4210-A02E-AD7063E2FE99}" type="slidenum">
              <a:rPr lang="en-US" smtClean="0"/>
              <a:t>1</a:t>
            </a:fld>
            <a:endParaRPr lang="en-US"/>
          </a:p>
        </p:txBody>
      </p:sp>
    </p:spTree>
    <p:extLst>
      <p:ext uri="{BB962C8B-B14F-4D97-AF65-F5344CB8AC3E}">
        <p14:creationId xmlns:p14="http://schemas.microsoft.com/office/powerpoint/2010/main" val="2819416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57C1E-7E0C-BF97-31AD-EF9CBF6172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316016-2942-EE8C-BDE8-3F330B6072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B42CAE-6DE5-E35F-CAE2-2AFFD76513EA}"/>
              </a:ext>
            </a:extLst>
          </p:cNvPr>
          <p:cNvSpPr>
            <a:spLocks noGrp="1"/>
          </p:cNvSpPr>
          <p:nvPr>
            <p:ph type="body" idx="1"/>
          </p:nvPr>
        </p:nvSpPr>
        <p:spPr/>
        <p:txBody>
          <a:bodyPr/>
          <a:lstStyle/>
          <a:p>
            <a:r>
              <a:rPr lang="en-US" dirty="0">
                <a:solidFill>
                  <a:srgbClr val="FFFFFF"/>
                </a:solidFill>
              </a:rPr>
              <a:t>D. Platt : The greatest thing you can do in leading/raising your children is to build your own foundation of intimacy with God…   Out of the overflow of the heart.   </a:t>
            </a:r>
          </a:p>
          <a:p>
            <a:endParaRPr lang="en-US" dirty="0">
              <a:solidFill>
                <a:srgbClr val="FFFFFF"/>
              </a:solidFill>
            </a:endParaRPr>
          </a:p>
          <a:p>
            <a:r>
              <a:rPr lang="en-US" dirty="0">
                <a:solidFill>
                  <a:srgbClr val="FFFFFF"/>
                </a:solidFill>
              </a:rPr>
              <a:t>WHAT IS THE WORLD’s PRIORITY FOR PARENTING?   (THINK CHILD PSYCHOLOLGY)</a:t>
            </a:r>
          </a:p>
          <a:p>
            <a:endParaRPr lang="en-US" dirty="0">
              <a:solidFill>
                <a:srgbClr val="FFFFFF"/>
              </a:solidFill>
            </a:endParaRPr>
          </a:p>
          <a:p>
            <a:pPr lvl="1"/>
            <a:r>
              <a:rPr lang="en-US" dirty="0">
                <a:solidFill>
                  <a:srgbClr val="FFFFFF"/>
                </a:solidFill>
              </a:rPr>
              <a:t>ACCEPTANCE OF SELF, ACCEPTANCE OF US, INDEPENDENCE, AUTONOMY</a:t>
            </a:r>
          </a:p>
          <a:p>
            <a:endParaRPr lang="en-US" dirty="0">
              <a:solidFill>
                <a:srgbClr val="FFFFFF"/>
              </a:solidFill>
            </a:endParaRPr>
          </a:p>
          <a:p>
            <a:r>
              <a:rPr lang="en-US" dirty="0">
                <a:solidFill>
                  <a:srgbClr val="FFFFFF"/>
                </a:solidFill>
              </a:rPr>
              <a:t>WHAT IS GOD’S PRIORITY?  </a:t>
            </a:r>
          </a:p>
          <a:p>
            <a:endParaRPr lang="en-US" dirty="0">
              <a:solidFill>
                <a:srgbClr val="FFFFFF"/>
              </a:solidFill>
            </a:endParaRPr>
          </a:p>
          <a:p>
            <a:pPr lvl="1"/>
            <a:r>
              <a:rPr lang="en-US" dirty="0">
                <a:solidFill>
                  <a:srgbClr val="FFFFFF"/>
                </a:solidFill>
              </a:rPr>
              <a:t> ACCEPTANCE OF HIM, DEPENDENCE ON HIM….</a:t>
            </a:r>
          </a:p>
          <a:p>
            <a:endParaRPr lang="en-US" dirty="0">
              <a:solidFill>
                <a:srgbClr val="FFFFFF"/>
              </a:solidFill>
            </a:endParaRPr>
          </a:p>
          <a:p>
            <a:endParaRPr lang="en-US" dirty="0">
              <a:solidFill>
                <a:srgbClr val="FFFFFF"/>
              </a:solidFill>
            </a:endParaRPr>
          </a:p>
          <a:p>
            <a:r>
              <a:rPr lang="en-US" dirty="0"/>
              <a:t> Take inventory of… It is a little bit like quitting smoking….</a:t>
            </a:r>
          </a:p>
          <a:p>
            <a:pPr marL="235572" indent="-235572">
              <a:buAutoNum type="arabicPeriod"/>
            </a:pPr>
            <a:r>
              <a:rPr lang="en-US" dirty="0"/>
              <a:t>Your time in God’s WORD.  Your belief – fundamentally – that the Word which we read is the actual Word of God.  If you are ambivalent, lukewarm…your teen will know it… Can you teach your teen how to read scripture?  What plan?   </a:t>
            </a:r>
          </a:p>
          <a:p>
            <a:pPr marL="235572" indent="-235572">
              <a:buAutoNum type="arabicPeriod"/>
            </a:pPr>
            <a:r>
              <a:rPr lang="en-US" dirty="0"/>
              <a:t>Your time and discipline in PRAYER –is it structured; public or private (or both); free form or structured; Could you teach your teen “how to pray?”</a:t>
            </a:r>
          </a:p>
          <a:p>
            <a:pPr marL="235572" indent="-235572">
              <a:buAutoNum type="arabicPeriod"/>
            </a:pPr>
            <a:r>
              <a:rPr lang="en-US" dirty="0"/>
              <a:t>Your time in CHURCH  – is it a priority?   Does your teen see you taking that time seriously?  Loving people intentionally?   Not gossiping or speaking negatively about others?   Does your behavior at church look any different from your behavior anywhere else?   Should it?   </a:t>
            </a:r>
          </a:p>
          <a:p>
            <a:pPr marL="235572" indent="-235572">
              <a:buAutoNum type="arabicPeriod"/>
            </a:pPr>
            <a:r>
              <a:rPr lang="en-US" dirty="0"/>
              <a:t>Your time in the WORLD  – to the above comment.   DO you behave differently when you interact with the world?   Why?    </a:t>
            </a:r>
          </a:p>
          <a:p>
            <a:pPr marL="235572" indent="-235572">
              <a:buAutoNum type="arabicPeriod"/>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QUESTION:   WHAT ARE PRACTICAL WAYS THAT CHURCH/CHUCH LIFE CAN SUPPORT TEENS AS THEY MATURE?</a:t>
            </a:r>
          </a:p>
          <a:p>
            <a:endParaRPr lang="en-US" dirty="0"/>
          </a:p>
          <a:p>
            <a:pPr marL="228600" indent="-228600">
              <a:buAutoNum type="arabicPeriod"/>
            </a:pPr>
            <a:r>
              <a:rPr lang="en-US" b="1" dirty="0"/>
              <a:t>ATTENDANCE (SELECTING A CHURCH MAY BE INFLUENCED BY NEED OF TEEN/FAMILY)</a:t>
            </a:r>
          </a:p>
          <a:p>
            <a:pPr marL="228600" indent="-228600">
              <a:buAutoNum type="arabicPeriod"/>
            </a:pPr>
            <a:r>
              <a:rPr lang="en-US" b="1" dirty="0"/>
              <a:t>RELATIONSHIPS (RIVER/HOME GROUPS)</a:t>
            </a:r>
          </a:p>
          <a:p>
            <a:pPr marL="228600" indent="-228600">
              <a:buAutoNum type="arabicPeriod"/>
            </a:pPr>
            <a:r>
              <a:rPr lang="en-US" b="1" dirty="0"/>
              <a:t>ACTIVITIES (CAMP) </a:t>
            </a:r>
          </a:p>
          <a:p>
            <a:endParaRPr lang="en-US" dirty="0"/>
          </a:p>
          <a:p>
            <a:r>
              <a:rPr lang="en-US" dirty="0"/>
              <a:t>Remember how easy bedtime rituals and stuff were back when they were little shrimpy things?   You could look REALLY Godly with only  a MINIMUM investment….</a:t>
            </a:r>
          </a:p>
          <a:p>
            <a:endParaRPr lang="en-US" dirty="0"/>
          </a:p>
          <a:p>
            <a:pPr defTabSz="942289">
              <a:defRPr/>
            </a:pPr>
            <a:r>
              <a:rPr lang="en-US" dirty="0"/>
              <a:t>WE must trust God as we expect/long for/encourage our teens to do so.   </a:t>
            </a:r>
          </a:p>
          <a:p>
            <a:endParaRPr lang="en-US" dirty="0"/>
          </a:p>
          <a:p>
            <a:r>
              <a:rPr lang="en-US" dirty="0"/>
              <a:t>Remember how easy bedtime rituals and stuff were back when they were little shrimpy things?   </a:t>
            </a:r>
          </a:p>
          <a:p>
            <a:endParaRPr lang="en-US" dirty="0"/>
          </a:p>
          <a:p>
            <a:r>
              <a:rPr lang="en-US" dirty="0"/>
              <a:t>rooted in COMMUNICATION – WHAT YOU SAY AND WHAT YOU DO…   WORDS + ACTIONS  </a:t>
            </a:r>
          </a:p>
          <a:p>
            <a:endParaRPr lang="en-US" dirty="0"/>
          </a:p>
          <a:p>
            <a:endParaRPr lang="en-US" dirty="0"/>
          </a:p>
          <a:p>
            <a:endParaRPr lang="en-US" dirty="0"/>
          </a:p>
          <a:p>
            <a:r>
              <a:rPr lang="en-US" dirty="0">
                <a:solidFill>
                  <a:srgbClr val="FFFFFF"/>
                </a:solidFill>
              </a:rPr>
              <a:t>Ephesians 2:8-10</a:t>
            </a:r>
          </a:p>
          <a:p>
            <a:r>
              <a:rPr lang="en-US" dirty="0"/>
              <a:t> </a:t>
            </a:r>
            <a:r>
              <a:rPr lang="en-US" b="1" baseline="30000" dirty="0"/>
              <a:t>8 </a:t>
            </a:r>
            <a:r>
              <a:rPr lang="en-US" dirty="0"/>
              <a:t>For by grace you have been saved through faith. And this is not your own (PARENTS) doing; it is the gift of God, </a:t>
            </a:r>
            <a:r>
              <a:rPr lang="en-US" b="1" baseline="30000" dirty="0"/>
              <a:t>9 </a:t>
            </a:r>
            <a:r>
              <a:rPr lang="en-US" dirty="0"/>
              <a:t>not a result of works, so that no one may boast. INCLUDING PARENTS.  </a:t>
            </a:r>
            <a:r>
              <a:rPr lang="en-US" b="1" baseline="30000" dirty="0"/>
              <a:t>10 </a:t>
            </a:r>
            <a:r>
              <a:rPr lang="en-US" dirty="0"/>
              <a:t>For we are his workmanship (NOT THAT OF OUR PARENTS) , created in Christ Jesus for good works, which God prepared beforehand, that we should walk in them (GOD’S WORKS, NOT THE WORK OUR PARENTS PREPARE BEFOREHAND… OR IN OUR OWN WORKS IN WHICH WE WOULD TAKE PRIDE…).</a:t>
            </a:r>
            <a:endParaRPr lang="en-US" dirty="0">
              <a:solidFill>
                <a:srgbClr val="FFFFFF"/>
              </a:solidFill>
            </a:endParaRPr>
          </a:p>
          <a:p>
            <a:endParaRPr lang="en-US" dirty="0"/>
          </a:p>
          <a:p>
            <a:endParaRPr lang="en-US" dirty="0"/>
          </a:p>
          <a:p>
            <a:pPr lvl="1"/>
            <a:r>
              <a:rPr lang="en-US" dirty="0"/>
              <a:t>	We want our kids TO DESIRE HOLINESS…to understand and affirm the Gospel…</a:t>
            </a:r>
          </a:p>
          <a:p>
            <a:pPr lvl="1"/>
            <a:endParaRPr lang="en-US" dirty="0"/>
          </a:p>
          <a:p>
            <a:pPr lvl="1"/>
            <a:r>
              <a:rPr lang="en-US" dirty="0"/>
              <a:t>	First rule in medicine is apt and kind of applies here as well…. First do no harm.   </a:t>
            </a:r>
          </a:p>
          <a:p>
            <a:pPr lvl="1"/>
            <a:endParaRPr lang="en-US" dirty="0"/>
          </a:p>
          <a:p>
            <a:pPr lvl="1"/>
            <a:r>
              <a:rPr lang="en-US" dirty="0"/>
              <a:t>	Broken down into three zones of “PRACTICE” :    The Word,  Prayer,  Church</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5FD4127-C9E2-ABF1-14F3-F9A83BFCDDDD}"/>
              </a:ext>
            </a:extLst>
          </p:cNvPr>
          <p:cNvSpPr>
            <a:spLocks noGrp="1"/>
          </p:cNvSpPr>
          <p:nvPr>
            <p:ph type="sldNum" sz="quarter" idx="5"/>
          </p:nvPr>
        </p:nvSpPr>
        <p:spPr/>
        <p:txBody>
          <a:bodyPr/>
          <a:lstStyle/>
          <a:p>
            <a:fld id="{65999168-CA16-4210-A02E-AD7063E2FE99}" type="slidenum">
              <a:rPr lang="en-US" smtClean="0"/>
              <a:t>2</a:t>
            </a:fld>
            <a:endParaRPr lang="en-US"/>
          </a:p>
        </p:txBody>
      </p:sp>
    </p:spTree>
    <p:extLst>
      <p:ext uri="{BB962C8B-B14F-4D97-AF65-F5344CB8AC3E}">
        <p14:creationId xmlns:p14="http://schemas.microsoft.com/office/powerpoint/2010/main" val="4231116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761A4-7DCD-6EE8-18C9-5267656D5F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34755-67B1-6B55-F489-B1A09C6269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FCF416-30AA-7F4E-0B4E-B5D4C9745922}"/>
              </a:ext>
            </a:extLst>
          </p:cNvPr>
          <p:cNvSpPr>
            <a:spLocks noGrp="1"/>
          </p:cNvSpPr>
          <p:nvPr>
            <p:ph type="body" idx="1"/>
          </p:nvPr>
        </p:nvSpPr>
        <p:spPr/>
        <p:txBody>
          <a:bodyPr/>
          <a:lstStyle/>
          <a:p>
            <a:endParaRPr lang="en-US" dirty="0">
              <a:solidFill>
                <a:srgbClr val="FFFFFF"/>
              </a:solidFill>
            </a:endParaRPr>
          </a:p>
          <a:p>
            <a:r>
              <a:rPr lang="en-US" dirty="0">
                <a:solidFill>
                  <a:srgbClr val="FFFFFF"/>
                </a:solidFill>
              </a:rPr>
              <a:t>IDENTITY; “Age of Accountability…”  Confirmation, Bar Mizpah, Baptism in Baptist church….  (Season marked by….)</a:t>
            </a:r>
          </a:p>
          <a:p>
            <a:endParaRPr lang="en-US" dirty="0">
              <a:solidFill>
                <a:srgbClr val="FFFFFF"/>
              </a:solidFill>
            </a:endParaRPr>
          </a:p>
          <a:p>
            <a:r>
              <a:rPr lang="en-US" dirty="0">
                <a:solidFill>
                  <a:srgbClr val="FFFFFF"/>
                </a:solidFill>
              </a:rPr>
              <a:t>Deuteronomy 6:4-7</a:t>
            </a:r>
          </a:p>
          <a:p>
            <a:r>
              <a:rPr lang="en-US" b="1" baseline="30000" dirty="0"/>
              <a:t>5 </a:t>
            </a:r>
            <a:r>
              <a:rPr lang="en-US" dirty="0"/>
              <a:t>You shall love the </a:t>
            </a:r>
            <a:r>
              <a:rPr lang="en-US" cap="small" dirty="0"/>
              <a:t>Lord</a:t>
            </a:r>
            <a:r>
              <a:rPr lang="en-US" dirty="0"/>
              <a:t> your God with all your heart and with all your soul and with all your might. </a:t>
            </a:r>
            <a:r>
              <a:rPr lang="en-US" b="1" baseline="30000" dirty="0"/>
              <a:t>6 </a:t>
            </a:r>
            <a:r>
              <a:rPr lang="en-US" dirty="0"/>
              <a:t>And these words that I command you today shall be on your heart. </a:t>
            </a:r>
            <a:r>
              <a:rPr lang="en-US" b="1" baseline="30000" dirty="0"/>
              <a:t>7 </a:t>
            </a:r>
            <a:r>
              <a:rPr lang="en-US" dirty="0"/>
              <a:t>You shall teach them diligently to your children, and shall talk of them when you sit in your house, and when you walk by the way, and when you lie down, and when you rise.</a:t>
            </a:r>
            <a:endParaRPr lang="en-US" dirty="0">
              <a:solidFill>
                <a:srgbClr val="FFFFFF"/>
              </a:solidFill>
            </a:endParaRPr>
          </a:p>
        </p:txBody>
      </p:sp>
      <p:sp>
        <p:nvSpPr>
          <p:cNvPr id="4" name="Slide Number Placeholder 3">
            <a:extLst>
              <a:ext uri="{FF2B5EF4-FFF2-40B4-BE49-F238E27FC236}">
                <a16:creationId xmlns:a16="http://schemas.microsoft.com/office/drawing/2014/main" id="{64B959B2-0A65-4811-D128-1907DAB52C81}"/>
              </a:ext>
            </a:extLst>
          </p:cNvPr>
          <p:cNvSpPr>
            <a:spLocks noGrp="1"/>
          </p:cNvSpPr>
          <p:nvPr>
            <p:ph type="sldNum" sz="quarter" idx="5"/>
          </p:nvPr>
        </p:nvSpPr>
        <p:spPr/>
        <p:txBody>
          <a:bodyPr/>
          <a:lstStyle/>
          <a:p>
            <a:fld id="{65999168-CA16-4210-A02E-AD7063E2FE99}" type="slidenum">
              <a:rPr lang="en-US" smtClean="0"/>
              <a:t>3</a:t>
            </a:fld>
            <a:endParaRPr lang="en-US"/>
          </a:p>
        </p:txBody>
      </p:sp>
    </p:spTree>
    <p:extLst>
      <p:ext uri="{BB962C8B-B14F-4D97-AF65-F5344CB8AC3E}">
        <p14:creationId xmlns:p14="http://schemas.microsoft.com/office/powerpoint/2010/main" val="1919897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7DDFF-7564-858D-F41B-D224BCF0F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6D4DC-2F1F-177F-9B91-8C2D16FFCE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A879E0-4D6F-C20A-7BB0-98754E16BD22}"/>
              </a:ext>
            </a:extLst>
          </p:cNvPr>
          <p:cNvSpPr>
            <a:spLocks noGrp="1"/>
          </p:cNvSpPr>
          <p:nvPr>
            <p:ph type="body" idx="1"/>
          </p:nvPr>
        </p:nvSpPr>
        <p:spPr/>
        <p:txBody>
          <a:bodyPr/>
          <a:lstStyle/>
          <a:p>
            <a:r>
              <a:rPr lang="en-US" b="1" dirty="0"/>
              <a:t>Credit Melissa Kruger  -   Most of us have a mix of these </a:t>
            </a:r>
          </a:p>
          <a:p>
            <a:endParaRPr lang="en-US" b="1" dirty="0"/>
          </a:p>
          <a:p>
            <a:r>
              <a:rPr lang="en-US" b="1" dirty="0"/>
              <a:t>1 Peter 5</a:t>
            </a:r>
            <a:endParaRPr lang="en-US" sz="1200" b="1" i="0" kern="1200" baseline="30000" dirty="0">
              <a:solidFill>
                <a:schemeClr val="tx1"/>
              </a:solidFill>
              <a:effectLst/>
              <a:latin typeface="+mn-lt"/>
              <a:ea typeface="+mn-ea"/>
              <a:cs typeface="+mn-cs"/>
            </a:endParaRPr>
          </a:p>
          <a:p>
            <a:r>
              <a:rPr lang="en-US" sz="1200" b="1" i="0" kern="1200" baseline="30000" dirty="0">
                <a:solidFill>
                  <a:schemeClr val="tx1"/>
                </a:solidFill>
                <a:effectLst/>
                <a:latin typeface="+mn-lt"/>
                <a:ea typeface="+mn-ea"/>
                <a:cs typeface="+mn-cs"/>
              </a:rPr>
              <a:t>2 </a:t>
            </a:r>
            <a:r>
              <a:rPr lang="en-US" sz="1200" b="0" i="0" kern="1200" dirty="0">
                <a:solidFill>
                  <a:schemeClr val="tx1"/>
                </a:solidFill>
                <a:effectLst/>
                <a:latin typeface="+mn-lt"/>
                <a:ea typeface="+mn-ea"/>
                <a:cs typeface="+mn-cs"/>
              </a:rPr>
              <a:t>shepherd the flock of God that is among you, exercising oversight,</a:t>
            </a:r>
            <a:r>
              <a:rPr lang="en-US" sz="1200" b="0" i="0" kern="1200" baseline="30000" dirty="0">
                <a:solidFill>
                  <a:schemeClr val="tx1"/>
                </a:solidFill>
                <a:effectLst/>
                <a:latin typeface="+mn-lt"/>
                <a:ea typeface="+mn-ea"/>
                <a:cs typeface="+mn-cs"/>
              </a:rPr>
              <a:t>[</a:t>
            </a:r>
            <a:r>
              <a:rPr lang="en-US" sz="1200" b="0" i="0" kern="1200" baseline="30000" dirty="0">
                <a:solidFill>
                  <a:schemeClr val="tx1"/>
                </a:solidFill>
                <a:effectLst/>
                <a:latin typeface="+mn-lt"/>
                <a:ea typeface="+mn-ea"/>
                <a:cs typeface="+mn-cs"/>
                <a:hlinkClick r:id="rId3" tooltip="See footnote a"/>
              </a:rPr>
              <a:t>a</a:t>
            </a:r>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not under compulsion, but willingly, as God would have you;</a:t>
            </a:r>
            <a:r>
              <a:rPr lang="en-US" sz="1200" b="0" i="0" kern="1200" baseline="30000" dirty="0">
                <a:solidFill>
                  <a:schemeClr val="tx1"/>
                </a:solidFill>
                <a:effectLst/>
                <a:latin typeface="+mn-lt"/>
                <a:ea typeface="+mn-ea"/>
                <a:cs typeface="+mn-cs"/>
              </a:rPr>
              <a:t>[</a:t>
            </a:r>
            <a:r>
              <a:rPr lang="en-US" sz="1200" b="0" i="0" kern="1200" baseline="30000" dirty="0">
                <a:solidFill>
                  <a:schemeClr val="tx1"/>
                </a:solidFill>
                <a:effectLst/>
                <a:latin typeface="+mn-lt"/>
                <a:ea typeface="+mn-ea"/>
                <a:cs typeface="+mn-cs"/>
                <a:hlinkClick r:id="rId4" tooltip="See footnote b"/>
              </a:rPr>
              <a:t>b</a:t>
            </a:r>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not for shameful gain, but eagerly; </a:t>
            </a:r>
            <a:r>
              <a:rPr lang="en-US" sz="1200" b="1" i="0" kern="1200" baseline="30000" dirty="0">
                <a:solidFill>
                  <a:schemeClr val="tx1"/>
                </a:solidFill>
                <a:effectLst/>
                <a:latin typeface="+mn-lt"/>
                <a:ea typeface="+mn-ea"/>
                <a:cs typeface="+mn-cs"/>
              </a:rPr>
              <a:t>3 </a:t>
            </a:r>
            <a:r>
              <a:rPr lang="en-US" sz="1200" b="0" i="0" kern="1200" dirty="0">
                <a:solidFill>
                  <a:schemeClr val="tx1"/>
                </a:solidFill>
                <a:effectLst/>
                <a:latin typeface="+mn-lt"/>
                <a:ea typeface="+mn-ea"/>
                <a:cs typeface="+mn-cs"/>
              </a:rPr>
              <a:t>not domineering over those in your charge, but being examples to the flock.</a:t>
            </a:r>
            <a:endParaRPr lang="en-US" b="1" dirty="0"/>
          </a:p>
          <a:p>
            <a:endParaRPr lang="en-US" dirty="0"/>
          </a:p>
          <a:p>
            <a:r>
              <a:rPr lang="en-US" dirty="0"/>
              <a:t>DOMINEERING – Fear based.   Fear losing control; looking out for the parent, being shamed, substitutionary; the child is the parent’s representative – to glorify the parent   </a:t>
            </a:r>
            <a:r>
              <a:rPr lang="en-US" b="1" dirty="0">
                <a:hlinkClick r:id="rId5"/>
              </a:rPr>
              <a:t>Power</a:t>
            </a:r>
            <a:r>
              <a:rPr lang="en-US" dirty="0">
                <a:hlinkClick r:id="rId5"/>
              </a:rPr>
              <a:t>: Fears of humiliation and meaninglessness, leading to a desire to avoid feeling insignificant</a:t>
            </a:r>
            <a:r>
              <a:rPr lang="en-US" dirty="0"/>
              <a:t>; </a:t>
            </a:r>
            <a:r>
              <a:rPr lang="en-US" b="1" dirty="0">
                <a:hlinkClick r:id="rId5"/>
              </a:rPr>
              <a:t>Control</a:t>
            </a:r>
            <a:r>
              <a:rPr lang="en-US" dirty="0">
                <a:hlinkClick r:id="rId5"/>
              </a:rPr>
              <a:t>: Fears of uncertainty, criticism, and the potential to feel useless or irrelevant. </a:t>
            </a:r>
            <a:r>
              <a:rPr lang="en-US" dirty="0"/>
              <a:t> </a:t>
            </a:r>
          </a:p>
          <a:p>
            <a:r>
              <a:rPr lang="en-US" dirty="0"/>
              <a:t>SHEPHERDING (AUTHORITATIVE) – Understand the calling to lead, to set boundaries, to give structure; “What does God ask of my child?”  - to glorify God</a:t>
            </a:r>
          </a:p>
          <a:p>
            <a:r>
              <a:rPr lang="en-US" dirty="0"/>
              <a:t>PERMISSIVE – Fear based.   Fear losing the child’s affection; child directing the parent, “parenting” the parent – crushing responsibility </a:t>
            </a:r>
            <a:r>
              <a:rPr lang="en-US" b="1" dirty="0">
                <a:hlinkClick r:id="rId5"/>
              </a:rPr>
              <a:t>Comfort</a:t>
            </a:r>
            <a:r>
              <a:rPr lang="en-US" dirty="0">
                <a:hlinkClick r:id="rId5"/>
              </a:rPr>
              <a:t>: Fears of feeling insignificant or invisible, which can lead to a desire to avoid feeling used by others. </a:t>
            </a:r>
            <a:r>
              <a:rPr lang="en-US" dirty="0"/>
              <a:t> </a:t>
            </a:r>
            <a:r>
              <a:rPr lang="en-US" b="1" dirty="0">
                <a:hlinkClick r:id="rId5"/>
              </a:rPr>
              <a:t>Approval</a:t>
            </a:r>
            <a:r>
              <a:rPr lang="en-US" dirty="0">
                <a:hlinkClick r:id="rId5"/>
              </a:rPr>
              <a:t>: Fears of being smothered or judged by others, which can lead to a desire to avoid feeling used by others. </a:t>
            </a:r>
            <a:r>
              <a:rPr lang="en-US" dirty="0"/>
              <a:t> </a:t>
            </a:r>
          </a:p>
          <a:p>
            <a:r>
              <a:rPr lang="en-US" dirty="0"/>
              <a:t>NEGLIGENT – Place their own needs above those of the child to the neglect of the child’s needs.  </a:t>
            </a:r>
          </a:p>
          <a:p>
            <a:endParaRPr lang="en-US" dirty="0"/>
          </a:p>
          <a:p>
            <a:r>
              <a:rPr lang="en-US" dirty="0"/>
              <a:t>Generational pendulum…</a:t>
            </a:r>
          </a:p>
          <a:p>
            <a:endParaRPr lang="en-US" dirty="0"/>
          </a:p>
          <a:p>
            <a:r>
              <a:rPr lang="en-US" b="1" dirty="0"/>
              <a:t>QUESTION:   Give examples of each parenting type in Scripture.   Share.   </a:t>
            </a:r>
            <a:r>
              <a:rPr lang="en-US" b="1" dirty="0">
                <a:sym typeface="Wingdings" panose="05000000000000000000" pitchFamily="2" charset="2"/>
              </a:rPr>
              <a:t></a:t>
            </a:r>
            <a:endParaRPr lang="en-US" b="1" dirty="0"/>
          </a:p>
          <a:p>
            <a:endParaRPr lang="en-US" dirty="0"/>
          </a:p>
          <a:p>
            <a:r>
              <a:rPr lang="en-US" dirty="0"/>
              <a:t>D – Saul (Jonathan and David)</a:t>
            </a:r>
          </a:p>
          <a:p>
            <a:endParaRPr lang="en-US" dirty="0"/>
          </a:p>
          <a:p>
            <a:r>
              <a:rPr lang="en-US" dirty="0"/>
              <a:t>S – Abraham;  Paul – Timothy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Abraham and Isaac:   Worst quote ever:   “God Himself will provide the sacrifice…” As Abraham was tying Isaac up – what do you think that did for their relationship?   He – Isaac willingly allowed himself to be bound and placed on the altar, Sarah was old, he carried the wood, he was in his late teens or early twenties…</a:t>
            </a:r>
          </a:p>
          <a:p>
            <a:endParaRPr lang="en-US" dirty="0"/>
          </a:p>
          <a:p>
            <a:r>
              <a:rPr lang="en-US" dirty="0"/>
              <a:t>P – Jacob – all 12 kids… Joseph</a:t>
            </a:r>
          </a:p>
          <a:p>
            <a:endParaRPr lang="en-US" dirty="0"/>
          </a:p>
          <a:p>
            <a:r>
              <a:rPr lang="en-US" dirty="0"/>
              <a:t>N -Eli</a:t>
            </a:r>
          </a:p>
          <a:p>
            <a:endParaRPr lang="en-US" dirty="0"/>
          </a:p>
        </p:txBody>
      </p:sp>
      <p:sp>
        <p:nvSpPr>
          <p:cNvPr id="4" name="Slide Number Placeholder 3">
            <a:extLst>
              <a:ext uri="{FF2B5EF4-FFF2-40B4-BE49-F238E27FC236}">
                <a16:creationId xmlns:a16="http://schemas.microsoft.com/office/drawing/2014/main" id="{0A7D43FB-C4B9-EC7B-2E72-9110B61ADC35}"/>
              </a:ext>
            </a:extLst>
          </p:cNvPr>
          <p:cNvSpPr>
            <a:spLocks noGrp="1"/>
          </p:cNvSpPr>
          <p:nvPr>
            <p:ph type="sldNum" sz="quarter" idx="5"/>
          </p:nvPr>
        </p:nvSpPr>
        <p:spPr/>
        <p:txBody>
          <a:bodyPr/>
          <a:lstStyle/>
          <a:p>
            <a:fld id="{65999168-CA16-4210-A02E-AD7063E2FE99}" type="slidenum">
              <a:rPr lang="en-US" smtClean="0"/>
              <a:t>4</a:t>
            </a:fld>
            <a:endParaRPr lang="en-US"/>
          </a:p>
        </p:txBody>
      </p:sp>
    </p:spTree>
    <p:extLst>
      <p:ext uri="{BB962C8B-B14F-4D97-AF65-F5344CB8AC3E}">
        <p14:creationId xmlns:p14="http://schemas.microsoft.com/office/powerpoint/2010/main" val="4252085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Acknowledge you are LOSING CONTROL.    Influence ONLY works as a result of trust, consistency, observation, explanation, discipline…  The easiest way to LOSE your power of influence over your adolescent is to live in a way that is not consistent with that which you have taught them and are encouraging them to pursue on their own.   </a:t>
            </a:r>
          </a:p>
          <a:p>
            <a:endParaRPr lang="en-US" dirty="0"/>
          </a:p>
          <a:p>
            <a:r>
              <a:rPr lang="en-US" dirty="0"/>
              <a:t>LIKE A STREAM INTO A RIVER – AS YOU GROW IN EACH OF THESE CATEGORIES RELATIVE TO YOUR OWN RELATIONSHIP WITH GOD, YOUR TEENS WILL GROW IN HOW THEY LIVE IN THESE CATEGORIES RELATIVE TO YOU…</a:t>
            </a:r>
          </a:p>
          <a:p>
            <a:endParaRPr lang="en-US" dirty="0"/>
          </a:p>
          <a:p>
            <a:pPr lvl="0"/>
            <a:r>
              <a:rPr lang="en-US" dirty="0"/>
              <a:t>Influence over insistence</a:t>
            </a:r>
          </a:p>
          <a:p>
            <a:pPr lvl="0"/>
            <a:r>
              <a:rPr lang="en-US" dirty="0"/>
              <a:t>Listen over lecture</a:t>
            </a:r>
          </a:p>
          <a:p>
            <a:pPr lvl="0"/>
            <a:r>
              <a:rPr lang="en-US" dirty="0"/>
              <a:t>Discussion over direction</a:t>
            </a:r>
          </a:p>
          <a:p>
            <a:pPr lvl="0"/>
            <a:r>
              <a:rPr lang="en-US" dirty="0"/>
              <a:t>Honesty over honor</a:t>
            </a:r>
          </a:p>
          <a:p>
            <a:pPr lvl="0"/>
            <a:endParaRPr lang="en-US" dirty="0"/>
          </a:p>
          <a:p>
            <a:pPr lvl="0"/>
            <a:r>
              <a:rPr lang="en-US" dirty="0"/>
              <a:t>TRUST – (INSIDE THE FAMILY) comes from careful decisions and communication over time; CONSISTENCY in parenting and in our behaviors (inward and outward)  Matt 5:37  </a:t>
            </a:r>
            <a:r>
              <a:rPr lang="en-US" b="1" baseline="30000" dirty="0"/>
              <a:t>37 </a:t>
            </a:r>
            <a:r>
              <a:rPr lang="en-US" dirty="0"/>
              <a:t>Let what you say be simply ‘Yes’ or ‘No’; anything more than this comes from evil.</a:t>
            </a:r>
            <a:r>
              <a:rPr lang="en-US" baseline="30000" dirty="0"/>
              <a:t>[</a:t>
            </a:r>
            <a:r>
              <a:rPr lang="en-US" baseline="30000" dirty="0">
                <a:hlinkClick r:id="rId3" tooltip="See footnote g"/>
              </a:rPr>
              <a:t>g</a:t>
            </a:r>
            <a:r>
              <a:rPr lang="en-US" baseline="30000" dirty="0"/>
              <a:t>]</a:t>
            </a:r>
          </a:p>
          <a:p>
            <a:pPr lvl="0"/>
            <a:endParaRPr lang="en-US" baseline="30000" dirty="0"/>
          </a:p>
          <a:p>
            <a:pPr lvl="0"/>
            <a:r>
              <a:rPr lang="en-US" b="1" dirty="0"/>
              <a:t>? EXAMPLE – TEACHING KIDS TO DRIVE?  </a:t>
            </a:r>
          </a:p>
          <a:p>
            <a:pPr lvl="0"/>
            <a:r>
              <a:rPr lang="en-US" b="1" dirty="0"/>
              <a:t>QUESTION – THINK OF AN EXAMPLE WHERE TRUST BETWEEN PARENT AND TEEN IS DIFFICULT?  </a:t>
            </a:r>
          </a:p>
          <a:p>
            <a:pPr lvl="0"/>
            <a:endParaRPr lang="en-US" dirty="0"/>
          </a:p>
          <a:p>
            <a:pPr lvl="0"/>
            <a:endParaRPr lang="en-US" dirty="0"/>
          </a:p>
          <a:p>
            <a:pPr lvl="0"/>
            <a:r>
              <a:rPr lang="en-US" dirty="0"/>
              <a:t>COMMUNITY – (OUTSIDE THE FAMILY)   FAMILY, FRIENDS, CHURCH, WIDER COMMMUNITY  HEBREWS 12:1… Therefore, since we are surrounded by so great a cloud of witnesses, let us also lay aside every weight, and sin which clings so closely, and let us run with endurance the race that is set before us, </a:t>
            </a:r>
            <a:r>
              <a:rPr lang="en-US" b="1" baseline="30000" dirty="0"/>
              <a:t>2 </a:t>
            </a:r>
            <a:r>
              <a:rPr lang="en-US" dirty="0"/>
              <a:t>looking to Jesus, the founder and perfecter of our faith, who for the joy that was set before him endured the cross, despising the shame, and is seated at the right hand of the throne of God.</a:t>
            </a:r>
          </a:p>
          <a:p>
            <a:pPr defTabSz="942289">
              <a:defRPr/>
            </a:pPr>
            <a:endParaRPr lang="en-US" dirty="0"/>
          </a:p>
          <a:p>
            <a:pPr defTabSz="942289">
              <a:defRPr/>
            </a:pPr>
            <a:r>
              <a:rPr lang="en-US" dirty="0"/>
              <a:t>DO NOT FEAR TIKTOK   In this world…. Engage with not approve of…. Become familiar with, understand context (online presence, multimedia layering of identity and relationships, </a:t>
            </a:r>
            <a:r>
              <a:rPr lang="en-US" dirty="0" err="1"/>
              <a:t>etc</a:t>
            </a:r>
            <a:endParaRPr lang="en-US" dirty="0"/>
          </a:p>
          <a:p>
            <a:endParaRPr lang="en-US" dirty="0"/>
          </a:p>
          <a:p>
            <a:r>
              <a:rPr lang="en-US" dirty="0"/>
              <a:t>DISCIPLINE – CHANGES OVER TIME </a:t>
            </a:r>
          </a:p>
          <a:p>
            <a:endParaRPr lang="en-US" dirty="0"/>
          </a:p>
          <a:p>
            <a:endParaRPr lang="en-US" dirty="0"/>
          </a:p>
        </p:txBody>
      </p:sp>
      <p:sp>
        <p:nvSpPr>
          <p:cNvPr id="4" name="Slide Number Placeholder 3"/>
          <p:cNvSpPr>
            <a:spLocks noGrp="1"/>
          </p:cNvSpPr>
          <p:nvPr>
            <p:ph type="sldNum" sz="quarter" idx="5"/>
          </p:nvPr>
        </p:nvSpPr>
        <p:spPr/>
        <p:txBody>
          <a:bodyPr/>
          <a:lstStyle/>
          <a:p>
            <a:fld id="{65999168-CA16-4210-A02E-AD7063E2FE99}" type="slidenum">
              <a:rPr lang="en-US" smtClean="0"/>
              <a:t>5</a:t>
            </a:fld>
            <a:endParaRPr lang="en-US"/>
          </a:p>
        </p:txBody>
      </p:sp>
    </p:spTree>
    <p:extLst>
      <p:ext uri="{BB962C8B-B14F-4D97-AF65-F5344CB8AC3E}">
        <p14:creationId xmlns:p14="http://schemas.microsoft.com/office/powerpoint/2010/main" val="332053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WORLD’S  – to raise a wise, kind, well, rounded child who gets into a good college so they can get a good job with a decent paycheck, spouse, family, home.   That is success in many (American) eyes.   </a:t>
            </a:r>
          </a:p>
          <a:p>
            <a:endParaRPr lang="en-US" dirty="0"/>
          </a:p>
          <a:p>
            <a:r>
              <a:rPr lang="en-US" dirty="0"/>
              <a:t>GOD’s PRIZE: RELATONSHIP </a:t>
            </a:r>
          </a:p>
          <a:p>
            <a:endParaRPr lang="en-US" dirty="0"/>
          </a:p>
          <a:p>
            <a:r>
              <a:rPr lang="en-US" sz="1200" b="1" i="0" kern="1200" baseline="30000" dirty="0">
                <a:solidFill>
                  <a:schemeClr val="tx1"/>
                </a:solidFill>
                <a:effectLst/>
                <a:latin typeface="+mn-lt"/>
                <a:ea typeface="+mn-ea"/>
                <a:cs typeface="+mn-cs"/>
              </a:rPr>
              <a:t>10 </a:t>
            </a:r>
            <a:r>
              <a:rPr lang="en-US" sz="1200" b="0" i="0" kern="1200" dirty="0">
                <a:solidFill>
                  <a:schemeClr val="tx1"/>
                </a:solidFill>
                <a:effectLst/>
                <a:latin typeface="+mn-lt"/>
                <a:ea typeface="+mn-ea"/>
                <a:cs typeface="+mn-cs"/>
              </a:rPr>
              <a:t>In this is love, not that we have loved God but that he loved us and sent his Son to be the propitiation for our sins. </a:t>
            </a:r>
            <a:r>
              <a:rPr lang="en-US" sz="1200" b="1" i="0" kern="1200" baseline="30000" dirty="0">
                <a:solidFill>
                  <a:schemeClr val="tx1"/>
                </a:solidFill>
                <a:effectLst/>
                <a:latin typeface="+mn-lt"/>
                <a:ea typeface="+mn-ea"/>
                <a:cs typeface="+mn-cs"/>
              </a:rPr>
              <a:t>11 </a:t>
            </a:r>
            <a:r>
              <a:rPr lang="en-US" sz="1200" b="0" i="0" kern="1200" dirty="0">
                <a:solidFill>
                  <a:schemeClr val="tx1"/>
                </a:solidFill>
                <a:effectLst/>
                <a:latin typeface="+mn-lt"/>
                <a:ea typeface="+mn-ea"/>
                <a:cs typeface="+mn-cs"/>
              </a:rPr>
              <a:t>Beloved, if God so loved us, we also ought to love one another. </a:t>
            </a:r>
            <a:r>
              <a:rPr lang="en-US" sz="1200" b="1" i="0" kern="1200" baseline="30000" dirty="0">
                <a:solidFill>
                  <a:schemeClr val="tx1"/>
                </a:solidFill>
                <a:effectLst/>
                <a:latin typeface="+mn-lt"/>
                <a:ea typeface="+mn-ea"/>
                <a:cs typeface="+mn-cs"/>
              </a:rPr>
              <a:t>12 </a:t>
            </a:r>
            <a:r>
              <a:rPr lang="en-US" sz="1200" b="0" i="0" kern="1200" dirty="0">
                <a:solidFill>
                  <a:schemeClr val="tx1"/>
                </a:solidFill>
                <a:effectLst/>
                <a:latin typeface="+mn-lt"/>
                <a:ea typeface="+mn-ea"/>
                <a:cs typeface="+mn-cs"/>
              </a:rPr>
              <a:t>No one has ever seen God; if we love one another, God abides in us and his love is perfected in us</a:t>
            </a:r>
          </a:p>
          <a:p>
            <a:endParaRPr lang="en-US" dirty="0"/>
          </a:p>
          <a:p>
            <a:endParaRPr lang="en-US" dirty="0"/>
          </a:p>
          <a:p>
            <a:pPr lvl="0"/>
            <a:r>
              <a:rPr lang="en-US" dirty="0"/>
              <a:t>HOLINESS – We are to be holy as He is holy – 1 Pet 1:13-16</a:t>
            </a:r>
          </a:p>
          <a:p>
            <a:pPr lvl="0"/>
            <a:r>
              <a:rPr lang="en-US" sz="1200" b="1" i="0" kern="1200" baseline="30000" dirty="0">
                <a:solidFill>
                  <a:schemeClr val="tx1"/>
                </a:solidFill>
                <a:effectLst/>
                <a:latin typeface="+mn-lt"/>
                <a:ea typeface="+mn-ea"/>
                <a:cs typeface="+mn-cs"/>
              </a:rPr>
              <a:t>13 </a:t>
            </a:r>
            <a:r>
              <a:rPr lang="en-US" sz="1200" b="0" i="0" kern="1200" dirty="0">
                <a:solidFill>
                  <a:schemeClr val="tx1"/>
                </a:solidFill>
                <a:effectLst/>
                <a:latin typeface="+mn-lt"/>
                <a:ea typeface="+mn-ea"/>
                <a:cs typeface="+mn-cs"/>
              </a:rPr>
              <a:t>Therefore, preparing your minds for action,</a:t>
            </a:r>
            <a:r>
              <a:rPr lang="en-US" sz="1200" b="0" i="0" kern="1200" baseline="30000" dirty="0">
                <a:solidFill>
                  <a:schemeClr val="tx1"/>
                </a:solidFill>
                <a:effectLst/>
                <a:latin typeface="+mn-lt"/>
                <a:ea typeface="+mn-ea"/>
                <a:cs typeface="+mn-cs"/>
              </a:rPr>
              <a:t>[</a:t>
            </a:r>
            <a:r>
              <a:rPr lang="en-US" sz="1200" b="0" i="0" kern="1200" baseline="30000" dirty="0">
                <a:solidFill>
                  <a:schemeClr val="tx1"/>
                </a:solidFill>
                <a:effectLst/>
                <a:latin typeface="+mn-lt"/>
                <a:ea typeface="+mn-ea"/>
                <a:cs typeface="+mn-cs"/>
                <a:hlinkClick r:id="rId3" tooltip="See footnote b"/>
              </a:rPr>
              <a:t>b</a:t>
            </a:r>
            <a:r>
              <a:rPr lang="en-US" sz="1200" b="0" i="0" kern="1200" baseline="300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and being sober-minded, set your hope fully on the grace that will be brought to you at the revelation of Jesus Christ. </a:t>
            </a:r>
            <a:r>
              <a:rPr lang="en-US" sz="1200" b="1" i="0" kern="1200" baseline="30000" dirty="0">
                <a:solidFill>
                  <a:schemeClr val="tx1"/>
                </a:solidFill>
                <a:effectLst/>
                <a:latin typeface="+mn-lt"/>
                <a:ea typeface="+mn-ea"/>
                <a:cs typeface="+mn-cs"/>
              </a:rPr>
              <a:t>14 </a:t>
            </a:r>
            <a:r>
              <a:rPr lang="en-US" sz="1200" b="0" i="0" kern="1200" dirty="0">
                <a:solidFill>
                  <a:schemeClr val="tx1"/>
                </a:solidFill>
                <a:effectLst/>
                <a:latin typeface="+mn-lt"/>
                <a:ea typeface="+mn-ea"/>
                <a:cs typeface="+mn-cs"/>
              </a:rPr>
              <a:t>As obedient children, do not be conformed to the passions of your former ignorance, </a:t>
            </a:r>
            <a:r>
              <a:rPr lang="en-US" sz="1200" b="1" i="0" kern="1200" baseline="30000" dirty="0">
                <a:solidFill>
                  <a:schemeClr val="tx1"/>
                </a:solidFill>
                <a:effectLst/>
                <a:latin typeface="+mn-lt"/>
                <a:ea typeface="+mn-ea"/>
                <a:cs typeface="+mn-cs"/>
              </a:rPr>
              <a:t>15 </a:t>
            </a:r>
            <a:r>
              <a:rPr lang="en-US" sz="1200" b="0" i="0" kern="1200" dirty="0">
                <a:solidFill>
                  <a:schemeClr val="tx1"/>
                </a:solidFill>
                <a:effectLst/>
                <a:latin typeface="+mn-lt"/>
                <a:ea typeface="+mn-ea"/>
                <a:cs typeface="+mn-cs"/>
              </a:rPr>
              <a:t>but as he who called you is holy, you also be holy in all your conduct, </a:t>
            </a:r>
            <a:r>
              <a:rPr lang="en-US" sz="1200" b="1" i="0" kern="1200" baseline="30000" dirty="0">
                <a:solidFill>
                  <a:schemeClr val="tx1"/>
                </a:solidFill>
                <a:effectLst/>
                <a:latin typeface="+mn-lt"/>
                <a:ea typeface="+mn-ea"/>
                <a:cs typeface="+mn-cs"/>
              </a:rPr>
              <a:t>16 </a:t>
            </a:r>
            <a:r>
              <a:rPr lang="en-US" sz="1200" b="0" i="0" kern="1200" dirty="0">
                <a:solidFill>
                  <a:schemeClr val="tx1"/>
                </a:solidFill>
                <a:effectLst/>
                <a:latin typeface="+mn-lt"/>
                <a:ea typeface="+mn-ea"/>
                <a:cs typeface="+mn-cs"/>
              </a:rPr>
              <a:t>since it is written, “You shall be holy, for I am holy.” </a:t>
            </a:r>
            <a:endParaRPr lang="en-US" dirty="0"/>
          </a:p>
          <a:p>
            <a:pPr lvl="0"/>
            <a:endParaRPr lang="en-US" dirty="0"/>
          </a:p>
          <a:p>
            <a:r>
              <a:rPr lang="en-US" dirty="0"/>
              <a:t>WORSHIP – All our lives are worship – 1 Cor 10:31   </a:t>
            </a:r>
          </a:p>
          <a:p>
            <a:r>
              <a:rPr lang="en-US" sz="1200" b="1" i="0" kern="1200" baseline="30000" dirty="0">
                <a:solidFill>
                  <a:schemeClr val="tx1"/>
                </a:solidFill>
                <a:effectLst/>
                <a:latin typeface="+mn-lt"/>
                <a:ea typeface="+mn-ea"/>
                <a:cs typeface="+mn-cs"/>
              </a:rPr>
              <a:t>31 </a:t>
            </a:r>
            <a:r>
              <a:rPr lang="en-US" sz="1200" b="0" i="0" kern="1200" dirty="0">
                <a:solidFill>
                  <a:schemeClr val="tx1"/>
                </a:solidFill>
                <a:effectLst/>
                <a:latin typeface="+mn-lt"/>
                <a:ea typeface="+mn-ea"/>
                <a:cs typeface="+mn-cs"/>
              </a:rPr>
              <a:t>So, whether you eat or drink, or whatever you do, do all to the glory of God.</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RELATIONSHIP - US TO GOD, US TO OUR KIDS, GOD TO OUR KIDS, OUR KIDS TO GOD</a:t>
            </a:r>
          </a:p>
          <a:p>
            <a:pPr lvl="1"/>
            <a:endParaRPr lang="en-US" dirty="0"/>
          </a:p>
          <a:p>
            <a:pPr lvl="0"/>
            <a:endParaRPr lang="en-US" dirty="0"/>
          </a:p>
          <a:p>
            <a:endParaRPr lang="en-US" dirty="0"/>
          </a:p>
        </p:txBody>
      </p:sp>
      <p:sp>
        <p:nvSpPr>
          <p:cNvPr id="4" name="Slide Number Placeholder 3"/>
          <p:cNvSpPr>
            <a:spLocks noGrp="1"/>
          </p:cNvSpPr>
          <p:nvPr>
            <p:ph type="sldNum" sz="quarter" idx="5"/>
          </p:nvPr>
        </p:nvSpPr>
        <p:spPr/>
        <p:txBody>
          <a:bodyPr/>
          <a:lstStyle/>
          <a:p>
            <a:fld id="{65999168-CA16-4210-A02E-AD7063E2FE99}" type="slidenum">
              <a:rPr lang="en-US" smtClean="0"/>
              <a:t>6</a:t>
            </a:fld>
            <a:endParaRPr lang="en-US"/>
          </a:p>
        </p:txBody>
      </p:sp>
    </p:spTree>
    <p:extLst>
      <p:ext uri="{BB962C8B-B14F-4D97-AF65-F5344CB8AC3E}">
        <p14:creationId xmlns:p14="http://schemas.microsoft.com/office/powerpoint/2010/main" val="978001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C82B8-3755-BFEA-517E-A4F367A6C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C9F42C-79DE-CCC1-F38E-E0F7A64498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9AD6F-CF29-634C-9098-E035575DE24E}"/>
              </a:ext>
            </a:extLst>
          </p:cNvPr>
          <p:cNvSpPr>
            <a:spLocks noGrp="1"/>
          </p:cNvSpPr>
          <p:nvPr>
            <p:ph type="body" idx="1"/>
          </p:nvPr>
        </p:nvSpPr>
        <p:spPr/>
        <p:txBody>
          <a:bodyPr/>
          <a:lstStyle/>
          <a:p>
            <a:r>
              <a:rPr lang="en-US" dirty="0"/>
              <a:t>What if I missed those young years?</a:t>
            </a:r>
          </a:p>
          <a:p>
            <a:endParaRPr lang="en-US" dirty="0"/>
          </a:p>
          <a:p>
            <a:r>
              <a:rPr lang="en-US" dirty="0"/>
              <a:t>What if my walk is not honorable, worth emulating?  </a:t>
            </a:r>
          </a:p>
          <a:p>
            <a:endParaRPr lang="en-US" dirty="0"/>
          </a:p>
          <a:p>
            <a:r>
              <a:rPr lang="en-US" dirty="0"/>
              <a:t>What if my parents abused me, neglected me, I do not have a role model?   </a:t>
            </a:r>
          </a:p>
          <a:p>
            <a:endParaRPr lang="en-US" dirty="0"/>
          </a:p>
          <a:p>
            <a:r>
              <a:rPr lang="en-US" dirty="0"/>
              <a:t>What if it is too late, my child has already become who they are going to be?  </a:t>
            </a:r>
          </a:p>
          <a:p>
            <a:endParaRPr lang="en-US" dirty="0"/>
          </a:p>
          <a:p>
            <a:r>
              <a:rPr lang="en-US" sz="1200" b="1" dirty="0"/>
              <a:t>FINAL QUESION:</a:t>
            </a:r>
            <a:br>
              <a:rPr lang="en-US" sz="1200" b="1" dirty="0"/>
            </a:br>
            <a:r>
              <a:rPr lang="en-US" sz="1200" b="1" dirty="0"/>
              <a:t>For times </a:t>
            </a:r>
            <a:r>
              <a:rPr lang="en-US" sz="1200" b="1"/>
              <a:t>where we have </a:t>
            </a:r>
            <a:r>
              <a:rPr lang="en-US" sz="1200" b="1" dirty="0"/>
              <a:t>been less than successful, how do we find grace? </a:t>
            </a:r>
          </a:p>
          <a:p>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have a family, church, community, culture audience and we often contend with shame and performance.  Our teens are a reflection of our success or failure as parents, as Christians/faithful followers of God.   We learn grace for others and for ourselves in the process…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PROVERBS 3 </a:t>
            </a:r>
            <a:r>
              <a:rPr lang="en-US" b="1" baseline="30000" dirty="0"/>
              <a:t>5 </a:t>
            </a:r>
            <a:r>
              <a:rPr lang="en-US" dirty="0"/>
              <a:t>Trust in the </a:t>
            </a:r>
            <a:r>
              <a:rPr lang="en-US" cap="small" dirty="0"/>
              <a:t>Lord</a:t>
            </a:r>
            <a:r>
              <a:rPr lang="en-US" dirty="0"/>
              <a:t> with all your heart,</a:t>
            </a:r>
            <a:br>
              <a:rPr lang="en-US" dirty="0"/>
            </a:br>
            <a:r>
              <a:rPr lang="en-US" dirty="0"/>
              <a:t>    and do not lean on your own understanding.</a:t>
            </a:r>
            <a:br>
              <a:rPr lang="en-US" dirty="0"/>
            </a:br>
            <a:r>
              <a:rPr lang="en-US" b="1" baseline="30000" dirty="0"/>
              <a:t>6 </a:t>
            </a:r>
            <a:r>
              <a:rPr lang="en-US" dirty="0"/>
              <a:t>In all your ways acknowledge him,</a:t>
            </a:r>
            <a:br>
              <a:rPr lang="en-US" dirty="0"/>
            </a:br>
            <a:r>
              <a:rPr lang="en-US" dirty="0"/>
              <a:t>    and he will make straight your paths.</a:t>
            </a:r>
            <a:br>
              <a:rPr lang="en-US" dirty="0"/>
            </a:br>
            <a:r>
              <a:rPr lang="en-US" b="1" baseline="30000" dirty="0"/>
              <a:t>7 </a:t>
            </a:r>
            <a:r>
              <a:rPr lang="en-US" dirty="0"/>
              <a:t>Be not wise in your own eyes;</a:t>
            </a:r>
            <a:br>
              <a:rPr lang="en-US" dirty="0"/>
            </a:br>
            <a:r>
              <a:rPr lang="en-US" dirty="0"/>
              <a:t>    fear the </a:t>
            </a:r>
            <a:r>
              <a:rPr lang="en-US" cap="small" dirty="0"/>
              <a:t>Lord</a:t>
            </a:r>
            <a:r>
              <a:rPr lang="en-US" dirty="0"/>
              <a:t>, and turn away from evil.</a:t>
            </a:r>
            <a:br>
              <a:rPr lang="en-US" dirty="0"/>
            </a:br>
            <a:r>
              <a:rPr lang="en-US" b="1" baseline="30000" dirty="0"/>
              <a:t>8 </a:t>
            </a:r>
            <a:r>
              <a:rPr lang="en-US" dirty="0"/>
              <a:t>It will be healing to your flesh</a:t>
            </a:r>
            <a:r>
              <a:rPr lang="en-US" baseline="30000" dirty="0"/>
              <a:t>[</a:t>
            </a:r>
            <a:r>
              <a:rPr lang="en-US" baseline="30000" dirty="0">
                <a:hlinkClick r:id="rId3" tooltip="See footnote b"/>
              </a:rPr>
              <a:t>b</a:t>
            </a:r>
            <a:r>
              <a:rPr lang="en-US" baseline="30000" dirty="0"/>
              <a:t>]</a:t>
            </a:r>
            <a:br>
              <a:rPr lang="en-US" dirty="0"/>
            </a:br>
            <a:r>
              <a:rPr lang="en-US" dirty="0"/>
              <a:t>    and refreshment</a:t>
            </a:r>
            <a:r>
              <a:rPr lang="en-US" baseline="30000" dirty="0"/>
              <a:t>[</a:t>
            </a:r>
            <a:r>
              <a:rPr lang="en-US" baseline="30000" dirty="0">
                <a:hlinkClick r:id="rId4" tooltip="See footnote c"/>
              </a:rPr>
              <a:t>c</a:t>
            </a:r>
            <a:r>
              <a:rPr lang="en-US" baseline="30000" dirty="0"/>
              <a:t>]</a:t>
            </a:r>
            <a:r>
              <a:rPr lang="en-US" dirty="0"/>
              <a:t> to your bones.</a:t>
            </a:r>
          </a:p>
          <a:p>
            <a:endParaRPr lang="en-US" dirty="0"/>
          </a:p>
          <a:p>
            <a:endParaRPr lang="en-US" dirty="0"/>
          </a:p>
        </p:txBody>
      </p:sp>
      <p:sp>
        <p:nvSpPr>
          <p:cNvPr id="4" name="Slide Number Placeholder 3">
            <a:extLst>
              <a:ext uri="{FF2B5EF4-FFF2-40B4-BE49-F238E27FC236}">
                <a16:creationId xmlns:a16="http://schemas.microsoft.com/office/drawing/2014/main" id="{F5D5CC1B-ABA6-E445-2500-8D4E425E665B}"/>
              </a:ext>
            </a:extLst>
          </p:cNvPr>
          <p:cNvSpPr>
            <a:spLocks noGrp="1"/>
          </p:cNvSpPr>
          <p:nvPr>
            <p:ph type="sldNum" sz="quarter" idx="5"/>
          </p:nvPr>
        </p:nvSpPr>
        <p:spPr/>
        <p:txBody>
          <a:bodyPr/>
          <a:lstStyle/>
          <a:p>
            <a:fld id="{65999168-CA16-4210-A02E-AD7063E2FE99}" type="slidenum">
              <a:rPr lang="en-US" smtClean="0"/>
              <a:t>7</a:t>
            </a:fld>
            <a:endParaRPr lang="en-US"/>
          </a:p>
        </p:txBody>
      </p:sp>
    </p:spTree>
    <p:extLst>
      <p:ext uri="{BB962C8B-B14F-4D97-AF65-F5344CB8AC3E}">
        <p14:creationId xmlns:p14="http://schemas.microsoft.com/office/powerpoint/2010/main" val="1470491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F5D97-3C3D-0FA1-47FB-2EDD893A08C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0536E9A-013F-D322-9907-816A18309A3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699DCB6-69DD-926C-ED1D-EA833A9059AA}"/>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CA11C4B7-C269-98D0-31CB-E1F17343B1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96EDD-DC7A-E914-446A-9C79323C41B6}"/>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97367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BBAA-591A-00B7-0FB8-039DE6FC94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6D7181-8CE9-87C7-7978-FC57F6EBDF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93377-FCB4-EDDF-70B7-8C9B4CBA1FDF}"/>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43F47228-125E-09D8-5009-450BD01003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5E32AE-97F5-8E09-CC70-1B48B442D867}"/>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80094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3BCA21-60E0-2994-A5ED-8869ABAC116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3081BA-F9FA-5151-ADB3-A2E638C478A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591C29-CB6C-57F7-9BD1-17A21BA964D8}"/>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4435329A-46FC-F4FD-2A6D-F6C7BB64E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5E032C-9645-C7A9-E790-6CC4E361197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29675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2C89A-8C06-8552-6142-B38A10D39C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12AB12-3C60-2F22-D297-6DAD515FDD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70D59F-41DC-FB70-A4F5-5293D7837E06}"/>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16711442-A4A4-9101-6A12-735A3A691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ADF5A6-BCCE-D3DA-1D4A-CB977CF92849}"/>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68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0E8E3-8620-B10D-13AC-AC5832420449}"/>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F8C599FE-75F7-0C89-89C5-362BE52B20CB}"/>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F9A222-6189-100F-4D92-ED2273CC8595}"/>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5B0E849F-C49C-8211-6F68-E3CB1AD23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77E8C9-23C6-300E-D322-9090A76E556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0572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21FF7-3B85-4DC3-96B0-FDFEF8DB43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7914BC-302F-1EF9-4333-40B0D08CF31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57F1E9-1713-8A42-F0BF-E490C5D5014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E67585-CBBC-12E2-A1F8-86AF04B0AC8D}"/>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6" name="Footer Placeholder 5">
            <a:extLst>
              <a:ext uri="{FF2B5EF4-FFF2-40B4-BE49-F238E27FC236}">
                <a16:creationId xmlns:a16="http://schemas.microsoft.com/office/drawing/2014/main" id="{ACF6FF27-BC2F-DA59-6B71-E137AD8CB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A00A0F-9D21-7EB8-E066-44E544DEDDB1}"/>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05614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017C5-A6E1-154B-77DC-8A711DF3F6FD}"/>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7812D7-5AC7-A010-7B9C-D8A901538CF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FEB99A7-B6B1-0BAE-2D7C-2362E1A766C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71B1D3-2109-9993-44CB-2BBE6FDC9D9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19BEDC5-6BC0-9197-1BED-03372BD6EDC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852CD3-6E02-CFAF-B63C-080CB8B4AF86}"/>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8" name="Footer Placeholder 7">
            <a:extLst>
              <a:ext uri="{FF2B5EF4-FFF2-40B4-BE49-F238E27FC236}">
                <a16:creationId xmlns:a16="http://schemas.microsoft.com/office/drawing/2014/main" id="{5EEBF439-43F0-96FC-8923-E3D5808A13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E6D687-1FAC-7452-8873-70B1D7263CD6}"/>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0501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4D1B9-ECF5-3262-F4DD-964AA6AB0C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5D32D8-4ED3-7BA7-8181-D44105A850A8}"/>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4" name="Footer Placeholder 3">
            <a:extLst>
              <a:ext uri="{FF2B5EF4-FFF2-40B4-BE49-F238E27FC236}">
                <a16:creationId xmlns:a16="http://schemas.microsoft.com/office/drawing/2014/main" id="{95AE710C-9300-CF18-02F6-DC55930B3C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907426-5CC9-FFF2-7D68-9CE345A645ED}"/>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47791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E3D08B-0447-DDD6-6F7D-BDDAABCFEB91}"/>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3" name="Footer Placeholder 2">
            <a:extLst>
              <a:ext uri="{FF2B5EF4-FFF2-40B4-BE49-F238E27FC236}">
                <a16:creationId xmlns:a16="http://schemas.microsoft.com/office/drawing/2014/main" id="{50F4EB51-CB79-8E9C-C420-7AEDFFA9DF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A2098B-D637-D079-6550-D21F2907C86B}"/>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5460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E0E9A-32C4-8393-D4E5-3C2AC429615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D062990-46F4-DEEC-697D-7872054ABC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85041E-0BC1-F504-9F4E-3C34025CCC1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3AE2D6-8141-E727-2D9B-5A9989C46CB2}"/>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6" name="Footer Placeholder 5">
            <a:extLst>
              <a:ext uri="{FF2B5EF4-FFF2-40B4-BE49-F238E27FC236}">
                <a16:creationId xmlns:a16="http://schemas.microsoft.com/office/drawing/2014/main" id="{2331DB1F-443B-E39D-F14F-7601B9413D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4DA9FA-B520-F132-86B9-77EB11884FE1}"/>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6498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A40F4-841B-2D46-4BD2-ED65FB0FD14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FEE62F6-4C47-DB4A-F3E8-3ACB6B9D05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3CF4ADD3-305F-EDB6-A0C8-C76F7E41786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20CF0A8-F86B-4DCB-6568-3ED22E91255C}"/>
              </a:ext>
            </a:extLst>
          </p:cNvPr>
          <p:cNvSpPr>
            <a:spLocks noGrp="1"/>
          </p:cNvSpPr>
          <p:nvPr>
            <p:ph type="dt" sz="half" idx="10"/>
          </p:nvPr>
        </p:nvSpPr>
        <p:spPr/>
        <p:txBody>
          <a:bodyPr/>
          <a:lstStyle/>
          <a:p>
            <a:fld id="{5BCAD085-E8A6-8845-BD4E-CB4CCA059FC4}" type="datetimeFigureOut">
              <a:rPr lang="en-US" smtClean="0"/>
              <a:t>5/24/2026</a:t>
            </a:fld>
            <a:endParaRPr lang="en-US"/>
          </a:p>
        </p:txBody>
      </p:sp>
      <p:sp>
        <p:nvSpPr>
          <p:cNvPr id="6" name="Footer Placeholder 5">
            <a:extLst>
              <a:ext uri="{FF2B5EF4-FFF2-40B4-BE49-F238E27FC236}">
                <a16:creationId xmlns:a16="http://schemas.microsoft.com/office/drawing/2014/main" id="{2DD42298-9229-653E-F25E-90770658A7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46EE43-85C6-68D3-5D48-1848316BA4FA}"/>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11818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1000">
              <a:schemeClr val="tx2">
                <a:lumMod val="50000"/>
                <a:lumOff val="50000"/>
              </a:schemeClr>
            </a:gs>
            <a:gs pos="76000">
              <a:schemeClr val="accent1">
                <a:lumMod val="45000"/>
                <a:lumOff val="55000"/>
              </a:schemeClr>
            </a:gs>
            <a:gs pos="52000">
              <a:schemeClr val="accent1">
                <a:lumMod val="45000"/>
                <a:lumOff val="55000"/>
              </a:schemeClr>
            </a:gs>
            <a:gs pos="100000">
              <a:schemeClr val="tx2">
                <a:lumMod val="50000"/>
                <a:lumOff val="5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B420B-7359-5E6D-3810-E7FAA984C99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65ECB1-576D-DC95-0AA8-85C67F7ACD6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9E6492-592C-BE25-10E4-9A8B8281D2F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BCAD085-E8A6-8845-BD4E-CB4CCA059FC4}" type="datetimeFigureOut">
              <a:rPr lang="en-US" smtClean="0"/>
              <a:t>5/24/2026</a:t>
            </a:fld>
            <a:endParaRPr lang="en-US"/>
          </a:p>
        </p:txBody>
      </p:sp>
      <p:sp>
        <p:nvSpPr>
          <p:cNvPr id="5" name="Footer Placeholder 4">
            <a:extLst>
              <a:ext uri="{FF2B5EF4-FFF2-40B4-BE49-F238E27FC236}">
                <a16:creationId xmlns:a16="http://schemas.microsoft.com/office/drawing/2014/main" id="{FF61F8C0-930F-42C8-DDE2-4098F823E0A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963A97A-2510-1481-1302-06FB3305F37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034804592"/>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defTabSz="914400"/>
            <a:r>
              <a:rPr lang="en-US" b="1" kern="1200" dirty="0">
                <a:solidFill>
                  <a:schemeClr val="bg1"/>
                </a:solidFill>
              </a:rPr>
              <a:t>GOD-HONORING PARENTING:</a:t>
            </a:r>
            <a:br>
              <a:rPr lang="en-US" b="1" kern="1200" dirty="0">
                <a:solidFill>
                  <a:schemeClr val="bg1"/>
                </a:solidFill>
              </a:rPr>
            </a:br>
            <a:r>
              <a:rPr lang="en-US" b="1" dirty="0">
                <a:solidFill>
                  <a:schemeClr val="bg1"/>
                </a:solidFill>
              </a:rPr>
              <a:t>ADOLESCENTS</a:t>
            </a:r>
            <a:endParaRPr lang="en-US" b="1" kern="1200" dirty="0">
              <a:solidFill>
                <a:schemeClr val="bg1"/>
              </a:solidFill>
            </a:endParaRPr>
          </a:p>
        </p:txBody>
      </p:sp>
      <p:graphicFrame>
        <p:nvGraphicFramePr>
          <p:cNvPr id="5" name="Content Placeholder 2">
            <a:extLst>
              <a:ext uri="{FF2B5EF4-FFF2-40B4-BE49-F238E27FC236}">
                <a16:creationId xmlns:a16="http://schemas.microsoft.com/office/drawing/2014/main" id="{9CC070A5-6179-2156-B371-AC256333220E}"/>
              </a:ext>
            </a:extLst>
          </p:cNvPr>
          <p:cNvGraphicFramePr>
            <a:graphicFrameLocks noGrp="1"/>
          </p:cNvGraphicFramePr>
          <p:nvPr>
            <p:ph idx="1"/>
            <p:extLst>
              <p:ext uri="{D42A27DB-BD31-4B8C-83A1-F6EECF244321}">
                <p14:modId xmlns:p14="http://schemas.microsoft.com/office/powerpoint/2010/main" val="3416039295"/>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rrow: Right 5">
            <a:extLst>
              <a:ext uri="{FF2B5EF4-FFF2-40B4-BE49-F238E27FC236}">
                <a16:creationId xmlns:a16="http://schemas.microsoft.com/office/drawing/2014/main" id="{DB2C50B6-8746-2759-1F0A-35807BBD1D62}"/>
              </a:ext>
            </a:extLst>
          </p:cNvPr>
          <p:cNvSpPr/>
          <p:nvPr/>
        </p:nvSpPr>
        <p:spPr>
          <a:xfrm>
            <a:off x="806824" y="3527612"/>
            <a:ext cx="480732" cy="336176"/>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20A79AA9-834F-09D7-AED0-67C493112D96}"/>
              </a:ext>
            </a:extLst>
          </p:cNvPr>
          <p:cNvSpPr/>
          <p:nvPr/>
        </p:nvSpPr>
        <p:spPr>
          <a:xfrm>
            <a:off x="806824" y="2459225"/>
            <a:ext cx="480732" cy="336176"/>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FC2A47EE-C849-20A4-F200-2569B0F1ED6B}"/>
              </a:ext>
            </a:extLst>
          </p:cNvPr>
          <p:cNvSpPr/>
          <p:nvPr/>
        </p:nvSpPr>
        <p:spPr>
          <a:xfrm>
            <a:off x="806824" y="4587034"/>
            <a:ext cx="480732" cy="336176"/>
          </a:xfrm>
          <a:prstGeom prst="rightArrow">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D8474-AFDB-129E-8126-3130A37FD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E15C2-346C-F685-209F-44A27EC61E91}"/>
              </a:ext>
            </a:extLst>
          </p:cNvPr>
          <p:cNvSpPr>
            <a:spLocks noGrp="1"/>
          </p:cNvSpPr>
          <p:nvPr>
            <p:ph type="title"/>
          </p:nvPr>
        </p:nvSpPr>
        <p:spPr>
          <a:xfrm>
            <a:off x="359545" y="1070800"/>
            <a:ext cx="2954766" cy="5583126"/>
          </a:xfrm>
        </p:spPr>
        <p:txBody>
          <a:bodyPr>
            <a:normAutofit/>
          </a:bodyPr>
          <a:lstStyle/>
          <a:p>
            <a:pPr algn="ctr"/>
            <a:r>
              <a:rPr lang="en-US" sz="4800" b="1" dirty="0">
                <a:solidFill>
                  <a:schemeClr val="bg1"/>
                </a:solidFill>
              </a:rPr>
              <a:t>PRIORITY:</a:t>
            </a:r>
            <a:br>
              <a:rPr lang="en-US" sz="4000" b="1" dirty="0">
                <a:solidFill>
                  <a:schemeClr val="bg1"/>
                </a:solidFill>
              </a:rPr>
            </a:br>
            <a:endParaRPr lang="en-US" sz="3200" dirty="0">
              <a:solidFill>
                <a:schemeClr val="bg1"/>
              </a:solidFill>
            </a:endParaRPr>
          </a:p>
        </p:txBody>
      </p:sp>
      <p:graphicFrame>
        <p:nvGraphicFramePr>
          <p:cNvPr id="5" name="Content Placeholder 2">
            <a:extLst>
              <a:ext uri="{FF2B5EF4-FFF2-40B4-BE49-F238E27FC236}">
                <a16:creationId xmlns:a16="http://schemas.microsoft.com/office/drawing/2014/main" id="{D66A0807-6FD2-803C-A6AB-4A641D43A84C}"/>
              </a:ext>
            </a:extLst>
          </p:cNvPr>
          <p:cNvGraphicFramePr>
            <a:graphicFrameLocks noGrp="1"/>
          </p:cNvGraphicFramePr>
          <p:nvPr>
            <p:ph idx="1"/>
            <p:extLst>
              <p:ext uri="{D42A27DB-BD31-4B8C-83A1-F6EECF244321}">
                <p14:modId xmlns:p14="http://schemas.microsoft.com/office/powerpoint/2010/main" val="3869549313"/>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3804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0A550-75BC-6D30-7054-91EFF826DB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8F1619-640F-62F9-0B14-96ADB60846CD}"/>
              </a:ext>
            </a:extLst>
          </p:cNvPr>
          <p:cNvSpPr>
            <a:spLocks noGrp="1"/>
          </p:cNvSpPr>
          <p:nvPr>
            <p:ph type="title"/>
          </p:nvPr>
        </p:nvSpPr>
        <p:spPr/>
        <p:txBody>
          <a:bodyPr anchor="ctr">
            <a:noAutofit/>
          </a:bodyPr>
          <a:lstStyle/>
          <a:p>
            <a:pPr algn="ctr"/>
            <a:r>
              <a:rPr lang="en-US" sz="4800" b="1" dirty="0">
                <a:solidFill>
                  <a:schemeClr val="bg1"/>
                </a:solidFill>
              </a:rPr>
              <a:t>PROCESS</a:t>
            </a:r>
            <a:r>
              <a:rPr lang="en-US" sz="4000" b="1" dirty="0">
                <a:solidFill>
                  <a:schemeClr val="bg1"/>
                </a:solidFill>
              </a:rPr>
              <a:t>:</a:t>
            </a:r>
            <a:br>
              <a:rPr lang="en-US" sz="3600" b="1" dirty="0">
                <a:solidFill>
                  <a:schemeClr val="bg1"/>
                </a:solidFill>
              </a:rPr>
            </a:br>
            <a:r>
              <a:rPr lang="en-US" sz="3400" dirty="0">
                <a:solidFill>
                  <a:schemeClr val="bg1"/>
                </a:solidFill>
              </a:rPr>
              <a:t>WHO THEY ARE </a:t>
            </a:r>
            <a:br>
              <a:rPr lang="en-US" sz="3400" dirty="0">
                <a:solidFill>
                  <a:schemeClr val="bg1"/>
                </a:solidFill>
              </a:rPr>
            </a:br>
            <a:r>
              <a:rPr lang="en-US" sz="3400" dirty="0">
                <a:solidFill>
                  <a:schemeClr val="bg1"/>
                </a:solidFill>
              </a:rPr>
              <a:t>(IDENTITY AND ACCOUNTABILITY)</a:t>
            </a:r>
          </a:p>
        </p:txBody>
      </p:sp>
      <p:graphicFrame>
        <p:nvGraphicFramePr>
          <p:cNvPr id="5" name="Content Placeholder 2">
            <a:extLst>
              <a:ext uri="{FF2B5EF4-FFF2-40B4-BE49-F238E27FC236}">
                <a16:creationId xmlns:a16="http://schemas.microsoft.com/office/drawing/2014/main" id="{A2C0486A-E27B-1391-6F41-E4B25919FDD7}"/>
              </a:ext>
            </a:extLst>
          </p:cNvPr>
          <p:cNvGraphicFramePr>
            <a:graphicFrameLocks noGrp="1"/>
          </p:cNvGraphicFramePr>
          <p:nvPr>
            <p:ph idx="1"/>
            <p:extLst>
              <p:ext uri="{D42A27DB-BD31-4B8C-83A1-F6EECF244321}">
                <p14:modId xmlns:p14="http://schemas.microsoft.com/office/powerpoint/2010/main" val="276224992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4328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D5E66-02F6-E363-6927-9778F65C7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3A7C4C-2C56-C23C-16C8-8FF200B387CE}"/>
              </a:ext>
            </a:extLst>
          </p:cNvPr>
          <p:cNvSpPr>
            <a:spLocks noGrp="1"/>
          </p:cNvSpPr>
          <p:nvPr>
            <p:ph type="title"/>
          </p:nvPr>
        </p:nvSpPr>
        <p:spPr>
          <a:xfrm>
            <a:off x="359545" y="1070800"/>
            <a:ext cx="2954766" cy="5583126"/>
          </a:xfrm>
        </p:spPr>
        <p:txBody>
          <a:bodyPr>
            <a:normAutofit/>
          </a:bodyPr>
          <a:lstStyle/>
          <a:p>
            <a:pPr algn="ctr"/>
            <a:r>
              <a:rPr lang="en-US" sz="4800" b="1" dirty="0">
                <a:solidFill>
                  <a:schemeClr val="bg1"/>
                </a:solidFill>
              </a:rPr>
              <a:t>PROCESS</a:t>
            </a:r>
            <a:r>
              <a:rPr lang="en-US" sz="4000" b="1" dirty="0">
                <a:solidFill>
                  <a:schemeClr val="bg1"/>
                </a:solidFill>
              </a:rPr>
              <a:t>:</a:t>
            </a:r>
            <a:br>
              <a:rPr lang="en-US" sz="4000" dirty="0">
                <a:solidFill>
                  <a:schemeClr val="bg1"/>
                </a:solidFill>
              </a:rPr>
            </a:br>
            <a:r>
              <a:rPr lang="en-US" sz="3600" dirty="0">
                <a:solidFill>
                  <a:schemeClr val="bg1"/>
                </a:solidFill>
              </a:rPr>
              <a:t>WHO WE ARE </a:t>
            </a:r>
            <a:br>
              <a:rPr lang="en-US" sz="3600" dirty="0">
                <a:solidFill>
                  <a:schemeClr val="bg1"/>
                </a:solidFill>
              </a:rPr>
            </a:br>
            <a:r>
              <a:rPr lang="en-US" sz="3600" dirty="0">
                <a:solidFill>
                  <a:schemeClr val="bg1"/>
                </a:solidFill>
              </a:rPr>
              <a:t>(TYPES OF PARENTING)</a:t>
            </a:r>
          </a:p>
        </p:txBody>
      </p:sp>
      <p:graphicFrame>
        <p:nvGraphicFramePr>
          <p:cNvPr id="5" name="Content Placeholder 2">
            <a:extLst>
              <a:ext uri="{FF2B5EF4-FFF2-40B4-BE49-F238E27FC236}">
                <a16:creationId xmlns:a16="http://schemas.microsoft.com/office/drawing/2014/main" id="{156BF5E9-43AD-0137-6DF6-15CA515547D7}"/>
              </a:ext>
            </a:extLst>
          </p:cNvPr>
          <p:cNvGraphicFramePr>
            <a:graphicFrameLocks noGrp="1"/>
          </p:cNvGraphicFramePr>
          <p:nvPr>
            <p:ph idx="1"/>
            <p:extLst>
              <p:ext uri="{D42A27DB-BD31-4B8C-83A1-F6EECF244321}">
                <p14:modId xmlns:p14="http://schemas.microsoft.com/office/powerpoint/2010/main" val="3220415347"/>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15053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545" y="1070800"/>
            <a:ext cx="2954766" cy="5583126"/>
          </a:xfrm>
        </p:spPr>
        <p:txBody>
          <a:bodyPr>
            <a:normAutofit/>
          </a:bodyPr>
          <a:lstStyle/>
          <a:p>
            <a:pPr algn="ctr"/>
            <a:r>
              <a:rPr lang="en-US" sz="4800" b="1" dirty="0">
                <a:solidFill>
                  <a:schemeClr val="bg1"/>
                </a:solidFill>
              </a:rPr>
              <a:t>PROCESS</a:t>
            </a:r>
            <a:r>
              <a:rPr lang="en-US" sz="4000" b="1" dirty="0">
                <a:solidFill>
                  <a:schemeClr val="bg1"/>
                </a:solidFill>
              </a:rPr>
              <a:t>:</a:t>
            </a:r>
            <a:br>
              <a:rPr lang="en-US" sz="4000" b="1" dirty="0">
                <a:solidFill>
                  <a:schemeClr val="bg1"/>
                </a:solidFill>
              </a:rPr>
            </a:br>
            <a:r>
              <a:rPr lang="en-US" sz="3200" dirty="0">
                <a:solidFill>
                  <a:schemeClr val="bg1"/>
                </a:solidFill>
              </a:rPr>
              <a:t>HOW TO GROW</a:t>
            </a:r>
          </a:p>
        </p:txBody>
      </p:sp>
      <p:graphicFrame>
        <p:nvGraphicFramePr>
          <p:cNvPr id="5" name="Content Placeholder 2">
            <a:extLst>
              <a:ext uri="{FF2B5EF4-FFF2-40B4-BE49-F238E27FC236}">
                <a16:creationId xmlns:a16="http://schemas.microsoft.com/office/drawing/2014/main" id="{6402FED0-5446-D8E2-806E-F8D26EB3A5DE}"/>
              </a:ext>
            </a:extLst>
          </p:cNvPr>
          <p:cNvGraphicFramePr>
            <a:graphicFrameLocks noGrp="1"/>
          </p:cNvGraphicFramePr>
          <p:nvPr>
            <p:ph idx="1"/>
            <p:extLst>
              <p:ext uri="{D42A27DB-BD31-4B8C-83A1-F6EECF244321}">
                <p14:modId xmlns:p14="http://schemas.microsoft.com/office/powerpoint/2010/main" val="4255530419"/>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545" y="1070800"/>
            <a:ext cx="2954766" cy="5583126"/>
          </a:xfrm>
          <a:noFill/>
        </p:spPr>
        <p:txBody>
          <a:bodyPr>
            <a:normAutofit/>
          </a:bodyPr>
          <a:lstStyle/>
          <a:p>
            <a:pPr algn="ctr"/>
            <a:r>
              <a:rPr lang="en-US" sz="4800" b="1" dirty="0">
                <a:solidFill>
                  <a:schemeClr val="bg1"/>
                </a:solidFill>
              </a:rPr>
              <a:t>PRIZE</a:t>
            </a:r>
            <a:r>
              <a:rPr lang="en-US" sz="4000" b="1" dirty="0">
                <a:solidFill>
                  <a:schemeClr val="bg1"/>
                </a:solidFill>
              </a:rPr>
              <a:t>:</a:t>
            </a:r>
            <a:br>
              <a:rPr lang="en-US" sz="3200" b="1" dirty="0">
                <a:solidFill>
                  <a:schemeClr val="bg1"/>
                </a:solidFill>
              </a:rPr>
            </a:br>
            <a:r>
              <a:rPr lang="en-US" sz="3200" dirty="0">
                <a:solidFill>
                  <a:schemeClr val="bg1"/>
                </a:solidFill>
              </a:rPr>
              <a:t>RELATIONSHIP</a:t>
            </a:r>
          </a:p>
        </p:txBody>
      </p:sp>
      <p:graphicFrame>
        <p:nvGraphicFramePr>
          <p:cNvPr id="5" name="Content Placeholder 2">
            <a:extLst>
              <a:ext uri="{FF2B5EF4-FFF2-40B4-BE49-F238E27FC236}">
                <a16:creationId xmlns:a16="http://schemas.microsoft.com/office/drawing/2014/main" id="{14EC69F2-184C-37E4-DAAC-10F6A5E9450D}"/>
              </a:ext>
            </a:extLst>
          </p:cNvPr>
          <p:cNvGraphicFramePr>
            <a:graphicFrameLocks noGrp="1"/>
          </p:cNvGraphicFramePr>
          <p:nvPr>
            <p:ph idx="1"/>
            <p:extLst>
              <p:ext uri="{D42A27DB-BD31-4B8C-83A1-F6EECF244321}">
                <p14:modId xmlns:p14="http://schemas.microsoft.com/office/powerpoint/2010/main" val="791772525"/>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256EE-C39E-EA9F-CDF9-3C96E6DEA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142C86-8B32-0C14-1E9D-79245384FEE0}"/>
              </a:ext>
            </a:extLst>
          </p:cNvPr>
          <p:cNvSpPr>
            <a:spLocks noGrp="1"/>
          </p:cNvSpPr>
          <p:nvPr>
            <p:ph type="title"/>
          </p:nvPr>
        </p:nvSpPr>
        <p:spPr>
          <a:xfrm>
            <a:off x="583775" y="1132114"/>
            <a:ext cx="2954766" cy="5583126"/>
          </a:xfrm>
        </p:spPr>
        <p:txBody>
          <a:bodyPr>
            <a:normAutofit/>
          </a:bodyPr>
          <a:lstStyle/>
          <a:p>
            <a:pPr algn="ctr"/>
            <a:r>
              <a:rPr lang="en-US" sz="4000" b="1" dirty="0">
                <a:solidFill>
                  <a:schemeClr val="bg1"/>
                </a:solidFill>
              </a:rPr>
              <a:t>WHAT</a:t>
            </a:r>
            <a:r>
              <a:rPr lang="en-US" sz="4000" b="1" dirty="0"/>
              <a:t> </a:t>
            </a:r>
            <a:r>
              <a:rPr lang="en-US" sz="4000" b="1" dirty="0">
                <a:solidFill>
                  <a:schemeClr val="bg1"/>
                </a:solidFill>
              </a:rPr>
              <a:t>IF…? </a:t>
            </a:r>
            <a:br>
              <a:rPr lang="en-US" sz="3600" dirty="0">
                <a:solidFill>
                  <a:schemeClr val="bg1"/>
                </a:solidFill>
              </a:rPr>
            </a:br>
            <a:r>
              <a:rPr lang="en-US" sz="3200" dirty="0">
                <a:solidFill>
                  <a:schemeClr val="bg1"/>
                </a:solidFill>
              </a:rPr>
              <a:t>GRACE</a:t>
            </a:r>
          </a:p>
        </p:txBody>
      </p:sp>
      <p:graphicFrame>
        <p:nvGraphicFramePr>
          <p:cNvPr id="5" name="Content Placeholder 2">
            <a:extLst>
              <a:ext uri="{FF2B5EF4-FFF2-40B4-BE49-F238E27FC236}">
                <a16:creationId xmlns:a16="http://schemas.microsoft.com/office/drawing/2014/main" id="{3C4E90A0-C592-F253-5803-C22D3969CD1F}"/>
              </a:ext>
            </a:extLst>
          </p:cNvPr>
          <p:cNvGraphicFramePr>
            <a:graphicFrameLocks noGrp="1"/>
          </p:cNvGraphicFramePr>
          <p:nvPr>
            <p:ph idx="1"/>
            <p:extLst>
              <p:ext uri="{D42A27DB-BD31-4B8C-83A1-F6EECF244321}">
                <p14:modId xmlns:p14="http://schemas.microsoft.com/office/powerpoint/2010/main" val="2129499866"/>
              </p:ext>
            </p:extLst>
          </p:nvPr>
        </p:nvGraphicFramePr>
        <p:xfrm>
          <a:off x="3831401" y="1070800"/>
          <a:ext cx="4683949"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6869276"/>
      </p:ext>
    </p:extLst>
  </p:cSld>
  <p:clrMapOvr>
    <a:masterClrMapping/>
  </p:clrMapOvr>
</p:sld>
</file>

<file path=ppt/theme/theme1.xml><?xml version="1.0" encoding="utf-8"?>
<a:theme xmlns:a="http://schemas.openxmlformats.org/drawingml/2006/main" name="ThemeNEW">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NEW" id="{079A57C3-EE2D-4ACF-9937-04E01864A5B2}" vid="{45B38769-A471-44FE-A941-E7AE406145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827C62F17E804185741E0372AF19E2" ma:contentTypeVersion="15" ma:contentTypeDescription="Create a new document." ma:contentTypeScope="" ma:versionID="509ee93e33b6feb8ae65dd074957bf39">
  <xsd:schema xmlns:xsd="http://www.w3.org/2001/XMLSchema" xmlns:xs="http://www.w3.org/2001/XMLSchema" xmlns:p="http://schemas.microsoft.com/office/2006/metadata/properties" xmlns:ns2="71e0ed50-2c88-4c61-a1b3-545517313f30" xmlns:ns3="0aefd437-c9a6-473b-84e6-739d03fed6d9" targetNamespace="http://schemas.microsoft.com/office/2006/metadata/properties" ma:root="true" ma:fieldsID="2cd1a8e6df703e2b10d96307e5aeeb5d" ns2:_="" ns3:_="">
    <xsd:import namespace="71e0ed50-2c88-4c61-a1b3-545517313f30"/>
    <xsd:import namespace="0aefd437-c9a6-473b-84e6-739d03fed6d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e0ed50-2c88-4c61-a1b3-545517313f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fb82895-e3a2-4844-b9d2-e6c614ff93b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aefd437-c9a6-473b-84e6-739d03fed6d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5938f49-a5be-4e7e-ac19-559a9420ce98}" ma:internalName="TaxCatchAll" ma:showField="CatchAllData" ma:web="0aefd437-c9a6-473b-84e6-739d03fed6d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1e0ed50-2c88-4c61-a1b3-545517313f30">
      <Terms xmlns="http://schemas.microsoft.com/office/infopath/2007/PartnerControls"/>
    </lcf76f155ced4ddcb4097134ff3c332f>
    <TaxCatchAll xmlns="0aefd437-c9a6-473b-84e6-739d03fed6d9" xsi:nil="true"/>
  </documentManagement>
</p:properties>
</file>

<file path=customXml/itemProps1.xml><?xml version="1.0" encoding="utf-8"?>
<ds:datastoreItem xmlns:ds="http://schemas.openxmlformats.org/officeDocument/2006/customXml" ds:itemID="{4DCD098A-F8E6-4A08-A427-8FBBDF11B94F}"/>
</file>

<file path=customXml/itemProps2.xml><?xml version="1.0" encoding="utf-8"?>
<ds:datastoreItem xmlns:ds="http://schemas.openxmlformats.org/officeDocument/2006/customXml" ds:itemID="{3EC74390-5877-4012-A3C4-2DFCC946A455}"/>
</file>

<file path=customXml/itemProps3.xml><?xml version="1.0" encoding="utf-8"?>
<ds:datastoreItem xmlns:ds="http://schemas.openxmlformats.org/officeDocument/2006/customXml" ds:itemID="{19C2C2D6-9AC3-4B4A-A17D-BD6CA55788FE}"/>
</file>

<file path=docProps/app.xml><?xml version="1.0" encoding="utf-8"?>
<Properties xmlns="http://schemas.openxmlformats.org/officeDocument/2006/extended-properties" xmlns:vt="http://schemas.openxmlformats.org/officeDocument/2006/docPropsVTypes">
  <Template/>
  <TotalTime>39582</TotalTime>
  <Words>2182</Words>
  <Application>Microsoft Office PowerPoint</Application>
  <PresentationFormat>On-screen Show (4:3)</PresentationFormat>
  <Paragraphs>192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ThemeNEW</vt:lpstr>
      <vt:lpstr>GOD-HONORING PARENTING: ADOLESCENTS</vt:lpstr>
      <vt:lpstr>PRIORITY: </vt:lpstr>
      <vt:lpstr>PROCESS: WHO THEY ARE  (IDENTITY AND ACCOUNTABILITY)</vt:lpstr>
      <vt:lpstr>PROCESS: WHO WE ARE  (TYPES OF PARENTING)</vt:lpstr>
      <vt:lpstr>PROCESS: HOW TO GROW</vt:lpstr>
      <vt:lpstr>PRIZE: RELATIONSHIP</vt:lpstr>
      <vt:lpstr>WHAT IF…?  GRACE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Bentley Calhoun</dc:creator>
  <cp:keywords/>
  <dc:description>generated using python-pptx</dc:description>
  <cp:lastModifiedBy>Bentley Calhoun</cp:lastModifiedBy>
  <cp:revision>5</cp:revision>
  <cp:lastPrinted>2026-05-23T19:17:28Z</cp:lastPrinted>
  <dcterms:created xsi:type="dcterms:W3CDTF">2013-01-27T09:14:16Z</dcterms:created>
  <dcterms:modified xsi:type="dcterms:W3CDTF">2026-05-24T10:38:01Z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0x0101005F827C62F17E804185741E0372AF19E2</vt:lpwstr>
  </property>
</Properties>
</file>