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entation.xml" ContentType="application/vnd.openxmlformats-officedocument.presentationml.presentation.main+xml"/>
  <Override PartName="/ppt/notesSlides/notesSlide13.xml" ContentType="application/vnd.openxmlformats-officedocument.presentationml.notesSl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29.xml" ContentType="application/vnd.openxmlformats-officedocument.presentationml.slideLayou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0.xml" ContentType="application/vnd.openxmlformats-officedocument.presentationml.slideLayout+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3" r:id="rId2"/>
  </p:sldMasterIdLst>
  <p:notesMasterIdLst>
    <p:notesMasterId r:id="rId46"/>
  </p:notesMasterIdLst>
  <p:sldIdLst>
    <p:sldId id="256" r:id="rId3"/>
    <p:sldId id="257" r:id="rId4"/>
    <p:sldId id="301" r:id="rId5"/>
    <p:sldId id="259" r:id="rId6"/>
    <p:sldId id="260" r:id="rId7"/>
    <p:sldId id="261" r:id="rId8"/>
    <p:sldId id="262" r:id="rId9"/>
    <p:sldId id="263" r:id="rId10"/>
    <p:sldId id="264" r:id="rId11"/>
    <p:sldId id="265" r:id="rId12"/>
    <p:sldId id="266" r:id="rId13"/>
    <p:sldId id="302" r:id="rId14"/>
    <p:sldId id="303" r:id="rId15"/>
    <p:sldId id="269" r:id="rId16"/>
    <p:sldId id="270" r:id="rId17"/>
    <p:sldId id="271" r:id="rId18"/>
    <p:sldId id="272" r:id="rId19"/>
    <p:sldId id="273" r:id="rId20"/>
    <p:sldId id="304" r:id="rId21"/>
    <p:sldId id="274"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05" r:id="rId41"/>
    <p:sldId id="296" r:id="rId42"/>
    <p:sldId id="297" r:id="rId43"/>
    <p:sldId id="298" r:id="rId44"/>
    <p:sldId id="300" r:id="rId45"/>
  </p:sldIdLst>
  <p:sldSz cx="9144000" cy="5143500" type="screen16x9"/>
  <p:notesSz cx="6858000" cy="9144000"/>
  <p:embeddedFontLst>
    <p:embeddedFont>
      <p:font typeface="Anton" pitchFamily="2" charset="77"/>
      <p:regular r:id="rId47"/>
    </p:embeddedFont>
    <p:embeddedFont>
      <p:font typeface="Manrope" pitchFamily="2" charset="0"/>
      <p:regular r:id="rId48"/>
      <p:bold r:id="rId49"/>
    </p:embeddedFont>
    <p:embeddedFont>
      <p:font typeface="Manrope ExtraBold" pitchFamily="2" charset="0"/>
      <p:bold r:id="rId50"/>
    </p:embeddedFont>
    <p:embeddedFont>
      <p:font typeface="Manrope Light" pitchFamily="2" charset="0"/>
      <p:regular r:id="rId51"/>
      <p:bold r:id="rId52"/>
    </p:embeddedFont>
    <p:embeddedFont>
      <p:font typeface="Manrope Medium" pitchFamily="2" charset="0"/>
      <p:regular r:id="rId53"/>
      <p:bold r:id="rId54"/>
    </p:embeddedFont>
    <p:embeddedFont>
      <p:font typeface="Manrope SemiBold" pitchFamily="2" charset="0"/>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4598"/>
  </p:normalViewPr>
  <p:slideViewPr>
    <p:cSldViewPr snapToGrid="0">
      <p:cViewPr varScale="1">
        <p:scale>
          <a:sx n="158" d="100"/>
          <a:sy n="158" d="100"/>
        </p:scale>
        <p:origin x="22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customXml" Target="../customXml/item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3d3289f963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3d3289f96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t>When we found out we were expecting a baby, we probably did like many of you — we were elated, and we panicked just a bit! “Oh my goodness, we’re bringing a tiny little human being into the world! We now need to download all the wisdom in the universe into our brains.”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
              <a:t>So we read about and listened to a lot of different methods of parenting and disciplining. And then, of course, we also had in our brains the methods our parents used with us.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
              <a:t>But today what we want to give you are not methods. </a:t>
            </a:r>
            <a:r>
              <a:rPr lang="en">
                <a:solidFill>
                  <a:schemeClr val="dk1"/>
                </a:solidFill>
              </a:rPr>
              <a:t>If your takeaway is the </a:t>
            </a:r>
            <a:r>
              <a:rPr lang="en" i="1">
                <a:solidFill>
                  <a:schemeClr val="dk1"/>
                </a:solidFill>
              </a:rPr>
              <a:t>Gibson</a:t>
            </a:r>
            <a:r>
              <a:rPr lang="en">
                <a:solidFill>
                  <a:schemeClr val="dk1"/>
                </a:solidFill>
              </a:rPr>
              <a:t> method of parenting, this will be a massive failure. Because when we got to about 0.01% of downloading the wisdom in the universe, we got an error message that said: “Hard drive full. Please empty your recycle bin.” Seriously, though, our methods are flawed, and they may not work for your kids.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
                <a:solidFill>
                  <a:schemeClr val="dk1"/>
                </a:solidFill>
              </a:rPr>
              <a:t>Some methods were helpful for us to read about, others not. But what we especially found helpful were the biblical </a:t>
            </a:r>
            <a:r>
              <a:rPr lang="en" i="1">
                <a:solidFill>
                  <a:schemeClr val="dk1"/>
                </a:solidFill>
              </a:rPr>
              <a:t>principles</a:t>
            </a:r>
            <a:r>
              <a:rPr lang="en">
                <a:solidFill>
                  <a:schemeClr val="dk1"/>
                </a:solidFill>
              </a:rPr>
              <a:t> that others helped distill for us. And </a:t>
            </a:r>
            <a:r>
              <a:rPr lang="en" i="1">
                <a:solidFill>
                  <a:schemeClr val="dk1"/>
                </a:solidFill>
              </a:rPr>
              <a:t>that’s </a:t>
            </a:r>
            <a:r>
              <a:rPr lang="en">
                <a:solidFill>
                  <a:schemeClr val="dk1"/>
                </a:solidFill>
              </a:rPr>
              <a:t>what we hope you’ll take away today.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
                <a:solidFill>
                  <a:schemeClr val="dk1"/>
                </a:solidFill>
              </a:rPr>
              <a:t>The Bible gives very little in the way of parenting </a:t>
            </a:r>
            <a:r>
              <a:rPr lang="en" i="1">
                <a:solidFill>
                  <a:schemeClr val="dk1"/>
                </a:solidFill>
              </a:rPr>
              <a:t>methods. </a:t>
            </a:r>
            <a:r>
              <a:rPr lang="en">
                <a:solidFill>
                  <a:schemeClr val="dk1"/>
                </a:solidFill>
              </a:rPr>
              <a:t>(That’s why Patrick told me he didn’t think we’d have much to talk about today!) But you can use biblical principles to judge specific methods, as you also evaluate which methods are effective for you as the parenting team, in relation to your child.</a:t>
            </a:r>
            <a:endParaRPr>
              <a:solidFill>
                <a:schemeClr val="dk1"/>
              </a:solidFill>
            </a:endParaRPr>
          </a:p>
          <a:p>
            <a:pPr marL="0" lvl="0" indent="0" algn="l" rtl="0">
              <a:spcBef>
                <a:spcPts val="0"/>
              </a:spcBef>
              <a:spcAft>
                <a:spcPts val="0"/>
              </a:spcAft>
              <a:buSzPts val="1100"/>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By the way, you can use the QR code here to access the slides, and that’ll also give you access to some links to resources we found helpful.</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3d3289f9632_0_10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3d3289f9632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t>Hello Everyone! So during these talks, I am usually gonna be sharing the practical side of how these principles have worked in our family. From this, highlight something Nathan said earliny. The longer we are parents, the more Nathan and I are convinced that </a:t>
            </a:r>
            <a:r>
              <a:rPr lang="en" b="1"/>
              <a:t>“One size does NOT fit all!”</a:t>
            </a:r>
            <a:r>
              <a:rPr lang="en"/>
              <a:t> Each family has different needs, different personality mixes and more. So we do not expect you to do the exact same things we do. We hope our personal examples will be a springboard for ideas for your own family. We very much want you to have the freedom to adapt how you implement these principles in your own family.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
              <a:t>So, tying back into what Nathan said about these two points of:</a:t>
            </a:r>
            <a:endParaRPr/>
          </a:p>
          <a:p>
            <a:pPr marL="0" lvl="0" indent="0" algn="l" rtl="0">
              <a:spcBef>
                <a:spcPts val="0"/>
              </a:spcBef>
              <a:spcAft>
                <a:spcPts val="0"/>
              </a:spcAft>
              <a:buSzPts val="1100"/>
              <a:buNone/>
            </a:pPr>
            <a:r>
              <a:rPr lang="en"/>
              <a:t>1. Thinking in </a:t>
            </a:r>
            <a:r>
              <a:rPr lang="en" b="1"/>
              <a:t>“long term goals”</a:t>
            </a:r>
            <a:r>
              <a:rPr lang="en"/>
              <a:t> </a:t>
            </a:r>
            <a:endParaRPr/>
          </a:p>
          <a:p>
            <a:pPr marL="0" lvl="0" indent="0" algn="l" rtl="0">
              <a:spcBef>
                <a:spcPts val="0"/>
              </a:spcBef>
              <a:spcAft>
                <a:spcPts val="0"/>
              </a:spcAft>
              <a:buSzPts val="1100"/>
              <a:buNone/>
            </a:pPr>
            <a:r>
              <a:rPr lang="en"/>
              <a:t>2. treating our kids with respect as</a:t>
            </a:r>
            <a:r>
              <a:rPr lang="en" b="1"/>
              <a:t> fellow image bearers</a:t>
            </a:r>
            <a:r>
              <a:rPr lang="en"/>
              <a:t>,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
              <a:t>A big area where this has been </a:t>
            </a:r>
            <a:r>
              <a:rPr lang="en" b="1"/>
              <a:t>demonstrated in our family</a:t>
            </a:r>
            <a:r>
              <a:rPr lang="en"/>
              <a:t> is through </a:t>
            </a:r>
            <a:r>
              <a:rPr lang="en" b="1"/>
              <a:t>chores.</a:t>
            </a:r>
            <a:r>
              <a:rPr lang="en"/>
              <a:t>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
              <a:t>Just to give a little background about myself. I grew up in a subculture with a very strict approach to things like chores.  “Kids should be contributing to the family, doing chores from the earliest age possible, always responding in obedience with a smiles and a joyful heart.” Though there are some aspects of this that I think are right, where I was coming from it was very unhealthy, was a burden to the kids and came with a lot of shaming. And it </a:t>
            </a:r>
            <a:r>
              <a:rPr lang="en" b="1"/>
              <a:t>wasn’t treating the kids with respect as fellow image bearers. </a:t>
            </a:r>
            <a:endParaRPr b="1"/>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db5c0b764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3db5c0b764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 book that really helped me do this is: </a:t>
            </a:r>
            <a:r>
              <a:rPr lang="en" b="1">
                <a:solidFill>
                  <a:schemeClr val="dk1"/>
                </a:solidFill>
              </a:rPr>
              <a:t>Love Centered Parenting</a:t>
            </a:r>
            <a:r>
              <a:rPr lang="en">
                <a:solidFill>
                  <a:schemeClr val="dk1"/>
                </a:solidFill>
              </a:rPr>
              <a:t> (meaning God’s love, not permissiveness.)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 needed step completely away from this and start over with why do we want Jamey learning chores? This brought us to the idea of long term planning and remembering our jobs as parents.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explain to Jamey that our </a:t>
            </a:r>
            <a:r>
              <a:rPr lang="en" b="1">
                <a:solidFill>
                  <a:schemeClr val="dk1"/>
                </a:solidFill>
              </a:rPr>
              <a:t>God given jobs</a:t>
            </a:r>
            <a:r>
              <a:rPr lang="en">
                <a:solidFill>
                  <a:schemeClr val="dk1"/>
                </a:solidFill>
              </a:rPr>
              <a:t> are: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1) Teach him about God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 Keep him safe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3) Help him learn what he needs to know to be an adult.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chores, of course, fall under that third category. When and how we are gonna do chores is decided ultimately by the  skills we wanted Jamey to have by the time he was an adult. So our main focus was on </a:t>
            </a:r>
            <a:r>
              <a:rPr lang="en" b="1">
                <a:solidFill>
                  <a:schemeClr val="dk1"/>
                </a:solidFill>
              </a:rPr>
              <a:t>teaching long term skills and healthy habits. </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a:extLst>
            <a:ext uri="{FF2B5EF4-FFF2-40B4-BE49-F238E27FC236}">
              <a16:creationId xmlns:a16="http://schemas.microsoft.com/office/drawing/2014/main" id="{8F1C4486-2F46-0FC1-16C6-2F1E6382DB74}"/>
            </a:ext>
          </a:extLst>
        </p:cNvPr>
        <p:cNvGrpSpPr/>
        <p:nvPr/>
      </p:nvGrpSpPr>
      <p:grpSpPr>
        <a:xfrm>
          <a:off x="0" y="0"/>
          <a:ext cx="0" cy="0"/>
          <a:chOff x="0" y="0"/>
          <a:chExt cx="0" cy="0"/>
        </a:xfrm>
      </p:grpSpPr>
      <p:sp>
        <p:nvSpPr>
          <p:cNvPr id="1207" name="Google Shape;1207;g3db5c0b7648_2_6:notes">
            <a:extLst>
              <a:ext uri="{FF2B5EF4-FFF2-40B4-BE49-F238E27FC236}">
                <a16:creationId xmlns:a16="http://schemas.microsoft.com/office/drawing/2014/main" id="{B034ED33-3A3E-AC40-8903-77CA748315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3db5c0b7648_2_6:notes">
            <a:extLst>
              <a:ext uri="{FF2B5EF4-FFF2-40B4-BE49-F238E27FC236}">
                <a16:creationId xmlns:a16="http://schemas.microsoft.com/office/drawing/2014/main" id="{72D43A31-EF4C-9AC0-F7A3-7516512646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we </a:t>
            </a:r>
            <a:r>
              <a:rPr lang="en" b="1">
                <a:solidFill>
                  <a:schemeClr val="dk1"/>
                </a:solidFill>
              </a:rPr>
              <a:t>started chores</a:t>
            </a:r>
            <a:r>
              <a:rPr lang="en">
                <a:solidFill>
                  <a:schemeClr val="dk1"/>
                </a:solidFill>
              </a:rPr>
              <a:t> once Jamey was able to </a:t>
            </a:r>
            <a:r>
              <a:rPr lang="en" b="1">
                <a:solidFill>
                  <a:schemeClr val="dk1"/>
                </a:solidFill>
              </a:rPr>
              <a:t>comfortable/safely walk while carry things</a:t>
            </a:r>
            <a:r>
              <a:rPr lang="en">
                <a:solidFill>
                  <a:schemeClr val="dk1"/>
                </a:solidFill>
              </a:rPr>
              <a:t>. Here his Jamey next to his first little chore chart. He got a sticker every time he completed a task.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However, I will be honest, the </a:t>
            </a:r>
            <a:r>
              <a:rPr lang="en" b="1">
                <a:solidFill>
                  <a:schemeClr val="dk1"/>
                </a:solidFill>
              </a:rPr>
              <a:t>“joy” of getting stickers quickly wore off. </a:t>
            </a:r>
            <a:r>
              <a:rPr lang="en">
                <a:solidFill>
                  <a:schemeClr val="dk1"/>
                </a:solidFill>
              </a:rPr>
              <a:t>Then our chore list became a mandatory task list that he had to do each day. So it was a daily battle to get the chores done. Though there is a place for having tasks lists that we have to do, whether we like it or not, that wasn’t our goal for chores. Our goal was to be teaching life skills that we wanted Jamey have part of his daily life.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t>
            </a:r>
            <a:r>
              <a:rPr lang="en" b="1">
                <a:solidFill>
                  <a:schemeClr val="dk1"/>
                </a:solidFill>
              </a:rPr>
              <a:t>Just as a little side note.</a:t>
            </a:r>
            <a:r>
              <a:rPr lang="en">
                <a:solidFill>
                  <a:schemeClr val="dk1"/>
                </a:solidFill>
              </a:rPr>
              <a:t> I agree that it is very important to help our kids learn how to do things they don’t want to do, like chores. However, we’ve found (in our experiences so far) that life gives us MANY opportunities to teach this already. We don’t have to manufacture situations to teach this. It comes up very often on it’s own. And again, our goal with chores was to help Jamey adopt healthy life habits.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as we were thinking this through we decided to </a:t>
            </a:r>
            <a:r>
              <a:rPr lang="en" b="1">
                <a:solidFill>
                  <a:schemeClr val="dk1"/>
                </a:solidFill>
              </a:rPr>
              <a:t>switch from having a list, to doing routines. </a:t>
            </a:r>
            <a:endParaRPr b="1">
              <a:solidFill>
                <a:schemeClr val="dk1"/>
              </a:solidFill>
            </a:endParaRPr>
          </a:p>
        </p:txBody>
      </p:sp>
    </p:spTree>
    <p:extLst>
      <p:ext uri="{BB962C8B-B14F-4D97-AF65-F5344CB8AC3E}">
        <p14:creationId xmlns:p14="http://schemas.microsoft.com/office/powerpoint/2010/main" val="410167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a:extLst>
            <a:ext uri="{FF2B5EF4-FFF2-40B4-BE49-F238E27FC236}">
              <a16:creationId xmlns:a16="http://schemas.microsoft.com/office/drawing/2014/main" id="{6FF10BAE-09A3-9292-3C97-B2E8F7E8C071}"/>
            </a:ext>
          </a:extLst>
        </p:cNvPr>
        <p:cNvGrpSpPr/>
        <p:nvPr/>
      </p:nvGrpSpPr>
      <p:grpSpPr>
        <a:xfrm>
          <a:off x="0" y="0"/>
          <a:ext cx="0" cy="0"/>
          <a:chOff x="0" y="0"/>
          <a:chExt cx="0" cy="0"/>
        </a:xfrm>
      </p:grpSpPr>
      <p:sp>
        <p:nvSpPr>
          <p:cNvPr id="1207" name="Google Shape;1207;g3db5c0b7648_2_6:notes">
            <a:extLst>
              <a:ext uri="{FF2B5EF4-FFF2-40B4-BE49-F238E27FC236}">
                <a16:creationId xmlns:a16="http://schemas.microsoft.com/office/drawing/2014/main" id="{1A2C4FF5-DCA9-2D27-34B9-C849A34530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3db5c0b7648_2_6:notes">
            <a:extLst>
              <a:ext uri="{FF2B5EF4-FFF2-40B4-BE49-F238E27FC236}">
                <a16:creationId xmlns:a16="http://schemas.microsoft.com/office/drawing/2014/main" id="{48F951C7-359E-59B8-FDCA-D58B0AC8CB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we </a:t>
            </a:r>
            <a:r>
              <a:rPr lang="en" b="1">
                <a:solidFill>
                  <a:schemeClr val="dk1"/>
                </a:solidFill>
              </a:rPr>
              <a:t>started chores</a:t>
            </a:r>
            <a:r>
              <a:rPr lang="en">
                <a:solidFill>
                  <a:schemeClr val="dk1"/>
                </a:solidFill>
              </a:rPr>
              <a:t> once Jamey was able to </a:t>
            </a:r>
            <a:r>
              <a:rPr lang="en" b="1">
                <a:solidFill>
                  <a:schemeClr val="dk1"/>
                </a:solidFill>
              </a:rPr>
              <a:t>comfortable/safely walk while carry things</a:t>
            </a:r>
            <a:r>
              <a:rPr lang="en">
                <a:solidFill>
                  <a:schemeClr val="dk1"/>
                </a:solidFill>
              </a:rPr>
              <a:t>. Here his Jamey next to his first little chore chart. He got a sticker every time he completed a task.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However, I will be honest, the </a:t>
            </a:r>
            <a:r>
              <a:rPr lang="en" b="1">
                <a:solidFill>
                  <a:schemeClr val="dk1"/>
                </a:solidFill>
              </a:rPr>
              <a:t>“joy” of getting stickers quickly wore off. </a:t>
            </a:r>
            <a:r>
              <a:rPr lang="en">
                <a:solidFill>
                  <a:schemeClr val="dk1"/>
                </a:solidFill>
              </a:rPr>
              <a:t>Then our chore list became a mandatory task list that he had to do each day. So it was a daily battle to get the chores done. Though there is a place for having tasks lists that we have to do, whether we like it or not, that wasn’t our goal for chores. Our goal was to be teaching life skills that we wanted Jamey have part of his daily life.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t>
            </a:r>
            <a:r>
              <a:rPr lang="en" b="1">
                <a:solidFill>
                  <a:schemeClr val="dk1"/>
                </a:solidFill>
              </a:rPr>
              <a:t>Just as a little side note.</a:t>
            </a:r>
            <a:r>
              <a:rPr lang="en">
                <a:solidFill>
                  <a:schemeClr val="dk1"/>
                </a:solidFill>
              </a:rPr>
              <a:t> I agree that it is very important to help our kids learn how to do things they don’t want to do, like chores. However, we’ve found (in our experiences so far) that life gives us MANY opportunities to teach this already. We don’t have to manufacture situations to teach this. It comes up very often on it’s own. And again, our goal with chores was to help Jamey adopt healthy life habits.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as we were thinking this through we decided to </a:t>
            </a:r>
            <a:r>
              <a:rPr lang="en" b="1">
                <a:solidFill>
                  <a:schemeClr val="dk1"/>
                </a:solidFill>
              </a:rPr>
              <a:t>switch from having a list, to doing routines. </a:t>
            </a:r>
            <a:endParaRPr b="1">
              <a:solidFill>
                <a:schemeClr val="dk1"/>
              </a:solidFill>
            </a:endParaRPr>
          </a:p>
        </p:txBody>
      </p:sp>
    </p:spTree>
    <p:extLst>
      <p:ext uri="{BB962C8B-B14F-4D97-AF65-F5344CB8AC3E}">
        <p14:creationId xmlns:p14="http://schemas.microsoft.com/office/powerpoint/2010/main" val="292383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3db5c0b7648_2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3db5c0b7648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Once school started the routines became more complex/longer.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usually had/have a lot of protests when first learning a routine. But if we </a:t>
            </a:r>
            <a:r>
              <a:rPr lang="en" b="1">
                <a:solidFill>
                  <a:schemeClr val="dk1"/>
                </a:solidFill>
              </a:rPr>
              <a:t>break them into small manageable chunks it is easier.</a:t>
            </a:r>
            <a:r>
              <a:rPr lang="en">
                <a:solidFill>
                  <a:schemeClr val="dk1"/>
                </a:solidFill>
              </a:rPr>
              <a:t> This also why we add new chores slowly! We we get to the motivation part in a minute.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3db5c0b7648_2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3db5c0b7648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is the list now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3db5c0b7648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3db5c0b7648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Before we jump into how to help motivate your kids, I want to make a little side note on </a:t>
            </a:r>
            <a:r>
              <a:rPr lang="en" b="1">
                <a:solidFill>
                  <a:schemeClr val="dk1"/>
                </a:solidFill>
              </a:rPr>
              <a:t>explaining the “why” of chores to your kids. </a:t>
            </a:r>
            <a:r>
              <a:rPr lang="en">
                <a:solidFill>
                  <a:schemeClr val="dk1"/>
                </a:solidFill>
              </a:rPr>
              <a:t>Again, this is a springboard moment, where I am sharing how we did it to help give you ideas for how to talk to your kids. But ultimately how you do it, is between y’all and God.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a:t>
            </a:r>
            <a:r>
              <a:rPr lang="en" b="1">
                <a:solidFill>
                  <a:schemeClr val="dk1"/>
                </a:solidFill>
              </a:rPr>
              <a:t>Jamey often asks the why’s for things, because he is super logical little guy </a:t>
            </a:r>
            <a:r>
              <a:rPr lang="en">
                <a:solidFill>
                  <a:schemeClr val="dk1"/>
                </a:solidFill>
              </a:rPr>
              <a:t>and it really helps him in his obedience if he understands “why.” It also helps us have lots of great theological conversations if we make ourselves a safe place to ask “why.”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thinking of chores as life skills, explain the chart. </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3db1ea54a8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3db1ea54a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 want to finish up this section by talking about motivating. How to help motivate your kids to learn these new habits.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as an adult, when you want to start a new healthy habit (such as going to the gym regularly) does just muscling through and forcing yourself to go work? Does forcing yourself to do a task list help you build this habit? Let’s be honest, for adults this basically never works. Instead we give ourselves positive reinforcements, goals and encouragements to build a habit. I think this is the same for “little humans.” They aren’t different from us in this way.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However, if we have some </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positive reinforcements</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goals </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celebrations when those goals are reached,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3e5a6b1c090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3e5a6b1c09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 we decided to do this with Jamey. Where he a </a:t>
            </a:r>
            <a:r>
              <a:rPr lang="en" b="1">
                <a:solidFill>
                  <a:schemeClr val="dk1"/>
                </a:solidFill>
              </a:rPr>
              <a:t>goal he was working towards and when he reached it we celebrated with a reward. </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Now, I’m guessing that this might be sending off </a:t>
            </a:r>
            <a:r>
              <a:rPr lang="en" b="1">
                <a:solidFill>
                  <a:schemeClr val="dk1"/>
                </a:solidFill>
              </a:rPr>
              <a:t>red flags</a:t>
            </a:r>
            <a:r>
              <a:rPr lang="en">
                <a:solidFill>
                  <a:schemeClr val="dk1"/>
                </a:solidFill>
              </a:rPr>
              <a:t>, “Oh no! You should never bribe your kids!” But I want to talk about the difference between bribing and celebrating.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Bribing: </a:t>
            </a:r>
            <a:r>
              <a:rPr lang="en">
                <a:solidFill>
                  <a:schemeClr val="dk1"/>
                </a:solidFill>
              </a:rPr>
              <a:t>Is trading a treat for a desired action. It’s instantaneous, “if you do this, then you get this” It’s not celebrating a right choice, but rather manipulating the child to get them to do what you want. There is also no end point that is designated.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Celebrating:</a:t>
            </a:r>
            <a:r>
              <a:rPr lang="en">
                <a:solidFill>
                  <a:schemeClr val="dk1"/>
                </a:solidFill>
              </a:rPr>
              <a:t> When a child makes a series of right choices, then you celebrate those actions with a reward. The reward is a one time treat for achieving a goal. So an end date is set.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a:extLst>
            <a:ext uri="{FF2B5EF4-FFF2-40B4-BE49-F238E27FC236}">
              <a16:creationId xmlns:a16="http://schemas.microsoft.com/office/drawing/2014/main" id="{C7B5F06B-C6CA-7EEE-64A1-F968EE2893CD}"/>
            </a:ext>
          </a:extLst>
        </p:cNvPr>
        <p:cNvGrpSpPr/>
        <p:nvPr/>
      </p:nvGrpSpPr>
      <p:grpSpPr>
        <a:xfrm>
          <a:off x="0" y="0"/>
          <a:ext cx="0" cy="0"/>
          <a:chOff x="0" y="0"/>
          <a:chExt cx="0" cy="0"/>
        </a:xfrm>
      </p:grpSpPr>
      <p:sp>
        <p:nvSpPr>
          <p:cNvPr id="1264" name="Google Shape;1264;g3e5a6b1c090_1_0:notes">
            <a:extLst>
              <a:ext uri="{FF2B5EF4-FFF2-40B4-BE49-F238E27FC236}">
                <a16:creationId xmlns:a16="http://schemas.microsoft.com/office/drawing/2014/main" id="{C23EEDB5-8C48-F474-1012-8C9B07F575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3e5a6b1c090_1_0:notes">
            <a:extLst>
              <a:ext uri="{FF2B5EF4-FFF2-40B4-BE49-F238E27FC236}">
                <a16:creationId xmlns:a16="http://schemas.microsoft.com/office/drawing/2014/main" id="{AC30AC73-DED6-5453-1C63-27686D814E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each time, Jamey is learning a new routine/skill, we set a goal for him, using a </a:t>
            </a:r>
            <a:r>
              <a:rPr lang="en" b="1">
                <a:solidFill>
                  <a:schemeClr val="dk1"/>
                </a:solidFill>
              </a:rPr>
              <a:t>point system.</a:t>
            </a:r>
            <a:r>
              <a:rPr lang="en">
                <a:solidFill>
                  <a:schemeClr val="dk1"/>
                </a:solidFill>
              </a:rPr>
              <a:t> He got a point every time he successfully did a the new skill. Note: </a:t>
            </a:r>
            <a:r>
              <a:rPr lang="en" b="1">
                <a:solidFill>
                  <a:schemeClr val="dk1"/>
                </a:solidFill>
              </a:rPr>
              <a:t>this was only when he did the “new skill!” not every chore or task. </a:t>
            </a:r>
            <a:r>
              <a:rPr lang="en">
                <a:solidFill>
                  <a:schemeClr val="dk1"/>
                </a:solidFill>
              </a:rPr>
              <a:t>Just the new one. When he earned 10 points (when he was little), 30 points as he got older. He would receive a reward. Usually a new book (cheap item, and dependant on the age of the child for how long term the goal is).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ideas was that he would earn points until he had mastered the skill/it was a habit. Then we would stop the point system until the next skill was added.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Interestingly enough this worked great and the points faded off naturally. By the time the skill became a habit, he lost interest in the rewards, but the skill/habit continued. So if you are worried that this be a </a:t>
            </a:r>
            <a:r>
              <a:rPr lang="en" b="1">
                <a:solidFill>
                  <a:schemeClr val="dk1"/>
                </a:solidFill>
              </a:rPr>
              <a:t>huge battle at the end of each goal,</a:t>
            </a:r>
            <a:r>
              <a:rPr lang="en">
                <a:solidFill>
                  <a:schemeClr val="dk1"/>
                </a:solidFill>
              </a:rPr>
              <a:t> I just want to encourage you, that will probably not happen.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173836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3d3289f9632_0_1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3d3289f9632_0_1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Alex already talked about biblical principles, but today we want to dive deeper into how to apply them with younger kids.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Alice and Bentley talked about parenting older kids, so we want to lay out how you get to that point.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Today we’ll be covering two topics: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Then next week we’ll talk about …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At the end, we’ll have some other miscellaneous advice (garage sale) of things that were helpful to us.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e5a6b1c09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3e5a6b1c09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each time, Jamey is learning a new routine/skill, we set a goal for him, using a </a:t>
            </a:r>
            <a:r>
              <a:rPr lang="en" b="1">
                <a:solidFill>
                  <a:schemeClr val="dk1"/>
                </a:solidFill>
              </a:rPr>
              <a:t>point system.</a:t>
            </a:r>
            <a:r>
              <a:rPr lang="en">
                <a:solidFill>
                  <a:schemeClr val="dk1"/>
                </a:solidFill>
              </a:rPr>
              <a:t> He got a point every time he successfully did a the new skill. Note: </a:t>
            </a:r>
            <a:r>
              <a:rPr lang="en" b="1">
                <a:solidFill>
                  <a:schemeClr val="dk1"/>
                </a:solidFill>
              </a:rPr>
              <a:t>this was only when he did the “new skill!” not every chore or task. </a:t>
            </a:r>
            <a:r>
              <a:rPr lang="en">
                <a:solidFill>
                  <a:schemeClr val="dk1"/>
                </a:solidFill>
              </a:rPr>
              <a:t>Just the new one. When he earned 10 points (when he was little), 30 points as he got older. He would receive a reward. Usually a new book (cheap item, and dependant on the age of the child for how long term the goal is).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ideas was that he would earn points until he had mastered the skill/it was a habit. Then we would stop the point system until the next skill was added.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Interestingly enough this worked great and the points faded off naturally. By the time the skill became a habit, he lost interest in the rewards, but the skill/habit continued. So if you are worried that this be a </a:t>
            </a:r>
            <a:r>
              <a:rPr lang="en" b="1">
                <a:solidFill>
                  <a:schemeClr val="dk1"/>
                </a:solidFill>
              </a:rPr>
              <a:t>huge battle at the end of each goal,</a:t>
            </a:r>
            <a:r>
              <a:rPr lang="en">
                <a:solidFill>
                  <a:schemeClr val="dk1"/>
                </a:solidFill>
              </a:rPr>
              <a:t> I just want to encourage you, that will probably not happen.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3d3289f9632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3d3289f9632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read earlier that we are to discipline our kids without provoking them. But </a:t>
            </a:r>
            <a:r>
              <a:rPr lang="en" i="1">
                <a:solidFill>
                  <a:schemeClr val="dk1"/>
                </a:solidFill>
              </a:rPr>
              <a:t>how</a:t>
            </a:r>
            <a:r>
              <a:rPr lang="en">
                <a:solidFill>
                  <a:schemeClr val="dk1"/>
                </a:solidFill>
              </a:rPr>
              <a:t> </a:t>
            </a:r>
            <a:r>
              <a:rPr lang="en" i="1">
                <a:solidFill>
                  <a:schemeClr val="dk1"/>
                </a:solidFill>
              </a:rPr>
              <a:t>should</a:t>
            </a:r>
            <a:r>
              <a:rPr lang="en">
                <a:solidFill>
                  <a:schemeClr val="dk1"/>
                </a:solidFill>
              </a:rPr>
              <a:t> we discipline them?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 going to suggest that our children become provoked when we use inappropriate means to try to control them. </a:t>
            </a:r>
            <a:endParaRPr/>
          </a:p>
          <a:p>
            <a:pPr marL="0" lvl="0" indent="0" algn="l" rtl="0">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3a8bc17feb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3a8bc17feb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Both of the easy roads have to do with the ways I try to control my child’s behavior </a:t>
            </a:r>
            <a:r>
              <a:rPr lang="en" i="1">
                <a:solidFill>
                  <a:schemeClr val="dk1"/>
                </a:solidFill>
              </a:rPr>
              <a:t>in the moment</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One road is the </a:t>
            </a:r>
            <a:r>
              <a:rPr lang="en" b="1">
                <a:solidFill>
                  <a:schemeClr val="dk1"/>
                </a:solidFill>
              </a:rPr>
              <a:t>avoidance</a:t>
            </a:r>
            <a:r>
              <a:rPr lang="en">
                <a:solidFill>
                  <a:schemeClr val="dk1"/>
                </a:solidFill>
              </a:rPr>
              <a:t> road: avoiding conflict with the child and avoiding spending emotional energy. It’s not putting in the work to enforce the rules you’ve laid down for your child. It’s too much work to require them to obey. It’s also putting off things for the future. You tell yourself, “We can work on that skill later” – (whatever it is: getting dressed, clearing the table, picking up after themselves. Or, “They’ll learn it when they go to school.” I find it super tempting to just ignore certain things when I’m tired, or when I don’t have the emotional energy to go into a battle.) This isn’t discipline, it’s swiping a credit card: “Let me relax, I’ll pay later, pay later, pay later.”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3e5a6b1c090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3e5a6b1c090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other easy road is the </a:t>
            </a:r>
            <a:r>
              <a:rPr lang="en" b="1">
                <a:solidFill>
                  <a:schemeClr val="dk1"/>
                </a:solidFill>
              </a:rPr>
              <a:t>dominance </a:t>
            </a:r>
            <a:r>
              <a:rPr lang="en">
                <a:solidFill>
                  <a:schemeClr val="dk1"/>
                </a:solidFill>
              </a:rPr>
              <a:t>road: dominating my child in order to avoid embarrassment and feel in charge. This  road maybe doesn’t </a:t>
            </a:r>
            <a:r>
              <a:rPr lang="en" i="1">
                <a:solidFill>
                  <a:schemeClr val="dk1"/>
                </a:solidFill>
              </a:rPr>
              <a:t>sound</a:t>
            </a:r>
            <a:r>
              <a:rPr lang="en">
                <a:solidFill>
                  <a:schemeClr val="dk1"/>
                </a:solidFill>
              </a:rPr>
              <a:t> easy, but it’s also a shortcut. Imagine a classroom back in the day of our parents or grandparents. The children are all sitting up straight in their chairs, raising their hands to ask questions, saying “Yes sir” and “Yes ma'am,” and parroting back exactly the answer the teacher dictated to them. The teacher is patrolling the room with a ruler, ready to smack anyone who’s out of line. This might not sound easy to achieve, but it takes a lot less energy and investment from the teacher than engaging in the children’s real questions, problems, and social/emotional issues. And how are those kids going to learn to think for themselves and become lifelong learners? Sadly, some homes operate this way as well. The reason this is also a lazy method of parenting is that it’s only superficial. It’s not dealing with the underlying issues, because it’s not listening to what’s actually going on in the child’s heart and mind. It also sets up the parent as someone who can do no wrong, who always saw and heard things correctly the first time, and who never needs to apologize. (Next week, when we talk about emotions, we’re going to get into why that’s unhealthy.)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3e5a6b1c090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3e5a6b1c090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hard road is the </a:t>
            </a:r>
            <a:r>
              <a:rPr lang="en" b="1">
                <a:solidFill>
                  <a:schemeClr val="dk1"/>
                </a:solidFill>
              </a:rPr>
              <a:t>shepherding </a:t>
            </a:r>
            <a:r>
              <a:rPr lang="en">
                <a:solidFill>
                  <a:schemeClr val="dk1"/>
                </a:solidFill>
              </a:rPr>
              <a:t>road. It means asking, “How am I going to help my child mature as a person, even if in the moment it means hard work or embarrassment?”</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3e5a12f9b4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3e5a12f9b4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a parent, you might have used the phrase, It’s a “battle of the will,” when you and your child are working toward opposite goals. Who’s going to be more stubborn and determined, and who’s going to break first? But think about this: ultimately as a parent I want the child to submit to </a:t>
            </a:r>
            <a:r>
              <a:rPr lang="en" i="1">
                <a:solidFill>
                  <a:schemeClr val="dk1"/>
                </a:solidFill>
              </a:rPr>
              <a:t>God’s</a:t>
            </a:r>
            <a:r>
              <a:rPr lang="en">
                <a:solidFill>
                  <a:schemeClr val="dk1"/>
                </a:solidFill>
              </a:rPr>
              <a:t> will. I want them to come to the place of recognizing that their sinful nature is battling against God. They shouldn’t be thinking, “Just wait another 10 years until I’m on my own, and then I won’t have my parents telling me what to do,” but instead recognize that their whole lives long they’re faced with the decision of following God or not.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let’s think about what we’re trying to accomplish with discipline. If my ultimate goal is to </a:t>
            </a:r>
            <a:r>
              <a:rPr lang="en" i="1">
                <a:solidFill>
                  <a:schemeClr val="dk1"/>
                </a:solidFill>
              </a:rPr>
              <a:t>control</a:t>
            </a:r>
            <a:r>
              <a:rPr lang="en">
                <a:solidFill>
                  <a:schemeClr val="dk1"/>
                </a:solidFill>
              </a:rPr>
              <a:t> my child’s behavior, then I’m just postponing them coming to terms with their conflict with God.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are the different ways we might try to exert control? Let’s look first at the </a:t>
            </a:r>
            <a:r>
              <a:rPr lang="en" b="1">
                <a:solidFill>
                  <a:schemeClr val="dk1"/>
                </a:solidFill>
              </a:rPr>
              <a:t>dominating</a:t>
            </a:r>
            <a:r>
              <a:rPr lang="en">
                <a:solidFill>
                  <a:schemeClr val="dk1"/>
                </a:solidFill>
              </a:rPr>
              <a:t> ways of controlling.</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3a8bc17feb8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3a8bc17feb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 At earliest stage, there’s physical control. And for some things this is necessary. I can and I will make you take your medicine or keep you from running out into the road. But the limits of this quickly show. I can't physically force the child to eat. (Have you tried?) And the child can quickly wear me down. </a:t>
            </a:r>
            <a:endParaRPr>
              <a:solidFill>
                <a:schemeClr val="dk1"/>
              </a:solidFill>
            </a:endParaRPr>
          </a:p>
          <a:p>
            <a:pPr marL="0" lvl="0" indent="0" algn="l" rtl="0">
              <a:spcBef>
                <a:spcPts val="0"/>
              </a:spcBef>
              <a:spcAft>
                <a:spcPts val="0"/>
              </a:spcAft>
              <a:buSzPts val="1100"/>
              <a:buNone/>
            </a:pPr>
            <a:r>
              <a:rPr lang="en">
                <a:solidFill>
                  <a:schemeClr val="dk1"/>
                </a:solidFill>
              </a:rPr>
              <a:t>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3a8bc17feb8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3a8bc17feb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  -  Fear: At that point I can threaten and make the child afraid of me. This is not a healthy fear of consequences for their actions, but rather scaring them into submission in the moment. This might also lead to them </a:t>
            </a:r>
            <a:r>
              <a:rPr lang="en" b="1">
                <a:solidFill>
                  <a:schemeClr val="dk1"/>
                </a:solidFill>
              </a:rPr>
              <a:t>being afraid of what God will do to them rather than having the healthy awe</a:t>
            </a:r>
            <a:r>
              <a:rPr lang="en">
                <a:solidFill>
                  <a:schemeClr val="dk1"/>
                </a:solidFill>
              </a:rPr>
              <a:t> and respect they should have for him. Since we’re their first authority figure, how we treat them can impact how they understand God.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3a8bc17feb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3a8bc17feb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 Then there are the </a:t>
            </a:r>
            <a:r>
              <a:rPr lang="en" b="1">
                <a:solidFill>
                  <a:schemeClr val="dk1"/>
                </a:solidFill>
              </a:rPr>
              <a:t>avoidance</a:t>
            </a:r>
            <a:r>
              <a:rPr lang="en">
                <a:solidFill>
                  <a:schemeClr val="dk1"/>
                </a:solidFill>
              </a:rPr>
              <a:t> ways of controlling.</a:t>
            </a:r>
            <a:endParaRPr>
              <a:solidFill>
                <a:schemeClr val="dk1"/>
              </a:solidFill>
            </a:endParaRPr>
          </a:p>
          <a:p>
            <a:pPr marL="0" lvl="0" indent="0" algn="l" rtl="0">
              <a:spcBef>
                <a:spcPts val="0"/>
              </a:spcBef>
              <a:spcAft>
                <a:spcPts val="0"/>
              </a:spcAft>
              <a:buSzPts val="1100"/>
              <a:buNone/>
            </a:pPr>
            <a:r>
              <a:rPr lang="en">
                <a:solidFill>
                  <a:schemeClr val="dk1"/>
                </a:solidFill>
              </a:rPr>
              <a:t>- We already mentioned the difference between bribery and rewards.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3a8bc17feb8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3a8bc17feb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But here’s a really easy one to slip into: emotional manipulation. “Aww, you won't eat for Papa!? You don't love me!” We predicate our relationship with them on their behavior in ways that will train them </a:t>
            </a:r>
            <a:r>
              <a:rPr lang="en" b="1">
                <a:solidFill>
                  <a:schemeClr val="dk1"/>
                </a:solidFill>
              </a:rPr>
              <a:t>to think our love and maybe even God’s love is dependent on their good works</a:t>
            </a:r>
            <a:r>
              <a:rPr lang="en">
                <a:solidFill>
                  <a:schemeClr val="dk1"/>
                </a:solidFill>
              </a:rPr>
              <a:t>.</a:t>
            </a:r>
            <a:endParaRPr>
              <a:solidFill>
                <a:schemeClr val="dk1"/>
              </a:solidFill>
            </a:endParaRPr>
          </a:p>
          <a:p>
            <a:pPr marL="0" lvl="0" indent="0" algn="l" rtl="0">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a:extLst>
            <a:ext uri="{FF2B5EF4-FFF2-40B4-BE49-F238E27FC236}">
              <a16:creationId xmlns:a16="http://schemas.microsoft.com/office/drawing/2014/main" id="{67540434-1005-561C-3D29-E6DC45AE45E8}"/>
            </a:ext>
          </a:extLst>
        </p:cNvPr>
        <p:cNvGrpSpPr/>
        <p:nvPr/>
      </p:nvGrpSpPr>
      <p:grpSpPr>
        <a:xfrm>
          <a:off x="0" y="0"/>
          <a:ext cx="0" cy="0"/>
          <a:chOff x="0" y="0"/>
          <a:chExt cx="0" cy="0"/>
        </a:xfrm>
      </p:grpSpPr>
      <p:sp>
        <p:nvSpPr>
          <p:cNvPr id="1106" name="Google Shape;1106;g3d3289f9632_0_1027:notes">
            <a:extLst>
              <a:ext uri="{FF2B5EF4-FFF2-40B4-BE49-F238E27FC236}">
                <a16:creationId xmlns:a16="http://schemas.microsoft.com/office/drawing/2014/main" id="{E47FBD61-2529-1186-7697-065AC0CC5A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3d3289f9632_0_1027:notes">
            <a:extLst>
              <a:ext uri="{FF2B5EF4-FFF2-40B4-BE49-F238E27FC236}">
                <a16:creationId xmlns:a16="http://schemas.microsoft.com/office/drawing/2014/main" id="{93F5F9F0-F354-B4EB-2D5A-2D1ED31902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Hook</a:t>
            </a:r>
            <a:endParaRPr b="1"/>
          </a:p>
          <a:p>
            <a:pPr marL="0" lvl="0" indent="0" algn="l" rtl="0">
              <a:spcBef>
                <a:spcPts val="0"/>
              </a:spcBef>
              <a:spcAft>
                <a:spcPts val="0"/>
              </a:spcAft>
              <a:buClr>
                <a:schemeClr val="dk1"/>
              </a:buClr>
              <a:buSzPts val="1100"/>
              <a:buFont typeface="Arial"/>
              <a:buNone/>
            </a:pPr>
            <a:r>
              <a:rPr lang="en"/>
              <a:t>Have you ever heard the saying, “Kids should be seen and not heard”? What do you think is the thinking behind that statement? (Kids are decoration. They’re not part of the important activities adults are doing.) Maybe we wouldn’t say this, but do we act like it? Are we overly concerned about the kids being a disturbance? Do we assume they can’t understand our conversations? Do we suppose they have no valuable input? Or adult time vs. kid time.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Main Idea</a:t>
            </a:r>
            <a:endParaRPr b="1"/>
          </a:p>
          <a:p>
            <a:pPr marL="0" lvl="0" indent="0" algn="l" rtl="0">
              <a:spcBef>
                <a:spcPts val="0"/>
              </a:spcBef>
              <a:spcAft>
                <a:spcPts val="0"/>
              </a:spcAft>
              <a:buClr>
                <a:schemeClr val="dk1"/>
              </a:buClr>
              <a:buSzPts val="1100"/>
              <a:buFont typeface="Arial"/>
              <a:buNone/>
            </a:pPr>
            <a:r>
              <a:rPr lang="en"/>
              <a:t>Children are of equal value before God, created in his image. They may be “little humans,” but they are still humans. And how we treat them should reflect that. When we treat them as God’s image-bearers, </a:t>
            </a:r>
            <a:r>
              <a:rPr lang="en">
                <a:solidFill>
                  <a:schemeClr val="dk1"/>
                </a:solidFill>
              </a:rPr>
              <a:t>then we also have long-term goals in mind, because we recognize they</a:t>
            </a:r>
            <a:r>
              <a:rPr lang="en"/>
              <a:t> are on their way to being responsible adults. Is there a switch we can flip? On the one side: “Little kid with zero responsibilities who doesn’t understand any grown-up topics,” and on the other side: “Teenager with adult responsibilities who’s expected to contribute to society”? No. Whether your child is an infant, a 3-year-old, or a 6-year-old, they’re already an image bearer and they’re already somewhere on their way to bearing the moral responsibilities God wants them to have.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Today, when we’re talking about parenting younger kids, we’re keeping long-term goals in mind. We’re thinking of the person we want them to have grown into in 10–15 years.</a:t>
            </a:r>
            <a:endParaRPr/>
          </a:p>
          <a:p>
            <a:pPr marL="0" lvl="0" indent="0" algn="l" rtl="0">
              <a:spcBef>
                <a:spcPts val="0"/>
              </a:spcBef>
              <a:spcAft>
                <a:spcPts val="0"/>
              </a:spcAft>
              <a:buNone/>
            </a:pPr>
            <a:endParaRPr/>
          </a:p>
          <a:p>
            <a:pPr marL="0" lvl="0" indent="0" algn="l" rtl="0">
              <a:spcBef>
                <a:spcPts val="0"/>
              </a:spcBef>
              <a:spcAft>
                <a:spcPts val="0"/>
              </a:spcAft>
              <a:buNone/>
            </a:pPr>
            <a:r>
              <a:rPr lang="en"/>
              <a:t>Speaking of goals, let’s set realistic ones. There are some things we </a:t>
            </a:r>
            <a:r>
              <a:rPr lang="en" i="1"/>
              <a:t>can </a:t>
            </a:r>
            <a:r>
              <a:rPr lang="en"/>
              <a:t>do as parents and some we </a:t>
            </a:r>
            <a:r>
              <a:rPr lang="en" i="1"/>
              <a:t>can’t</a:t>
            </a:r>
            <a:r>
              <a:rPr lang="en"/>
              <a:t>. What are some things God does in the human heart that I can’t do? (Discussion: e.g., saving people, sanctifying them, producing the fruits of the Spirit)</a:t>
            </a:r>
            <a:endParaRPr/>
          </a:p>
          <a:p>
            <a:pPr marL="0" lvl="0" indent="0" algn="l" rtl="0">
              <a:spcBef>
                <a:spcPts val="0"/>
              </a:spcBef>
              <a:spcAft>
                <a:spcPts val="0"/>
              </a:spcAft>
              <a:buNone/>
            </a:pPr>
            <a:endParaRPr/>
          </a:p>
          <a:p>
            <a:pPr marL="0" lvl="0" indent="0" algn="l" rtl="0">
              <a:spcBef>
                <a:spcPts val="0"/>
              </a:spcBef>
              <a:spcAft>
                <a:spcPts val="0"/>
              </a:spcAft>
              <a:buNone/>
            </a:pPr>
            <a:r>
              <a:rPr lang="en"/>
              <a:t>If these are things that I can’t do, that only God can do, then they shouldn’t be </a:t>
            </a:r>
            <a:r>
              <a:rPr lang="en" i="1"/>
              <a:t>my</a:t>
            </a:r>
            <a:r>
              <a:rPr lang="en"/>
              <a:t> goals. I want them deeply, and I pray for them, and I make sure what I’m doing aligns with them. But if my </a:t>
            </a:r>
            <a:r>
              <a:rPr lang="en" i="1"/>
              <a:t>goal</a:t>
            </a:r>
            <a:r>
              <a:rPr lang="en"/>
              <a:t> is for my child to follow God – something I can’t make happen – then I’m putting pressure on myself and on my child in the wrong ways. </a:t>
            </a:r>
            <a:endParaRPr/>
          </a:p>
          <a:p>
            <a:pPr marL="0" lvl="0" indent="0" algn="l" rtl="0">
              <a:spcBef>
                <a:spcPts val="0"/>
              </a:spcBef>
              <a:spcAft>
                <a:spcPts val="0"/>
              </a:spcAft>
              <a:buNone/>
            </a:pPr>
            <a:endParaRPr/>
          </a:p>
          <a:p>
            <a:pPr marL="0" lvl="0" indent="0" algn="l" rtl="0">
              <a:spcBef>
                <a:spcPts val="0"/>
              </a:spcBef>
              <a:spcAft>
                <a:spcPts val="0"/>
              </a:spcAft>
              <a:buNone/>
            </a:pPr>
            <a:r>
              <a:rPr lang="en"/>
              <a:t>That brings us to what we </a:t>
            </a:r>
            <a:r>
              <a:rPr lang="en" i="1"/>
              <a:t>can </a:t>
            </a:r>
            <a:r>
              <a:rPr lang="en"/>
              <a:t>do. We’re going to spend half a session on each of the following 3 things, but first let’s lay a biblical foundation for each of them.</a:t>
            </a:r>
            <a:endParaRPr/>
          </a:p>
          <a:p>
            <a:pPr marL="0" lvl="0" indent="0" algn="l" rtl="0">
              <a:spcBef>
                <a:spcPts val="0"/>
              </a:spcBef>
              <a:spcAft>
                <a:spcPts val="0"/>
              </a:spcAft>
              <a:buSzPts val="1100"/>
              <a:buNone/>
            </a:pPr>
            <a:endParaRPr/>
          </a:p>
        </p:txBody>
      </p:sp>
    </p:spTree>
    <p:extLst>
      <p:ext uri="{BB962C8B-B14F-4D97-AF65-F5344CB8AC3E}">
        <p14:creationId xmlns:p14="http://schemas.microsoft.com/office/powerpoint/2010/main" val="422281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3a8bc17feb8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3a8bc17feb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All these methods lead to the parents controlling the child. This may lead to good outward behavior in the short term. However, once the child is no longer under the parent’s guidance, they can go crazy wild or they have to teach themselves how to be an adult. </a:t>
            </a:r>
            <a:endParaRPr>
              <a:solidFill>
                <a:schemeClr val="dk1"/>
              </a:solidFill>
            </a:endParaRPr>
          </a:p>
          <a:p>
            <a:pPr marL="0" lvl="0" indent="0" algn="l" rtl="0">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en">
                <a:solidFill>
                  <a:schemeClr val="dk1"/>
                </a:solidFill>
              </a:rPr>
              <a:t>All of the above are </a:t>
            </a:r>
            <a:r>
              <a:rPr lang="en" b="1">
                <a:solidFill>
                  <a:schemeClr val="dk1"/>
                </a:solidFill>
              </a:rPr>
              <a:t>treating them like animals instead of recognizing their God-given moral capacity</a:t>
            </a:r>
            <a:r>
              <a:rPr lang="en">
                <a:solidFill>
                  <a:schemeClr val="dk1"/>
                </a:solidFill>
              </a:rPr>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3a8bb0377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3a8bb0377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your child grows up to be someone who holds the nuclear codes, what do you want them thinking in that moment when their finger’s over the button? “Will Daddy be angry with me if I do this? Will he still love me? Will I still get that ice cream cone?” (No, you want them thinking, “What is my responsibility before God?”)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3a8bc17feb8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3a8bc17feb8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 Instead of using these methods to control my child, what I want is for my discipline to make an appeal to his will. What I mean by that is </a:t>
            </a:r>
            <a:r>
              <a:rPr lang="en" b="1">
                <a:solidFill>
                  <a:schemeClr val="dk1"/>
                </a:solidFill>
              </a:rPr>
              <a:t>not that the discipline is optional, but to acknowledge that he has a moral choice that affects his relationships</a:t>
            </a:r>
            <a:r>
              <a:rPr lang="en">
                <a:solidFill>
                  <a:schemeClr val="dk1"/>
                </a:solidFill>
              </a:rPr>
              <a:t> (with me and with God). That choice will have consequences. For now these consequences are ones I set or at least filter, but they stand for real-life ones. I want the kinds of consequences that I impose or that he naturally faces to be ones that make him think about the path he is choosing before God.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 b="1">
                <a:solidFill>
                  <a:schemeClr val="dk1"/>
                </a:solidFill>
              </a:rPr>
              <a:t>This appeal to the will does some really important things:</a:t>
            </a:r>
            <a:endParaRPr b="1">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3a8bc17feb8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3a8bc17feb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SzPts val="1100"/>
              <a:buNone/>
            </a:pPr>
            <a:r>
              <a:rPr lang="en">
                <a:solidFill>
                  <a:schemeClr val="dk1"/>
                </a:solidFill>
              </a:rPr>
              <a:t>    - It paves the way to repentance and forgiveness, as I’m talking with the the child about choices and consequences and matters of the heart.</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3a8bc17feb8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3a8bc17feb8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    - Ultimately through this process we hopefully help them come to realize that they are sinful, we are sinful, we feel powerless to change ourselves, and our sin does real-life damage to others and ourselves. That’s where they have the opportunity to understand the Gospel. In those discipline moments, we’re talking about those things, and I’m praying that the Holy Spirit is working to convict of sin and to help them understand on a heart level what Jesus has done for them.</a:t>
            </a:r>
            <a:endParaRPr>
              <a:solidFill>
                <a:schemeClr val="dk1"/>
              </a:solidFill>
            </a:endParaRPr>
          </a:p>
          <a:p>
            <a:pPr marL="0" lvl="0" indent="0" algn="l" rtl="0">
              <a:spcBef>
                <a:spcPts val="0"/>
              </a:spcBef>
              <a:spcAft>
                <a:spcPts val="0"/>
              </a:spcAft>
              <a:buSzPts val="1100"/>
              <a:buNone/>
            </a:pP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3a8bc17feb8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3a8bc17feb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The habits this kind of discipline develops are ones of self-control. As they are able, in larger and larger ways, they </a:t>
            </a:r>
            <a:r>
              <a:rPr lang="en" b="1">
                <a:solidFill>
                  <a:schemeClr val="dk1"/>
                </a:solidFill>
              </a:rPr>
              <a:t>learn to control themselves instead of me controlling them</a:t>
            </a:r>
            <a:r>
              <a:rPr lang="en">
                <a:solidFill>
                  <a:schemeClr val="dk1"/>
                </a:solidFill>
              </a:rPr>
              <a:t>. Lord-willing, this is a self-control that’s </a:t>
            </a:r>
            <a:r>
              <a:rPr lang="en" b="1">
                <a:solidFill>
                  <a:schemeClr val="dk1"/>
                </a:solidFill>
              </a:rPr>
              <a:t>not legalistic</a:t>
            </a:r>
            <a:r>
              <a:rPr lang="en">
                <a:solidFill>
                  <a:schemeClr val="dk1"/>
                </a:solidFill>
              </a:rPr>
              <a:t> – not motivated out of the desire to show oneself better than everybody else – but is the </a:t>
            </a:r>
            <a:r>
              <a:rPr lang="en" b="1">
                <a:solidFill>
                  <a:schemeClr val="dk1"/>
                </a:solidFill>
              </a:rPr>
              <a:t>fruit-of-the-Spirit</a:t>
            </a:r>
            <a:r>
              <a:rPr lang="en">
                <a:solidFill>
                  <a:schemeClr val="dk1"/>
                </a:solidFill>
              </a:rPr>
              <a:t> self-control that is part of God’s sanctifying work through repentance and transforming grace.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It feels like a </a:t>
            </a:r>
            <a:r>
              <a:rPr lang="en" b="1">
                <a:solidFill>
                  <a:schemeClr val="dk1"/>
                </a:solidFill>
              </a:rPr>
              <a:t>risky strategy</a:t>
            </a:r>
            <a:r>
              <a:rPr lang="en">
                <a:solidFill>
                  <a:schemeClr val="dk1"/>
                </a:solidFill>
              </a:rPr>
              <a:t> because they may not ultimately choose to respond to God’s work. But it would be worse for us not to acknowledge that they have a choice. As parents, we can’t make that choice for them, but we can provide them with all the opportunities, knowledge, and tools to choose to receive the Gospel and accept God’s transforming work in their hearts.</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3e5a12f9b4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3e5a12f9b4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When it comes to </a:t>
            </a:r>
            <a:r>
              <a:rPr lang="en" b="1">
                <a:solidFill>
                  <a:schemeClr val="dk1"/>
                </a:solidFill>
              </a:rPr>
              <a:t>enforcement</a:t>
            </a:r>
            <a:r>
              <a:rPr lang="en">
                <a:solidFill>
                  <a:schemeClr val="dk1"/>
                </a:solidFill>
              </a:rPr>
              <a:t>, we’ll share a couple of methods in a bit, but we hope you can take away some </a:t>
            </a:r>
            <a:r>
              <a:rPr lang="en" b="1">
                <a:solidFill>
                  <a:schemeClr val="dk1"/>
                </a:solidFill>
              </a:rPr>
              <a:t>principles</a:t>
            </a: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First, though, let’s get one thing out of the way. Who here has heard the saying, “Spare the rod, spoil the child.” This is actually not in the Bible, but it sounds similar to Prov. 13:24. (Could someone please read that?)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News flash: </a:t>
            </a:r>
            <a:r>
              <a:rPr lang="en" b="1">
                <a:solidFill>
                  <a:schemeClr val="dk1"/>
                </a:solidFill>
              </a:rPr>
              <a:t>The Bible does not command you to spank your children. </a:t>
            </a:r>
            <a:r>
              <a:rPr lang="en">
                <a:solidFill>
                  <a:schemeClr val="dk1"/>
                </a:solidFill>
              </a:rPr>
              <a:t>There are 2 reasons this verse should not be taken as a command to spank:</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Read it in the context of the </a:t>
            </a:r>
            <a:r>
              <a:rPr lang="en" b="1">
                <a:solidFill>
                  <a:schemeClr val="dk1"/>
                </a:solidFill>
              </a:rPr>
              <a:t>book</a:t>
            </a:r>
            <a:r>
              <a:rPr lang="en">
                <a:solidFill>
                  <a:schemeClr val="dk1"/>
                </a:solidFill>
              </a:rPr>
              <a:t>. Proverbs is a collection of sayings that are intended to teach wisdom. They are not commands like the commandments God gave to Moses on Sinai. They are wise principles or observations to reflect on, often using concrete images to teach us about something general, e.g., “Discipline is a form of love, and not disciplining your child is neglecting them.”</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Read it in the context of the </a:t>
            </a:r>
            <a:r>
              <a:rPr lang="en" b="1">
                <a:solidFill>
                  <a:schemeClr val="dk1"/>
                </a:solidFill>
              </a:rPr>
              <a:t>genre</a:t>
            </a:r>
            <a:r>
              <a:rPr lang="en">
                <a:solidFill>
                  <a:schemeClr val="dk1"/>
                </a:solidFill>
              </a:rPr>
              <a:t>. Hebrew poetry has verses with two or three parts that play off each other. Here it’s a contrast. The opposite of “sparing the rod” is not spanking your child three times daily. It’s being “diligent to discipline.” That means putting in the thought and energy to train your child and being consistent.</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3e5a6b1c090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3e5a6b1c090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discipline methods that are appropriate and effective depend quite a bit on your individual child. We’ve chosen not to spank. But if you do spank, make sure you do it in the same parameters that are appropriate for </a:t>
            </a:r>
            <a:r>
              <a:rPr lang="en" b="1">
                <a:solidFill>
                  <a:schemeClr val="dk1"/>
                </a:solidFill>
              </a:rPr>
              <a:t>all forms of discipline</a:t>
            </a:r>
            <a:r>
              <a:rPr lang="en">
                <a:solidFill>
                  <a:schemeClr val="dk1"/>
                </a:solidFill>
              </a:rPr>
              <a:t>: never out of anger, always in private, never injuring the child, and always reconciling afterward.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Pass off to Tiff</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3e5a6b1c090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7" name="Google Shape;1447;g3e5a6b1c090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31313"/>
                </a:solidFill>
                <a:latin typeface="Manrope"/>
                <a:ea typeface="Manrope"/>
                <a:cs typeface="Manrope"/>
                <a:sym typeface="Manrope"/>
              </a:rPr>
              <a:t>Hey all, I would add </a:t>
            </a:r>
            <a:r>
              <a:rPr lang="en" sz="1200" b="1">
                <a:solidFill>
                  <a:srgbClr val="131313"/>
                </a:solidFill>
                <a:latin typeface="Manrope"/>
                <a:ea typeface="Manrope"/>
                <a:cs typeface="Manrope"/>
                <a:sym typeface="Manrope"/>
              </a:rPr>
              <a:t>one more item </a:t>
            </a:r>
            <a:r>
              <a:rPr lang="en" sz="1200">
                <a:solidFill>
                  <a:srgbClr val="131313"/>
                </a:solidFill>
                <a:latin typeface="Manrope"/>
                <a:ea typeface="Manrope"/>
                <a:cs typeface="Manrope"/>
                <a:sym typeface="Manrope"/>
              </a:rPr>
              <a:t>to this list. </a:t>
            </a:r>
            <a:endParaRPr sz="1200">
              <a:solidFill>
                <a:srgbClr val="131313"/>
              </a:solidFill>
              <a:latin typeface="Manrope"/>
              <a:ea typeface="Manrope"/>
              <a:cs typeface="Manrope"/>
              <a:sym typeface="Manrope"/>
            </a:endParaRPr>
          </a:p>
          <a:p>
            <a:pPr marL="0" lvl="0" indent="0" algn="l" rtl="0">
              <a:spcBef>
                <a:spcPts val="0"/>
              </a:spcBef>
              <a:spcAft>
                <a:spcPts val="0"/>
              </a:spcAft>
              <a:buNone/>
            </a:pPr>
            <a:endParaRPr sz="1200">
              <a:solidFill>
                <a:srgbClr val="131313"/>
              </a:solidFill>
              <a:latin typeface="Manrope"/>
              <a:ea typeface="Manrope"/>
              <a:cs typeface="Manrope"/>
              <a:sym typeface="Manrope"/>
            </a:endParaRPr>
          </a:p>
          <a:p>
            <a:pPr marL="0" lvl="0" indent="0" algn="l" rtl="0">
              <a:spcBef>
                <a:spcPts val="0"/>
              </a:spcBef>
              <a:spcAft>
                <a:spcPts val="0"/>
              </a:spcAft>
              <a:buNone/>
            </a:pPr>
            <a:r>
              <a:rPr lang="en" sz="1200" b="1">
                <a:solidFill>
                  <a:srgbClr val="131313"/>
                </a:solidFill>
                <a:latin typeface="Manrope"/>
                <a:ea typeface="Manrope"/>
                <a:cs typeface="Manrope"/>
                <a:sym typeface="Manrope"/>
              </a:rPr>
              <a:t>Whenever possible, ask why, and really listen to the answer?</a:t>
            </a:r>
            <a:r>
              <a:rPr lang="en" sz="1200">
                <a:solidFill>
                  <a:srgbClr val="131313"/>
                </a:solidFill>
                <a:latin typeface="Manrope"/>
                <a:ea typeface="Manrope"/>
                <a:cs typeface="Manrope"/>
                <a:sym typeface="Manrope"/>
              </a:rPr>
              <a:t> This is to help  put in a safe guard because  we parents </a:t>
            </a:r>
            <a:r>
              <a:rPr lang="en" sz="1200" b="1">
                <a:solidFill>
                  <a:srgbClr val="131313"/>
                </a:solidFill>
                <a:latin typeface="Manrope"/>
                <a:ea typeface="Manrope"/>
                <a:cs typeface="Manrope"/>
                <a:sym typeface="Manrope"/>
              </a:rPr>
              <a:t>aren’t perfect. </a:t>
            </a:r>
            <a:endParaRPr sz="1200" b="1">
              <a:solidFill>
                <a:srgbClr val="131313"/>
              </a:solidFill>
              <a:latin typeface="Manrope"/>
              <a:ea typeface="Manrope"/>
              <a:cs typeface="Manrope"/>
              <a:sym typeface="Manrope"/>
            </a:endParaRPr>
          </a:p>
          <a:p>
            <a:pPr marL="0" lvl="0" indent="0" algn="l" rtl="0">
              <a:spcBef>
                <a:spcPts val="0"/>
              </a:spcBef>
              <a:spcAft>
                <a:spcPts val="0"/>
              </a:spcAft>
              <a:buNone/>
            </a:pPr>
            <a:endParaRPr sz="1200">
              <a:solidFill>
                <a:srgbClr val="131313"/>
              </a:solidFill>
              <a:latin typeface="Manrope"/>
              <a:ea typeface="Manrope"/>
              <a:cs typeface="Manrope"/>
              <a:sym typeface="Manrope"/>
            </a:endParaRPr>
          </a:p>
          <a:p>
            <a:pPr marL="457200" lvl="0" indent="-304800" algn="l" rtl="0">
              <a:spcBef>
                <a:spcPts val="0"/>
              </a:spcBef>
              <a:spcAft>
                <a:spcPts val="0"/>
              </a:spcAft>
              <a:buClr>
                <a:srgbClr val="131313"/>
              </a:buClr>
              <a:buSzPts val="1200"/>
              <a:buFont typeface="Manrope"/>
              <a:buAutoNum type="arabicPeriod"/>
            </a:pPr>
            <a:r>
              <a:rPr lang="en" sz="1200">
                <a:solidFill>
                  <a:srgbClr val="131313"/>
                </a:solidFill>
                <a:latin typeface="Manrope"/>
                <a:ea typeface="Manrope"/>
                <a:cs typeface="Manrope"/>
                <a:sym typeface="Manrope"/>
              </a:rPr>
              <a:t>When </a:t>
            </a:r>
            <a:r>
              <a:rPr lang="en" sz="1200" b="1">
                <a:solidFill>
                  <a:srgbClr val="131313"/>
                </a:solidFill>
                <a:latin typeface="Manrope"/>
                <a:ea typeface="Manrope"/>
                <a:cs typeface="Manrope"/>
                <a:sym typeface="Manrope"/>
              </a:rPr>
              <a:t>disobedience</a:t>
            </a:r>
            <a:r>
              <a:rPr lang="en" sz="1200">
                <a:solidFill>
                  <a:srgbClr val="131313"/>
                </a:solidFill>
                <a:latin typeface="Manrope"/>
                <a:ea typeface="Manrope"/>
                <a:cs typeface="Manrope"/>
                <a:sym typeface="Manrope"/>
              </a:rPr>
              <a:t> happens stop to </a:t>
            </a:r>
            <a:r>
              <a:rPr lang="en" sz="1200" b="1">
                <a:solidFill>
                  <a:srgbClr val="131313"/>
                </a:solidFill>
                <a:latin typeface="Manrope"/>
                <a:ea typeface="Manrope"/>
                <a:cs typeface="Manrope"/>
                <a:sym typeface="Manrope"/>
              </a:rPr>
              <a:t>check the source. </a:t>
            </a:r>
            <a:r>
              <a:rPr lang="en" sz="1200">
                <a:solidFill>
                  <a:srgbClr val="131313"/>
                </a:solidFill>
                <a:latin typeface="Manrope"/>
                <a:ea typeface="Manrope"/>
                <a:cs typeface="Manrope"/>
                <a:sym typeface="Manrope"/>
              </a:rPr>
              <a:t>Is it lack of focus (neurodiversity) or lack of will. The response to both is very different. </a:t>
            </a:r>
            <a:br>
              <a:rPr lang="en" sz="1200">
                <a:solidFill>
                  <a:srgbClr val="131313"/>
                </a:solidFill>
                <a:latin typeface="Manrope"/>
                <a:ea typeface="Manrope"/>
                <a:cs typeface="Manrope"/>
                <a:sym typeface="Manrope"/>
              </a:rPr>
            </a:br>
            <a:endParaRPr sz="1200">
              <a:solidFill>
                <a:srgbClr val="131313"/>
              </a:solidFill>
              <a:latin typeface="Manrope"/>
              <a:ea typeface="Manrope"/>
              <a:cs typeface="Manrope"/>
              <a:sym typeface="Manrope"/>
            </a:endParaRPr>
          </a:p>
          <a:p>
            <a:pPr marL="457200" lvl="0" indent="-304800" algn="l" rtl="0">
              <a:spcBef>
                <a:spcPts val="0"/>
              </a:spcBef>
              <a:spcAft>
                <a:spcPts val="0"/>
              </a:spcAft>
              <a:buClr>
                <a:srgbClr val="131313"/>
              </a:buClr>
              <a:buSzPts val="1200"/>
              <a:buFont typeface="Manrope"/>
              <a:buAutoNum type="arabicPeriod"/>
            </a:pPr>
            <a:r>
              <a:rPr lang="en" sz="1200" b="1">
                <a:solidFill>
                  <a:srgbClr val="131313"/>
                </a:solidFill>
                <a:latin typeface="Manrope"/>
                <a:ea typeface="Manrope"/>
                <a:cs typeface="Manrope"/>
                <a:sym typeface="Manrope"/>
              </a:rPr>
              <a:t>Know the whole story before you pass judgement. </a:t>
            </a:r>
            <a:endParaRPr sz="1200" b="1">
              <a:solidFill>
                <a:srgbClr val="131313"/>
              </a:solidFill>
              <a:latin typeface="Manrope"/>
              <a:ea typeface="Manrope"/>
              <a:cs typeface="Manrope"/>
              <a:sym typeface="Manrope"/>
            </a:endParaRPr>
          </a:p>
          <a:p>
            <a:pPr marL="457200" lvl="0" indent="0" algn="l" rtl="0">
              <a:spcBef>
                <a:spcPts val="0"/>
              </a:spcBef>
              <a:spcAft>
                <a:spcPts val="0"/>
              </a:spcAft>
              <a:buNone/>
            </a:pPr>
            <a:br>
              <a:rPr lang="en" sz="1200">
                <a:solidFill>
                  <a:srgbClr val="131313"/>
                </a:solidFill>
                <a:latin typeface="Manrope"/>
                <a:ea typeface="Manrope"/>
                <a:cs typeface="Manrope"/>
                <a:sym typeface="Manrope"/>
              </a:rPr>
            </a:br>
            <a:r>
              <a:rPr lang="en" sz="1200">
                <a:solidFill>
                  <a:srgbClr val="131313"/>
                </a:solidFill>
                <a:latin typeface="Manrope"/>
                <a:ea typeface="Manrope"/>
                <a:cs typeface="Manrope"/>
                <a:sym typeface="Manrope"/>
              </a:rPr>
              <a:t>Have you ever been in a situation where someone </a:t>
            </a:r>
            <a:r>
              <a:rPr lang="en" sz="1200" b="1">
                <a:solidFill>
                  <a:srgbClr val="131313"/>
                </a:solidFill>
                <a:latin typeface="Manrope"/>
                <a:ea typeface="Manrope"/>
                <a:cs typeface="Manrope"/>
                <a:sym typeface="Manrope"/>
              </a:rPr>
              <a:t>passed a snap judgement on you</a:t>
            </a:r>
            <a:r>
              <a:rPr lang="en" sz="1200">
                <a:solidFill>
                  <a:srgbClr val="131313"/>
                </a:solidFill>
                <a:latin typeface="Manrope"/>
                <a:ea typeface="Manrope"/>
                <a:cs typeface="Manrope"/>
                <a:sym typeface="Manrope"/>
              </a:rPr>
              <a:t> </a:t>
            </a:r>
            <a:r>
              <a:rPr lang="en" sz="1200" b="1">
                <a:solidFill>
                  <a:srgbClr val="131313"/>
                </a:solidFill>
                <a:latin typeface="Manrope"/>
                <a:ea typeface="Manrope"/>
                <a:cs typeface="Manrope"/>
                <a:sym typeface="Manrope"/>
              </a:rPr>
              <a:t>that wasn’t fair, </a:t>
            </a:r>
            <a:r>
              <a:rPr lang="en" sz="1200">
                <a:solidFill>
                  <a:srgbClr val="131313"/>
                </a:solidFill>
                <a:latin typeface="Manrope"/>
                <a:ea typeface="Manrope"/>
                <a:cs typeface="Manrope"/>
                <a:sym typeface="Manrope"/>
              </a:rPr>
              <a:t>and you didn’t have a chance to defend yourself. It’s SOOOOOO frustrating, right? If you jump in and pass judgement, you can cause a lot of resentment and frustration (rightfully so). However, if you take the </a:t>
            </a:r>
            <a:r>
              <a:rPr lang="en" sz="1200" b="1">
                <a:solidFill>
                  <a:srgbClr val="131313"/>
                </a:solidFill>
                <a:latin typeface="Manrope"/>
                <a:ea typeface="Manrope"/>
                <a:cs typeface="Manrope"/>
                <a:sym typeface="Manrope"/>
              </a:rPr>
              <a:t>time to ask some questions</a:t>
            </a:r>
            <a:r>
              <a:rPr lang="en" sz="1200">
                <a:solidFill>
                  <a:srgbClr val="131313"/>
                </a:solidFill>
                <a:latin typeface="Manrope"/>
                <a:ea typeface="Manrope"/>
                <a:cs typeface="Manrope"/>
                <a:sym typeface="Manrope"/>
              </a:rPr>
              <a:t> and make sure your fully understand the situation, it makes a huge difference. </a:t>
            </a:r>
            <a:endParaRPr sz="1200">
              <a:solidFill>
                <a:srgbClr val="131313"/>
              </a:solidFill>
              <a:latin typeface="Manrope"/>
              <a:ea typeface="Manrope"/>
              <a:cs typeface="Manrope"/>
              <a:sym typeface="Manrope"/>
            </a:endParaRPr>
          </a:p>
          <a:p>
            <a:pPr marL="457200" lvl="0" indent="0" algn="l" rtl="0">
              <a:spcBef>
                <a:spcPts val="0"/>
              </a:spcBef>
              <a:spcAft>
                <a:spcPts val="0"/>
              </a:spcAft>
              <a:buNone/>
            </a:pPr>
            <a:endParaRPr sz="1200">
              <a:solidFill>
                <a:srgbClr val="131313"/>
              </a:solidFill>
              <a:latin typeface="Manrope"/>
              <a:ea typeface="Manrope"/>
              <a:cs typeface="Manrope"/>
              <a:sym typeface="Manrope"/>
            </a:endParaRPr>
          </a:p>
          <a:p>
            <a:pPr marL="457200" lvl="0" indent="0" algn="l" rtl="0">
              <a:spcBef>
                <a:spcPts val="0"/>
              </a:spcBef>
              <a:spcAft>
                <a:spcPts val="0"/>
              </a:spcAft>
              <a:buNone/>
            </a:pPr>
            <a:r>
              <a:rPr lang="en" sz="1200">
                <a:solidFill>
                  <a:srgbClr val="131313"/>
                </a:solidFill>
                <a:latin typeface="Manrope"/>
                <a:ea typeface="Manrope"/>
                <a:cs typeface="Manrope"/>
                <a:sym typeface="Manrope"/>
              </a:rPr>
              <a:t>Example: Your kid, </a:t>
            </a:r>
            <a:r>
              <a:rPr lang="en" sz="1200" b="1">
                <a:solidFill>
                  <a:srgbClr val="131313"/>
                </a:solidFill>
                <a:latin typeface="Manrope"/>
                <a:ea typeface="Manrope"/>
                <a:cs typeface="Manrope"/>
                <a:sym typeface="Manrope"/>
              </a:rPr>
              <a:t>Amy, hit Jessie.</a:t>
            </a:r>
            <a:r>
              <a:rPr lang="en" sz="1200">
                <a:solidFill>
                  <a:srgbClr val="131313"/>
                </a:solidFill>
                <a:latin typeface="Manrope"/>
                <a:ea typeface="Manrope"/>
                <a:cs typeface="Manrope"/>
                <a:sym typeface="Manrope"/>
              </a:rPr>
              <a:t> Before you punish the hitting, you ask why. Then you find out that</a:t>
            </a:r>
            <a:r>
              <a:rPr lang="en" sz="1200" b="1">
                <a:solidFill>
                  <a:srgbClr val="131313"/>
                </a:solidFill>
                <a:latin typeface="Manrope"/>
                <a:ea typeface="Manrope"/>
                <a:cs typeface="Manrope"/>
                <a:sym typeface="Manrope"/>
              </a:rPr>
              <a:t> Jessie had promised to sit with Amy at lunch, but then chose to sit with Susie.</a:t>
            </a:r>
            <a:r>
              <a:rPr lang="en" sz="1200">
                <a:solidFill>
                  <a:srgbClr val="131313"/>
                </a:solidFill>
                <a:latin typeface="Manrope"/>
                <a:ea typeface="Manrope"/>
                <a:cs typeface="Manrope"/>
                <a:sym typeface="Manrope"/>
              </a:rPr>
              <a:t> After lunch, Amy confronted Jessie and hit her. Ok, you can give a very different reaction. This is not a just a poor choice, this is a choice </a:t>
            </a:r>
            <a:r>
              <a:rPr lang="en" sz="1200" b="1">
                <a:solidFill>
                  <a:srgbClr val="131313"/>
                </a:solidFill>
                <a:latin typeface="Manrope"/>
                <a:ea typeface="Manrope"/>
                <a:cs typeface="Manrope"/>
                <a:sym typeface="Manrope"/>
              </a:rPr>
              <a:t>made out of hurt and anger. </a:t>
            </a:r>
            <a:endParaRPr sz="1200" b="1">
              <a:solidFill>
                <a:srgbClr val="131313"/>
              </a:solidFill>
              <a:latin typeface="Manrope"/>
              <a:ea typeface="Manrope"/>
              <a:cs typeface="Manrope"/>
              <a:sym typeface="Manrope"/>
            </a:endParaRPr>
          </a:p>
          <a:p>
            <a:pPr marL="457200" lvl="0" indent="0" algn="l" rtl="0">
              <a:spcBef>
                <a:spcPts val="0"/>
              </a:spcBef>
              <a:spcAft>
                <a:spcPts val="0"/>
              </a:spcAft>
              <a:buNone/>
            </a:pPr>
            <a:endParaRPr sz="1200">
              <a:solidFill>
                <a:srgbClr val="131313"/>
              </a:solidFill>
              <a:latin typeface="Manrope"/>
              <a:ea typeface="Manrope"/>
              <a:cs typeface="Manrope"/>
              <a:sym typeface="Manrope"/>
            </a:endParaRPr>
          </a:p>
          <a:p>
            <a:pPr marL="457200" lvl="0" indent="0" algn="l" rtl="0">
              <a:spcBef>
                <a:spcPts val="0"/>
              </a:spcBef>
              <a:spcAft>
                <a:spcPts val="0"/>
              </a:spcAft>
              <a:buNone/>
            </a:pPr>
            <a:r>
              <a:rPr lang="en" sz="1200" b="1">
                <a:solidFill>
                  <a:srgbClr val="131313"/>
                </a:solidFill>
                <a:latin typeface="Manrope"/>
                <a:ea typeface="Manrope"/>
                <a:cs typeface="Manrope"/>
                <a:sym typeface="Manrope"/>
              </a:rPr>
              <a:t>So first, acknowledge the hurt.</a:t>
            </a:r>
            <a:r>
              <a:rPr lang="en" sz="1200">
                <a:solidFill>
                  <a:srgbClr val="131313"/>
                </a:solidFill>
                <a:latin typeface="Manrope"/>
                <a:ea typeface="Manrope"/>
                <a:cs typeface="Manrope"/>
                <a:sym typeface="Manrope"/>
              </a:rPr>
              <a:t> “I’m so sorry that this happened. It wasn’t ok that Jessie broke her promise. Let’s go talk to Jessie after we’re done here.”</a:t>
            </a:r>
            <a:endParaRPr sz="1200">
              <a:solidFill>
                <a:srgbClr val="131313"/>
              </a:solidFill>
              <a:latin typeface="Manrope"/>
              <a:ea typeface="Manrope"/>
              <a:cs typeface="Manrope"/>
              <a:sym typeface="Manrope"/>
            </a:endParaRPr>
          </a:p>
          <a:p>
            <a:pPr marL="457200" lvl="0" indent="0" algn="l" rtl="0">
              <a:spcBef>
                <a:spcPts val="0"/>
              </a:spcBef>
              <a:spcAft>
                <a:spcPts val="0"/>
              </a:spcAft>
              <a:buNone/>
            </a:pPr>
            <a:endParaRPr sz="1200">
              <a:solidFill>
                <a:srgbClr val="131313"/>
              </a:solidFill>
              <a:latin typeface="Manrope"/>
              <a:ea typeface="Manrope"/>
              <a:cs typeface="Manrope"/>
              <a:sym typeface="Manrope"/>
            </a:endParaRPr>
          </a:p>
          <a:p>
            <a:pPr marL="457200" lvl="0" indent="0" algn="l" rtl="0">
              <a:spcBef>
                <a:spcPts val="0"/>
              </a:spcBef>
              <a:spcAft>
                <a:spcPts val="0"/>
              </a:spcAft>
              <a:buNone/>
            </a:pPr>
            <a:r>
              <a:rPr lang="en" sz="1200" b="1">
                <a:solidFill>
                  <a:srgbClr val="131313"/>
                </a:solidFill>
                <a:latin typeface="Manrope"/>
                <a:ea typeface="Manrope"/>
                <a:cs typeface="Manrope"/>
                <a:sym typeface="Manrope"/>
              </a:rPr>
              <a:t>Then talk about the bad choice:</a:t>
            </a:r>
            <a:r>
              <a:rPr lang="en" sz="1200">
                <a:solidFill>
                  <a:srgbClr val="131313"/>
                </a:solidFill>
                <a:latin typeface="Manrope"/>
                <a:ea typeface="Manrope"/>
                <a:cs typeface="Manrope"/>
                <a:sym typeface="Manrope"/>
              </a:rPr>
              <a:t> “Was hitting the right way to let out your anger? What was a better way to respond? There is be a time-out later.”</a:t>
            </a:r>
            <a:endParaRPr sz="1200">
              <a:solidFill>
                <a:srgbClr val="131313"/>
              </a:solidFill>
              <a:latin typeface="Manrope"/>
              <a:ea typeface="Manrope"/>
              <a:cs typeface="Manrope"/>
              <a:sym typeface="Manrope"/>
            </a:endParaRPr>
          </a:p>
          <a:p>
            <a:pPr marL="457200" lvl="0" indent="0" algn="l" rtl="0">
              <a:spcBef>
                <a:spcPts val="0"/>
              </a:spcBef>
              <a:spcAft>
                <a:spcPts val="0"/>
              </a:spcAft>
              <a:buNone/>
            </a:pPr>
            <a:endParaRPr sz="1200">
              <a:solidFill>
                <a:srgbClr val="131313"/>
              </a:solidFill>
              <a:latin typeface="Manrope"/>
              <a:ea typeface="Manrope"/>
              <a:cs typeface="Manrope"/>
              <a:sym typeface="Manrope"/>
            </a:endParaRPr>
          </a:p>
          <a:p>
            <a:pPr marL="457200" lvl="0" indent="0" algn="l" rtl="0">
              <a:spcBef>
                <a:spcPts val="0"/>
              </a:spcBef>
              <a:spcAft>
                <a:spcPts val="0"/>
              </a:spcAft>
              <a:buNone/>
            </a:pPr>
            <a:r>
              <a:rPr lang="en" sz="1200" b="1">
                <a:solidFill>
                  <a:srgbClr val="131313"/>
                </a:solidFill>
                <a:latin typeface="Manrope"/>
                <a:ea typeface="Manrope"/>
                <a:cs typeface="Manrope"/>
                <a:sym typeface="Manrope"/>
              </a:rPr>
              <a:t>You’ve communicated to Amy:</a:t>
            </a:r>
            <a:endParaRPr sz="1200" b="1">
              <a:solidFill>
                <a:srgbClr val="131313"/>
              </a:solidFill>
              <a:latin typeface="Manrope"/>
              <a:ea typeface="Manrope"/>
              <a:cs typeface="Manrope"/>
              <a:sym typeface="Manrope"/>
            </a:endParaRPr>
          </a:p>
          <a:p>
            <a:pPr marL="457200" lvl="0" indent="-304800" algn="l" rtl="0">
              <a:spcBef>
                <a:spcPts val="0"/>
              </a:spcBef>
              <a:spcAft>
                <a:spcPts val="0"/>
              </a:spcAft>
              <a:buClr>
                <a:srgbClr val="131313"/>
              </a:buClr>
              <a:buSzPts val="1200"/>
              <a:buFont typeface="Manrope"/>
              <a:buAutoNum type="arabicPeriod"/>
            </a:pPr>
            <a:r>
              <a:rPr lang="en" sz="1200">
                <a:solidFill>
                  <a:srgbClr val="131313"/>
                </a:solidFill>
                <a:latin typeface="Manrope"/>
                <a:ea typeface="Manrope"/>
                <a:cs typeface="Manrope"/>
                <a:sym typeface="Manrope"/>
              </a:rPr>
              <a:t>that you </a:t>
            </a:r>
            <a:r>
              <a:rPr lang="en" sz="1200" b="1">
                <a:solidFill>
                  <a:srgbClr val="131313"/>
                </a:solidFill>
                <a:latin typeface="Manrope"/>
                <a:ea typeface="Manrope"/>
                <a:cs typeface="Manrope"/>
                <a:sym typeface="Manrope"/>
              </a:rPr>
              <a:t>love and care </a:t>
            </a:r>
            <a:r>
              <a:rPr lang="en" sz="1200">
                <a:solidFill>
                  <a:srgbClr val="131313"/>
                </a:solidFill>
                <a:latin typeface="Manrope"/>
                <a:ea typeface="Manrope"/>
                <a:cs typeface="Manrope"/>
                <a:sym typeface="Manrope"/>
              </a:rPr>
              <a:t>about her</a:t>
            </a:r>
            <a:endParaRPr sz="1200">
              <a:solidFill>
                <a:srgbClr val="131313"/>
              </a:solidFill>
              <a:latin typeface="Manrope"/>
              <a:ea typeface="Manrope"/>
              <a:cs typeface="Manrope"/>
              <a:sym typeface="Manrope"/>
            </a:endParaRPr>
          </a:p>
          <a:p>
            <a:pPr marL="457200" lvl="0" indent="-304800" algn="l" rtl="0">
              <a:spcBef>
                <a:spcPts val="0"/>
              </a:spcBef>
              <a:spcAft>
                <a:spcPts val="0"/>
              </a:spcAft>
              <a:buClr>
                <a:srgbClr val="131313"/>
              </a:buClr>
              <a:buSzPts val="1200"/>
              <a:buFont typeface="Manrope"/>
              <a:buAutoNum type="arabicPeriod"/>
            </a:pPr>
            <a:r>
              <a:rPr lang="en" sz="1200">
                <a:solidFill>
                  <a:srgbClr val="131313"/>
                </a:solidFill>
                <a:latin typeface="Manrope"/>
                <a:ea typeface="Manrope"/>
                <a:cs typeface="Manrope"/>
                <a:sym typeface="Manrope"/>
              </a:rPr>
              <a:t>That you are </a:t>
            </a:r>
            <a:r>
              <a:rPr lang="en" sz="1200" b="1">
                <a:solidFill>
                  <a:srgbClr val="131313"/>
                </a:solidFill>
                <a:latin typeface="Manrope"/>
                <a:ea typeface="Manrope"/>
                <a:cs typeface="Manrope"/>
                <a:sym typeface="Manrope"/>
              </a:rPr>
              <a:t>not assuming the worst </a:t>
            </a:r>
            <a:r>
              <a:rPr lang="en" sz="1200">
                <a:solidFill>
                  <a:srgbClr val="131313"/>
                </a:solidFill>
                <a:latin typeface="Manrope"/>
                <a:ea typeface="Manrope"/>
                <a:cs typeface="Manrope"/>
                <a:sym typeface="Manrope"/>
              </a:rPr>
              <a:t>about her</a:t>
            </a:r>
            <a:endParaRPr sz="1200">
              <a:solidFill>
                <a:srgbClr val="131313"/>
              </a:solidFill>
              <a:latin typeface="Manrope"/>
              <a:ea typeface="Manrope"/>
              <a:cs typeface="Manrope"/>
              <a:sym typeface="Manrope"/>
            </a:endParaRPr>
          </a:p>
          <a:p>
            <a:pPr marL="457200" lvl="0" indent="-304800" algn="l" rtl="0">
              <a:spcBef>
                <a:spcPts val="0"/>
              </a:spcBef>
              <a:spcAft>
                <a:spcPts val="0"/>
              </a:spcAft>
              <a:buClr>
                <a:srgbClr val="131313"/>
              </a:buClr>
              <a:buSzPts val="1200"/>
              <a:buFont typeface="Manrope"/>
              <a:buAutoNum type="arabicPeriod"/>
            </a:pPr>
            <a:r>
              <a:rPr lang="en" sz="1200">
                <a:solidFill>
                  <a:srgbClr val="131313"/>
                </a:solidFill>
                <a:latin typeface="Manrope"/>
                <a:ea typeface="Manrope"/>
                <a:cs typeface="Manrope"/>
                <a:sym typeface="Manrope"/>
              </a:rPr>
              <a:t>That </a:t>
            </a:r>
            <a:r>
              <a:rPr lang="en" sz="1200" b="1">
                <a:solidFill>
                  <a:srgbClr val="131313"/>
                </a:solidFill>
                <a:latin typeface="Manrope"/>
                <a:ea typeface="Manrope"/>
                <a:cs typeface="Manrope"/>
                <a:sym typeface="Manrope"/>
              </a:rPr>
              <a:t>you want to hear when she’s hurting and will help her process that</a:t>
            </a:r>
            <a:r>
              <a:rPr lang="en" sz="1200">
                <a:solidFill>
                  <a:srgbClr val="131313"/>
                </a:solidFill>
                <a:latin typeface="Manrope"/>
                <a:ea typeface="Manrope"/>
                <a:cs typeface="Manrope"/>
                <a:sym typeface="Manrope"/>
              </a:rPr>
              <a:t> or talk to Jessie about it</a:t>
            </a:r>
            <a:endParaRPr sz="1200">
              <a:solidFill>
                <a:srgbClr val="131313"/>
              </a:solidFill>
              <a:latin typeface="Manrope"/>
              <a:ea typeface="Manrope"/>
              <a:cs typeface="Manrope"/>
              <a:sym typeface="Manrope"/>
            </a:endParaRPr>
          </a:p>
          <a:p>
            <a:pPr marL="457200" lvl="0" indent="-304800" algn="l" rtl="0">
              <a:spcBef>
                <a:spcPts val="0"/>
              </a:spcBef>
              <a:spcAft>
                <a:spcPts val="0"/>
              </a:spcAft>
              <a:buClr>
                <a:srgbClr val="131313"/>
              </a:buClr>
              <a:buSzPts val="1200"/>
              <a:buFont typeface="Manrope"/>
              <a:buAutoNum type="arabicPeriod"/>
            </a:pPr>
            <a:r>
              <a:rPr lang="en" sz="1200">
                <a:solidFill>
                  <a:srgbClr val="131313"/>
                </a:solidFill>
                <a:latin typeface="Manrope"/>
                <a:ea typeface="Manrope"/>
                <a:cs typeface="Manrope"/>
                <a:sym typeface="Manrope"/>
              </a:rPr>
              <a:t>And your helping her recognize that she made a </a:t>
            </a:r>
            <a:r>
              <a:rPr lang="en" sz="1200" b="1">
                <a:solidFill>
                  <a:srgbClr val="131313"/>
                </a:solidFill>
                <a:latin typeface="Manrope"/>
                <a:ea typeface="Manrope"/>
                <a:cs typeface="Manrope"/>
                <a:sym typeface="Manrope"/>
              </a:rPr>
              <a:t>bad choice</a:t>
            </a:r>
            <a:r>
              <a:rPr lang="en" sz="1200">
                <a:solidFill>
                  <a:srgbClr val="131313"/>
                </a:solidFill>
                <a:latin typeface="Manrope"/>
                <a:ea typeface="Manrope"/>
                <a:cs typeface="Manrope"/>
                <a:sym typeface="Manrope"/>
              </a:rPr>
              <a:t> in hitting. </a:t>
            </a:r>
            <a:endParaRPr sz="1200">
              <a:solidFill>
                <a:srgbClr val="131313"/>
              </a:solidFill>
              <a:latin typeface="Manrope"/>
              <a:ea typeface="Manrope"/>
              <a:cs typeface="Manrope"/>
              <a:sym typeface="Manrope"/>
            </a:endParaRPr>
          </a:p>
          <a:p>
            <a:pPr marL="0" lvl="0" indent="0" algn="l" rtl="0">
              <a:spcBef>
                <a:spcPts val="0"/>
              </a:spcBef>
              <a:spcAft>
                <a:spcPts val="0"/>
              </a:spcAft>
              <a:buNone/>
            </a:pPr>
            <a:endParaRPr sz="1200">
              <a:solidFill>
                <a:srgbClr val="131313"/>
              </a:solidFill>
              <a:latin typeface="Manrope"/>
              <a:ea typeface="Manrope"/>
              <a:cs typeface="Manrope"/>
              <a:sym typeface="Manrope"/>
            </a:endParaRPr>
          </a:p>
          <a:p>
            <a:pPr marL="0" lvl="0" indent="0" algn="l" rtl="0">
              <a:spcBef>
                <a:spcPts val="0"/>
              </a:spcBef>
              <a:spcAft>
                <a:spcPts val="0"/>
              </a:spcAft>
              <a:buNone/>
            </a:pPr>
            <a:r>
              <a:rPr lang="en" sz="1200">
                <a:solidFill>
                  <a:srgbClr val="131313"/>
                </a:solidFill>
                <a:latin typeface="Manrope"/>
                <a:ea typeface="Manrope"/>
                <a:cs typeface="Manrope"/>
                <a:sym typeface="Manrope"/>
              </a:rPr>
              <a:t>That is what shepherding. </a:t>
            </a:r>
            <a:endParaRPr sz="1200">
              <a:solidFill>
                <a:srgbClr val="131313"/>
              </a:solidFill>
              <a:latin typeface="Manrope"/>
              <a:ea typeface="Manrope"/>
              <a:cs typeface="Manrope"/>
              <a:sym typeface="Manrope"/>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a:extLst>
            <a:ext uri="{FF2B5EF4-FFF2-40B4-BE49-F238E27FC236}">
              <a16:creationId xmlns:a16="http://schemas.microsoft.com/office/drawing/2014/main" id="{5C8F1CB4-FC4C-3898-7396-7DC5351B680E}"/>
            </a:ext>
          </a:extLst>
        </p:cNvPr>
        <p:cNvGrpSpPr/>
        <p:nvPr/>
      </p:nvGrpSpPr>
      <p:grpSpPr>
        <a:xfrm>
          <a:off x="0" y="0"/>
          <a:ext cx="0" cy="0"/>
          <a:chOff x="0" y="0"/>
          <a:chExt cx="0" cy="0"/>
        </a:xfrm>
      </p:grpSpPr>
      <p:sp>
        <p:nvSpPr>
          <p:cNvPr id="1455" name="Google Shape;1455;g3d3289f9632_0_1096:notes">
            <a:extLst>
              <a:ext uri="{FF2B5EF4-FFF2-40B4-BE49-F238E27FC236}">
                <a16:creationId xmlns:a16="http://schemas.microsoft.com/office/drawing/2014/main" id="{B0DB9DE4-8C89-253C-5F70-F58F3FD31C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3d3289f9632_0_1096:notes">
            <a:extLst>
              <a:ext uri="{FF2B5EF4-FFF2-40B4-BE49-F238E27FC236}">
                <a16:creationId xmlns:a16="http://schemas.microsoft.com/office/drawing/2014/main" id="{D2C5B5E0-5385-F91D-B4BC-0FE566FAD6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1200">
                <a:solidFill>
                  <a:srgbClr val="131313"/>
                </a:solidFill>
                <a:latin typeface="Manrope"/>
                <a:ea typeface="Manrope"/>
                <a:cs typeface="Manrope"/>
                <a:sym typeface="Manrope"/>
              </a:rPr>
              <a:t>Ok, I have a few more ideas to help with springboarding. </a:t>
            </a:r>
            <a:endParaRPr sz="1200">
              <a:solidFill>
                <a:srgbClr val="131313"/>
              </a:solidFill>
              <a:latin typeface="Manrope"/>
              <a:ea typeface="Manrope"/>
              <a:cs typeface="Manrope"/>
              <a:sym typeface="Manrope"/>
            </a:endParaRPr>
          </a:p>
          <a:p>
            <a:pPr marL="0" lvl="0" indent="0" algn="l" rtl="0">
              <a:spcBef>
                <a:spcPts val="0"/>
              </a:spcBef>
              <a:spcAft>
                <a:spcPts val="0"/>
              </a:spcAft>
              <a:buSzPts val="1100"/>
              <a:buNone/>
            </a:pPr>
            <a:endParaRPr sz="1200">
              <a:solidFill>
                <a:srgbClr val="131313"/>
              </a:solidFill>
              <a:latin typeface="Manrope"/>
              <a:ea typeface="Manrope"/>
              <a:cs typeface="Manrope"/>
              <a:sym typeface="Manrope"/>
            </a:endParaRPr>
          </a:p>
        </p:txBody>
      </p:sp>
    </p:spTree>
    <p:extLst>
      <p:ext uri="{BB962C8B-B14F-4D97-AF65-F5344CB8AC3E}">
        <p14:creationId xmlns:p14="http://schemas.microsoft.com/office/powerpoint/2010/main" val="264378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3d3289f9632_0_1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3d3289f9632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t>Could someone please read Eph. 6:1–4? Here’s a provocative question for you: </a:t>
            </a:r>
            <a:r>
              <a:rPr lang="en">
                <a:solidFill>
                  <a:schemeClr val="dk1"/>
                </a:solidFill>
              </a:rPr>
              <a:t>Whose responsibility is it for children to obey their parents? (The children’s) In multiple places in Scripture where God commands children to obey, he addresses the command </a:t>
            </a:r>
            <a:r>
              <a:rPr lang="en" i="1">
                <a:solidFill>
                  <a:schemeClr val="dk1"/>
                </a:solidFill>
              </a:rPr>
              <a:t>directly</a:t>
            </a:r>
            <a:r>
              <a:rPr lang="en">
                <a:solidFill>
                  <a:schemeClr val="dk1"/>
                </a:solidFill>
              </a:rPr>
              <a:t> to the children. Caveat: In one place regarding who is eligible to be an elder (1 Tim. 3:4), this is someone who keeps their children submissive or obedient. It is a sign that he knows how to manage his household. But the general command is not, “Parents, keep your children submissive,” but “Children, obey your parents.”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3e5a12f9b4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3e5a12f9b4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1200">
                <a:solidFill>
                  <a:srgbClr val="131313"/>
                </a:solidFill>
                <a:latin typeface="Manrope"/>
                <a:ea typeface="Manrope"/>
                <a:cs typeface="Manrope"/>
                <a:sym typeface="Manrope"/>
              </a:rPr>
              <a:t>After we clearly established what it meant. We also tried hard to set ourselves us for success by minimizing the things we needed to say, “no” to. </a:t>
            </a:r>
            <a:endParaRPr sz="1200">
              <a:solidFill>
                <a:srgbClr val="131313"/>
              </a:solidFill>
              <a:latin typeface="Manrope"/>
              <a:ea typeface="Manrope"/>
              <a:cs typeface="Manrope"/>
              <a:sym typeface="Manrope"/>
            </a:endParaRPr>
          </a:p>
          <a:p>
            <a:pPr marL="0" lvl="0" indent="0" algn="l" rtl="0">
              <a:spcBef>
                <a:spcPts val="0"/>
              </a:spcBef>
              <a:spcAft>
                <a:spcPts val="0"/>
              </a:spcAft>
              <a:buSzPts val="1100"/>
              <a:buNone/>
            </a:pPr>
            <a:endParaRPr sz="1200">
              <a:solidFill>
                <a:srgbClr val="131313"/>
              </a:solidFill>
              <a:latin typeface="Manrope"/>
              <a:ea typeface="Manrope"/>
              <a:cs typeface="Manrope"/>
              <a:sym typeface="Manrope"/>
            </a:endParaRPr>
          </a:p>
          <a:p>
            <a:pPr marL="0" lvl="0" indent="0" algn="l" rtl="0">
              <a:spcBef>
                <a:spcPts val="0"/>
              </a:spcBef>
              <a:spcAft>
                <a:spcPts val="0"/>
              </a:spcAft>
              <a:buSzPts val="1100"/>
              <a:buNone/>
            </a:pPr>
            <a:r>
              <a:rPr lang="en" sz="1200">
                <a:solidFill>
                  <a:srgbClr val="131313"/>
                </a:solidFill>
                <a:latin typeface="Manrope"/>
                <a:ea typeface="Manrope"/>
                <a:cs typeface="Manrope"/>
                <a:sym typeface="Manrope"/>
              </a:rPr>
              <a:t>We’ve all been to the </a:t>
            </a:r>
            <a:r>
              <a:rPr lang="en" sz="1200" b="1">
                <a:solidFill>
                  <a:srgbClr val="131313"/>
                </a:solidFill>
                <a:latin typeface="Manrope"/>
                <a:ea typeface="Manrope"/>
                <a:cs typeface="Manrope"/>
                <a:sym typeface="Manrope"/>
              </a:rPr>
              <a:t>grandmas house who has nick nacks on every shelf,</a:t>
            </a:r>
            <a:r>
              <a:rPr lang="en" sz="1200">
                <a:solidFill>
                  <a:srgbClr val="131313"/>
                </a:solidFill>
                <a:latin typeface="Manrope"/>
                <a:ea typeface="Manrope"/>
                <a:cs typeface="Manrope"/>
                <a:sym typeface="Manrope"/>
              </a:rPr>
              <a:t> right where kids can grab them! You have to say </a:t>
            </a:r>
            <a:r>
              <a:rPr lang="en" sz="1200" b="1">
                <a:solidFill>
                  <a:srgbClr val="131313"/>
                </a:solidFill>
                <a:latin typeface="Manrope"/>
                <a:ea typeface="Manrope"/>
                <a:cs typeface="Manrope"/>
                <a:sym typeface="Manrope"/>
              </a:rPr>
              <a:t>“no” every two seconds.</a:t>
            </a:r>
            <a:r>
              <a:rPr lang="en" sz="1200">
                <a:solidFill>
                  <a:srgbClr val="131313"/>
                </a:solidFill>
                <a:latin typeface="Manrope"/>
                <a:ea typeface="Manrope"/>
                <a:cs typeface="Manrope"/>
                <a:sym typeface="Manrope"/>
              </a:rPr>
              <a:t> That is </a:t>
            </a:r>
            <a:r>
              <a:rPr lang="en" sz="1200" b="1">
                <a:solidFill>
                  <a:srgbClr val="131313"/>
                </a:solidFill>
                <a:latin typeface="Manrope"/>
                <a:ea typeface="Manrope"/>
                <a:cs typeface="Manrope"/>
                <a:sym typeface="Manrope"/>
              </a:rPr>
              <a:t>exhausting</a:t>
            </a:r>
            <a:r>
              <a:rPr lang="en" sz="1200">
                <a:solidFill>
                  <a:srgbClr val="131313"/>
                </a:solidFill>
                <a:latin typeface="Manrope"/>
                <a:ea typeface="Manrope"/>
                <a:cs typeface="Manrope"/>
                <a:sym typeface="Manrope"/>
              </a:rPr>
              <a:t> for everyone. </a:t>
            </a:r>
            <a:endParaRPr sz="1200">
              <a:solidFill>
                <a:srgbClr val="131313"/>
              </a:solidFill>
              <a:latin typeface="Manrope"/>
              <a:ea typeface="Manrope"/>
              <a:cs typeface="Manrope"/>
              <a:sym typeface="Manrope"/>
            </a:endParaRPr>
          </a:p>
          <a:p>
            <a:pPr marL="0" lvl="0" indent="0" algn="l" rtl="0">
              <a:spcBef>
                <a:spcPts val="0"/>
              </a:spcBef>
              <a:spcAft>
                <a:spcPts val="0"/>
              </a:spcAft>
              <a:buSzPts val="1100"/>
              <a:buNone/>
            </a:pPr>
            <a:endParaRPr sz="1200">
              <a:solidFill>
                <a:srgbClr val="131313"/>
              </a:solidFill>
              <a:latin typeface="Manrope"/>
              <a:ea typeface="Manrope"/>
              <a:cs typeface="Manrope"/>
              <a:sym typeface="Manrope"/>
            </a:endParaRPr>
          </a:p>
          <a:p>
            <a:pPr marL="0" lvl="0" indent="0" algn="l" rtl="0">
              <a:spcBef>
                <a:spcPts val="0"/>
              </a:spcBef>
              <a:spcAft>
                <a:spcPts val="0"/>
              </a:spcAft>
              <a:buSzPts val="1100"/>
              <a:buNone/>
            </a:pPr>
            <a:r>
              <a:rPr lang="en" sz="1200">
                <a:solidFill>
                  <a:srgbClr val="131313"/>
                </a:solidFill>
                <a:latin typeface="Manrope"/>
                <a:ea typeface="Manrope"/>
                <a:cs typeface="Manrope"/>
                <a:sym typeface="Manrope"/>
              </a:rPr>
              <a:t>Whenever possible, set your situation up for only needing “no” for the most important things. Help everyone succeed. </a:t>
            </a:r>
            <a:endParaRPr sz="1200">
              <a:solidFill>
                <a:srgbClr val="131313"/>
              </a:solidFill>
              <a:latin typeface="Manrope"/>
              <a:ea typeface="Manrope"/>
              <a:cs typeface="Manrope"/>
              <a:sym typeface="Manrope"/>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3e5a12f9b4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3e5a12f9b4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endParaRPr sz="1200">
              <a:solidFill>
                <a:srgbClr val="131313"/>
              </a:solidFill>
              <a:latin typeface="Manrope"/>
              <a:ea typeface="Manrope"/>
              <a:cs typeface="Manrope"/>
              <a:sym typeface="Manrop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3e5a12f9b4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3e5a12f9b4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1200">
                <a:solidFill>
                  <a:srgbClr val="131313"/>
                </a:solidFill>
                <a:latin typeface="Manrope"/>
                <a:ea typeface="Manrope"/>
                <a:cs typeface="Manrope"/>
                <a:sym typeface="Manrope"/>
              </a:rPr>
              <a:t>Example: Not all the items on the </a:t>
            </a:r>
            <a:r>
              <a:rPr lang="en" sz="1200" b="1">
                <a:solidFill>
                  <a:srgbClr val="131313"/>
                </a:solidFill>
                <a:latin typeface="Manrope"/>
                <a:ea typeface="Manrope"/>
                <a:cs typeface="Manrope"/>
                <a:sym typeface="Manrope"/>
              </a:rPr>
              <a:t>routine list </a:t>
            </a:r>
            <a:r>
              <a:rPr lang="en" sz="1200">
                <a:solidFill>
                  <a:srgbClr val="131313"/>
                </a:solidFill>
                <a:latin typeface="Manrope"/>
                <a:ea typeface="Manrope"/>
                <a:cs typeface="Manrope"/>
                <a:sym typeface="Manrope"/>
              </a:rPr>
              <a:t>were consistently getting done. Jamey helped us brainstorm on how to fix that problem. Now, he’s very willingly taking on that responsibility. </a:t>
            </a:r>
            <a:endParaRPr sz="1200">
              <a:solidFill>
                <a:srgbClr val="131313"/>
              </a:solidFill>
              <a:latin typeface="Manrope"/>
              <a:ea typeface="Manrope"/>
              <a:cs typeface="Manrope"/>
              <a:sym typeface="Manrope"/>
            </a:endParaRPr>
          </a:p>
          <a:p>
            <a:pPr marL="0" lvl="0" indent="0" algn="l" rtl="0">
              <a:spcBef>
                <a:spcPts val="0"/>
              </a:spcBef>
              <a:spcAft>
                <a:spcPts val="0"/>
              </a:spcAft>
              <a:buSzPts val="1100"/>
              <a:buNone/>
            </a:pPr>
            <a:endParaRPr sz="1200" b="1">
              <a:solidFill>
                <a:srgbClr val="131313"/>
              </a:solidFill>
              <a:latin typeface="Manrope"/>
              <a:ea typeface="Manrope"/>
              <a:cs typeface="Manrope"/>
              <a:sym typeface="Manrope"/>
            </a:endParaRPr>
          </a:p>
          <a:p>
            <a:pPr marL="0" lvl="0" indent="0" algn="l" rtl="0">
              <a:spcBef>
                <a:spcPts val="0"/>
              </a:spcBef>
              <a:spcAft>
                <a:spcPts val="0"/>
              </a:spcAft>
              <a:buSzPts val="1100"/>
              <a:buNone/>
            </a:pPr>
            <a:r>
              <a:rPr lang="en" sz="1200" b="1">
                <a:solidFill>
                  <a:srgbClr val="131313"/>
                </a:solidFill>
                <a:latin typeface="Manrope"/>
                <a:ea typeface="Manrope"/>
                <a:cs typeface="Manrope"/>
                <a:sym typeface="Manrope"/>
              </a:rPr>
              <a:t>He’s taking more and more responsibility for himself. </a:t>
            </a:r>
            <a:endParaRPr sz="1200" b="1">
              <a:solidFill>
                <a:srgbClr val="131313"/>
              </a:solidFill>
              <a:latin typeface="Manrope"/>
              <a:ea typeface="Manrope"/>
              <a:cs typeface="Manrope"/>
              <a:sym typeface="Manrop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3a8bb0377a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3a8bb0377a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3e5a6b1c09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3e5a6b1c0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
                <a:solidFill>
                  <a:schemeClr val="dk1"/>
                </a:solidFill>
              </a:rPr>
              <a:t>Our responsibility as parents is to discipline without provoking.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
                <a:solidFill>
                  <a:schemeClr val="dk1"/>
                </a:solidFill>
              </a:rPr>
              <a:t>In the first session, Alex already addressed why it is that fathers are specifically addressed here – that they have the temptation to either neglect disciplining or to be too rough when they do get involved.</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
                <a:solidFill>
                  <a:schemeClr val="dk1"/>
                </a:solidFill>
              </a:rPr>
              <a:t>[[Why are fathers especially addressed here? It’s not that mothers aren’t expected to be part of the discipline process – the children are told to obey their mothers as well as their fathers (see also Pr. 29:15, where a mother’s discipline is implied). I suspect it is because men have a temptation to leave child-rearing in general, including discipline, to the moms – and, when they do get involved – to abuse or otherwise anger their children. (“Bring them up in the discipline and instruction of the Lord” might be a summary of the several verses in Proverbs about discipline.)]]</a:t>
            </a:r>
            <a:endParaRPr>
              <a:solidFill>
                <a:schemeClr val="dk1"/>
              </a:solidFill>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
              <a:t>Who else disciplines without provoking? God himself. Could someone please read Heb. 12:7–11? God would have every right to beat us into submission, or to pick and nag until we do everything “just so,” the way he wants. But instead he wants us to obey him out of love. And so he disciplines us for our good, with kindness and patience. If our children are supposed to obey us, and we are not to provoke them, that means we should be the kind of Lawgivers to our children that God is to us. His law leads to life! </a:t>
            </a:r>
            <a:endParaRPr/>
          </a:p>
          <a:p>
            <a:pPr marL="0" lvl="0" indent="0" algn="l" rtl="0">
              <a:spcBef>
                <a:spcPts val="0"/>
              </a:spcBef>
              <a:spcAft>
                <a:spcPts val="0"/>
              </a:spcAft>
              <a:buSzPts val="1100"/>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3e5a6b1c09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3e5a6b1c09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Let’s make this more concrete: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Our children are not …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Animals who can’t understand moral choices (what’s the difference between how you treat your dog and how you treat your child? Your dog will never grow up to have the nuclear codes.)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Little me’s who represent me to the world (Example of embarrassing behavior on the U-Bahn after a tiring day at the zoo.)</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3e5a6b1c09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3e5a6b1c09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They are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Human beings made in the image of God (already!)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People who are growing daily in their moral understanding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We’re going to talk more about this in the second half of the session today.</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3d5fb5f6fc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3d5fb5f6fc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 </a:t>
            </a:r>
            <a:r>
              <a:rPr lang="en" i="1"/>
              <a:t>can </a:t>
            </a:r>
            <a:r>
              <a:rPr lang="en"/>
              <a:t>make sure our kids hear about the Lord and what he’s doing in our life. Our daily family activities and conversations can be an opportunity for them to encounter God  in any and every situation. </a:t>
            </a:r>
            <a:endParaRPr/>
          </a:p>
          <a:p>
            <a:pPr marL="457200" lvl="0" indent="-298450" algn="l" rtl="0">
              <a:spcBef>
                <a:spcPts val="0"/>
              </a:spcBef>
              <a:spcAft>
                <a:spcPts val="0"/>
              </a:spcAft>
              <a:buSzPts val="1100"/>
              <a:buChar char="-"/>
            </a:pPr>
            <a:r>
              <a:rPr lang="en"/>
              <a:t>We’ll cover this in more detail in the session next week.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3d5fb5f6fc5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3d5fb5f6fc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[Condense following]</a:t>
            </a:r>
            <a:endParaRPr/>
          </a:p>
          <a:p>
            <a:pPr marL="457200" lvl="0" indent="-298450" algn="l" rtl="0">
              <a:spcBef>
                <a:spcPts val="0"/>
              </a:spcBef>
              <a:spcAft>
                <a:spcPts val="0"/>
              </a:spcAft>
              <a:buSzPts val="1100"/>
              <a:buChar char="-"/>
            </a:pPr>
            <a:r>
              <a:rPr lang="en"/>
              <a:t>The Old Testament sometimes talks about children who did or did not “walk in the way” of their parents. (e.g., Samuel’s sons we read about recently)</a:t>
            </a:r>
            <a:endParaRPr/>
          </a:p>
          <a:p>
            <a:pPr marL="914400" lvl="1" indent="-298450" algn="l" rtl="0">
              <a:spcBef>
                <a:spcPts val="0"/>
              </a:spcBef>
              <a:spcAft>
                <a:spcPts val="0"/>
              </a:spcAft>
              <a:buClr>
                <a:schemeClr val="dk1"/>
              </a:buClr>
              <a:buSzPts val="1100"/>
              <a:buChar char="-"/>
            </a:pPr>
            <a:r>
              <a:rPr lang="en">
                <a:solidFill>
                  <a:schemeClr val="dk1"/>
                </a:solidFill>
              </a:rPr>
              <a:t>[E.g., as Solomon was supposed to do re. David, 1 Ki. 9:4, and as Uzziah did regarding his father Amaziah, 2 Chr. 26:4, vs. negative examples Ahaziah of Israel, 1 Ki. 22:52, and Ahaziah of Judah, 2 Chr. 22:3]</a:t>
            </a:r>
            <a:endParaRPr>
              <a:solidFill>
                <a:schemeClr val="dk1"/>
              </a:solidFill>
            </a:endParaRPr>
          </a:p>
          <a:p>
            <a:pPr marL="457200" lvl="0" indent="-298450" algn="l" rtl="0">
              <a:spcBef>
                <a:spcPts val="0"/>
              </a:spcBef>
              <a:spcAft>
                <a:spcPts val="0"/>
              </a:spcAft>
              <a:buSzPts val="1100"/>
              <a:buChar char="-"/>
            </a:pPr>
            <a:r>
              <a:rPr lang="en"/>
              <a:t>We can’t control whether our kids walk in our way or not. But if our actions have cleared a path through the jungle that’s easy to see and easy to walk down, which way will it lead?</a:t>
            </a:r>
            <a:endParaRPr/>
          </a:p>
          <a:p>
            <a:pPr marL="457200" lvl="0" indent="-298450" algn="l" rtl="0">
              <a:spcBef>
                <a:spcPts val="0"/>
              </a:spcBef>
              <a:spcAft>
                <a:spcPts val="0"/>
              </a:spcAft>
              <a:buSzPts val="1100"/>
              <a:buChar char="-"/>
            </a:pPr>
            <a:r>
              <a:rPr lang="en"/>
              <a:t>There are probably some aspects of that that are pretty scary when we think about our own failures. We are going through a sanctification process, which God is in charge of, and he often includes parenting challenges in that sanctification process! </a:t>
            </a:r>
            <a:endParaRPr/>
          </a:p>
          <a:p>
            <a:pPr marL="457200" lvl="0" indent="-298450" algn="l" rtl="0">
              <a:spcBef>
                <a:spcPts val="0"/>
              </a:spcBef>
              <a:spcAft>
                <a:spcPts val="0"/>
              </a:spcAft>
              <a:buSzPts val="1100"/>
              <a:buChar char="-"/>
            </a:pPr>
            <a:r>
              <a:rPr lang="en"/>
              <a:t>So what we can do is not just to try to set a good example in our relationship with the Lord, but also to let them see that we love the Lord even when we fail [what repentance looks like, and what it looks like for the Spirit of God to be growing fruit in our lives. In other words, we can open up to them.] </a:t>
            </a:r>
            <a:endParaRPr/>
          </a:p>
          <a:p>
            <a:pPr marL="457200" lvl="0" indent="-298450" algn="l" rtl="0">
              <a:spcBef>
                <a:spcPts val="0"/>
              </a:spcBef>
              <a:spcAft>
                <a:spcPts val="0"/>
              </a:spcAft>
              <a:buSzPts val="1100"/>
              <a:buChar char="-"/>
            </a:pPr>
            <a:r>
              <a:rPr lang="en"/>
              <a:t>If we try show them only perfection, by hiding the imperfect parts of our lives, they’ll never be able to follow in our footsteps and will eventually realize that that example was fake. But if we show them how to deal with failures, that’s something they can use every day of their lives. </a:t>
            </a:r>
            <a:endParaRPr/>
          </a:p>
          <a:p>
            <a:pPr marL="457200" lvl="0" indent="-298450" algn="l" rtl="0">
              <a:spcBef>
                <a:spcPts val="0"/>
              </a:spcBef>
              <a:spcAft>
                <a:spcPts val="0"/>
              </a:spcAft>
              <a:buSzPts val="1100"/>
              <a:buChar char="-"/>
            </a:pPr>
            <a:r>
              <a:rPr lang="en"/>
              <a:t>That means: In our jungle pack, we need a bunch of signs that say, “Dead End,” and “Detour,” and “Construction Ahead,” so that we can mark them along the way. </a:t>
            </a:r>
            <a:endParaRPr/>
          </a:p>
          <a:p>
            <a:pPr marL="457200" lvl="0" indent="-298450" algn="l" rtl="0">
              <a:spcBef>
                <a:spcPts val="0"/>
              </a:spcBef>
              <a:spcAft>
                <a:spcPts val="0"/>
              </a:spcAft>
              <a:buSzPts val="1100"/>
              <a:buChar char="-"/>
            </a:pPr>
            <a:r>
              <a:rPr lang="en"/>
              <a:t>For little kids, one of the big ways we can be real with them and set that environment of openness is showing them how to deal with big emotions: e.g., fear and anger (what are we covering in final section?). We’re going to cover that next week too. </a:t>
            </a:r>
            <a:endParaRPr/>
          </a:p>
          <a:p>
            <a:pPr marL="457200" lvl="0" indent="-298450" algn="l" rtl="0">
              <a:spcBef>
                <a:spcPts val="0"/>
              </a:spcBef>
              <a:spcAft>
                <a:spcPts val="0"/>
              </a:spcAft>
              <a:buSzPts val="1100"/>
              <a:buChar char="-"/>
            </a:pPr>
            <a:r>
              <a:rPr lang="en"/>
              <a:t>(Transition to Tiff:)  We’ve been talking about long-term goals we have for our days with “little humans.” The way we parent shouldn’t be about hitting “milestones” or comparing our kids’ to others. It’s about who we want them to be in 10-15 years. I’ll hand it off to Tiff talk about what that looks like in one particular area.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ITLE">
  <p:cSld name="BLANK_1_1_1_1_1_1">
    <p:spTree>
      <p:nvGrpSpPr>
        <p:cNvPr id="1" name="Shape 53"/>
        <p:cNvGrpSpPr/>
        <p:nvPr/>
      </p:nvGrpSpPr>
      <p:grpSpPr>
        <a:xfrm>
          <a:off x="0" y="0"/>
          <a:ext cx="0" cy="0"/>
          <a:chOff x="0" y="0"/>
          <a:chExt cx="0" cy="0"/>
        </a:xfrm>
      </p:grpSpPr>
      <p:grpSp>
        <p:nvGrpSpPr>
          <p:cNvPr id="54" name="Google Shape;54;p14"/>
          <p:cNvGrpSpPr/>
          <p:nvPr/>
        </p:nvGrpSpPr>
        <p:grpSpPr>
          <a:xfrm>
            <a:off x="-23299" y="-8075"/>
            <a:ext cx="9190577" cy="5150040"/>
            <a:chOff x="11751" y="-6300"/>
            <a:chExt cx="9190577" cy="5150040"/>
          </a:xfrm>
        </p:grpSpPr>
        <p:grpSp>
          <p:nvGrpSpPr>
            <p:cNvPr id="55" name="Google Shape;55;p14"/>
            <p:cNvGrpSpPr/>
            <p:nvPr/>
          </p:nvGrpSpPr>
          <p:grpSpPr>
            <a:xfrm>
              <a:off x="11751" y="-6300"/>
              <a:ext cx="4777902" cy="2703033"/>
              <a:chOff x="11750" y="-6290"/>
              <a:chExt cx="9125100" cy="5162400"/>
            </a:xfrm>
          </p:grpSpPr>
          <p:cxnSp>
            <p:nvCxnSpPr>
              <p:cNvPr id="56" name="Google Shape;56;p14"/>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7" name="Google Shape;57;p14"/>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8" name="Google Shape;58;p14"/>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9" name="Google Shape;59;p14"/>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0" name="Google Shape;60;p14"/>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 name="Google Shape;61;p14"/>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2" name="Google Shape;62;p14"/>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3" name="Google Shape;63;p14"/>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4" name="Google Shape;64;p14"/>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5" name="Google Shape;65;p14"/>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6" name="Google Shape;66;p14"/>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7" name="Google Shape;67;p14"/>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8" name="Google Shape;68;p14"/>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9" name="Google Shape;69;p14"/>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70" name="Google Shape;70;p14"/>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71" name="Google Shape;71;p14"/>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72" name="Google Shape;72;p14"/>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73" name="Google Shape;73;p14"/>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74" name="Google Shape;74;p14"/>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75" name="Google Shape;75;p14"/>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76" name="Google Shape;76;p14"/>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77" name="Google Shape;77;p14"/>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nvGrpSpPr>
            <p:cNvPr id="78" name="Google Shape;78;p14"/>
            <p:cNvGrpSpPr/>
            <p:nvPr/>
          </p:nvGrpSpPr>
          <p:grpSpPr>
            <a:xfrm>
              <a:off x="11751" y="2440707"/>
              <a:ext cx="4777902" cy="2703033"/>
              <a:chOff x="11750" y="-6290"/>
              <a:chExt cx="9125100" cy="5162400"/>
            </a:xfrm>
          </p:grpSpPr>
          <p:cxnSp>
            <p:nvCxnSpPr>
              <p:cNvPr id="79" name="Google Shape;79;p14"/>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0" name="Google Shape;80;p14"/>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1" name="Google Shape;81;p14"/>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2" name="Google Shape;82;p14"/>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3" name="Google Shape;83;p14"/>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4" name="Google Shape;84;p14"/>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5" name="Google Shape;85;p14"/>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6" name="Google Shape;86;p14"/>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7" name="Google Shape;87;p14"/>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8" name="Google Shape;88;p14"/>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89" name="Google Shape;89;p14"/>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90" name="Google Shape;90;p14"/>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91" name="Google Shape;91;p14"/>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92" name="Google Shape;92;p14"/>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93" name="Google Shape;93;p14"/>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94" name="Google Shape;94;p14"/>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95" name="Google Shape;95;p14"/>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96" name="Google Shape;96;p14"/>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97" name="Google Shape;97;p14"/>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98" name="Google Shape;98;p14"/>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99" name="Google Shape;99;p14"/>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00" name="Google Shape;100;p14"/>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nvGrpSpPr>
            <p:cNvPr id="101" name="Google Shape;101;p14"/>
            <p:cNvGrpSpPr/>
            <p:nvPr/>
          </p:nvGrpSpPr>
          <p:grpSpPr>
            <a:xfrm>
              <a:off x="4424426" y="-6300"/>
              <a:ext cx="4777902" cy="2703033"/>
              <a:chOff x="11750" y="-6290"/>
              <a:chExt cx="9125100" cy="5162400"/>
            </a:xfrm>
          </p:grpSpPr>
          <p:cxnSp>
            <p:nvCxnSpPr>
              <p:cNvPr id="102" name="Google Shape;102;p14"/>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03" name="Google Shape;103;p14"/>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04" name="Google Shape;104;p14"/>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05" name="Google Shape;105;p14"/>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06" name="Google Shape;106;p14"/>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07" name="Google Shape;107;p14"/>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08" name="Google Shape;108;p14"/>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09" name="Google Shape;109;p14"/>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10" name="Google Shape;110;p14"/>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11" name="Google Shape;111;p14"/>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12" name="Google Shape;112;p14"/>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13" name="Google Shape;113;p14"/>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14" name="Google Shape;114;p14"/>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15" name="Google Shape;115;p14"/>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16" name="Google Shape;116;p14"/>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17" name="Google Shape;117;p14"/>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18" name="Google Shape;118;p14"/>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19" name="Google Shape;119;p14"/>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20" name="Google Shape;120;p14"/>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21" name="Google Shape;121;p14"/>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22" name="Google Shape;122;p14"/>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23" name="Google Shape;123;p14"/>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nvGrpSpPr>
            <p:cNvPr id="124" name="Google Shape;124;p14"/>
            <p:cNvGrpSpPr/>
            <p:nvPr/>
          </p:nvGrpSpPr>
          <p:grpSpPr>
            <a:xfrm>
              <a:off x="4424426" y="2440707"/>
              <a:ext cx="4777902" cy="2703033"/>
              <a:chOff x="11750" y="-6290"/>
              <a:chExt cx="9125100" cy="5162400"/>
            </a:xfrm>
          </p:grpSpPr>
          <p:cxnSp>
            <p:nvCxnSpPr>
              <p:cNvPr id="125" name="Google Shape;125;p14"/>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26" name="Google Shape;126;p14"/>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27" name="Google Shape;127;p14"/>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28" name="Google Shape;128;p14"/>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29" name="Google Shape;129;p14"/>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30" name="Google Shape;130;p14"/>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31" name="Google Shape;131;p14"/>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32" name="Google Shape;132;p14"/>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33" name="Google Shape;133;p14"/>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34" name="Google Shape;134;p14"/>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35" name="Google Shape;135;p14"/>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36" name="Google Shape;136;p14"/>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137" name="Google Shape;137;p14"/>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38" name="Google Shape;138;p14"/>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39" name="Google Shape;139;p14"/>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40" name="Google Shape;140;p14"/>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41" name="Google Shape;141;p14"/>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42" name="Google Shape;142;p14"/>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43" name="Google Shape;143;p14"/>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44" name="Google Shape;144;p14"/>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45" name="Google Shape;145;p14"/>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146" name="Google Shape;146;p14"/>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sp>
        <p:nvSpPr>
          <p:cNvPr id="147" name="Google Shape;147;p14"/>
          <p:cNvSpPr txBox="1">
            <a:spLocks noGrp="1"/>
          </p:cNvSpPr>
          <p:nvPr>
            <p:ph type="title"/>
          </p:nvPr>
        </p:nvSpPr>
        <p:spPr>
          <a:xfrm>
            <a:off x="1081850" y="1719900"/>
            <a:ext cx="6984900" cy="16941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Font typeface="Anton"/>
              <a:buNone/>
              <a:defRPr sz="6000"/>
            </a:lvl1pPr>
            <a:lvl2pPr lvl="1" algn="ctr">
              <a:lnSpc>
                <a:spcPct val="80000"/>
              </a:lnSpc>
              <a:spcBef>
                <a:spcPts val="0"/>
              </a:spcBef>
              <a:spcAft>
                <a:spcPts val="0"/>
              </a:spcAft>
              <a:buSzPts val="1400"/>
              <a:buNone/>
              <a:defRPr/>
            </a:lvl2pPr>
            <a:lvl3pPr lvl="2" algn="ctr">
              <a:lnSpc>
                <a:spcPct val="80000"/>
              </a:lnSpc>
              <a:spcBef>
                <a:spcPts val="0"/>
              </a:spcBef>
              <a:spcAft>
                <a:spcPts val="0"/>
              </a:spcAft>
              <a:buSzPts val="1400"/>
              <a:buNone/>
              <a:defRPr/>
            </a:lvl3pPr>
            <a:lvl4pPr lvl="3" algn="ctr">
              <a:lnSpc>
                <a:spcPct val="80000"/>
              </a:lnSpc>
              <a:spcBef>
                <a:spcPts val="0"/>
              </a:spcBef>
              <a:spcAft>
                <a:spcPts val="0"/>
              </a:spcAft>
              <a:buSzPts val="1400"/>
              <a:buNone/>
              <a:defRPr/>
            </a:lvl4pPr>
            <a:lvl5pPr lvl="4" algn="ctr">
              <a:lnSpc>
                <a:spcPct val="80000"/>
              </a:lnSpc>
              <a:spcBef>
                <a:spcPts val="0"/>
              </a:spcBef>
              <a:spcAft>
                <a:spcPts val="0"/>
              </a:spcAft>
              <a:buSzPts val="1400"/>
              <a:buNone/>
              <a:defRPr/>
            </a:lvl5pPr>
            <a:lvl6pPr lvl="5" algn="ctr">
              <a:lnSpc>
                <a:spcPct val="80000"/>
              </a:lnSpc>
              <a:spcBef>
                <a:spcPts val="0"/>
              </a:spcBef>
              <a:spcAft>
                <a:spcPts val="0"/>
              </a:spcAft>
              <a:buSzPts val="1400"/>
              <a:buNone/>
              <a:defRPr/>
            </a:lvl6pPr>
            <a:lvl7pPr lvl="6" algn="ctr">
              <a:lnSpc>
                <a:spcPct val="80000"/>
              </a:lnSpc>
              <a:spcBef>
                <a:spcPts val="0"/>
              </a:spcBef>
              <a:spcAft>
                <a:spcPts val="0"/>
              </a:spcAft>
              <a:buSzPts val="1400"/>
              <a:buNone/>
              <a:defRPr/>
            </a:lvl7pPr>
            <a:lvl8pPr lvl="7" algn="ctr">
              <a:lnSpc>
                <a:spcPct val="80000"/>
              </a:lnSpc>
              <a:spcBef>
                <a:spcPts val="0"/>
              </a:spcBef>
              <a:spcAft>
                <a:spcPts val="0"/>
              </a:spcAft>
              <a:buSzPts val="1400"/>
              <a:buNone/>
              <a:defRPr/>
            </a:lvl8pPr>
            <a:lvl9pPr lvl="8" algn="ctr">
              <a:lnSpc>
                <a:spcPct val="80000"/>
              </a:lnSpc>
              <a:spcBef>
                <a:spcPts val="0"/>
              </a:spcBef>
              <a:spcAft>
                <a:spcPts val="0"/>
              </a:spcAft>
              <a:buSzPts val="1400"/>
              <a:buNone/>
              <a:defRPr/>
            </a:lvl9pPr>
          </a:lstStyle>
          <a:p>
            <a:endParaRPr/>
          </a:p>
        </p:txBody>
      </p:sp>
      <p:sp>
        <p:nvSpPr>
          <p:cNvPr id="148" name="Google Shape;148;p14"/>
          <p:cNvSpPr txBox="1">
            <a:spLocks noGrp="1"/>
          </p:cNvSpPr>
          <p:nvPr>
            <p:ph type="title" idx="2"/>
          </p:nvPr>
        </p:nvSpPr>
        <p:spPr>
          <a:xfrm rot="-54379">
            <a:off x="5015453" y="3227438"/>
            <a:ext cx="1517290" cy="301238"/>
          </a:xfrm>
          <a:prstGeom prst="rect">
            <a:avLst/>
          </a:prstGeom>
          <a:solidFill>
            <a:schemeClr val="accent3"/>
          </a:solidFill>
        </p:spPr>
        <p:txBody>
          <a:bodyPr spcFirstLastPara="1" wrap="square" lIns="91425" tIns="91425" rIns="91425" bIns="91425" anchor="ctr" anchorCtr="0">
            <a:spAutoFit/>
          </a:bodyPr>
          <a:lstStyle>
            <a:lvl1pPr lvl="0" algn="ctr">
              <a:spcBef>
                <a:spcPts val="0"/>
              </a:spcBef>
              <a:spcAft>
                <a:spcPts val="0"/>
              </a:spcAft>
              <a:buSzPts val="1000"/>
              <a:buFont typeface="Manrope ExtraBold"/>
              <a:buNone/>
              <a:defRPr sz="1000" b="0">
                <a:latin typeface="Manrope ExtraBold"/>
                <a:ea typeface="Manrope ExtraBold"/>
                <a:cs typeface="Manrope ExtraBold"/>
                <a:sym typeface="Manrope ExtraBold"/>
              </a:defRPr>
            </a:lvl1pPr>
            <a:lvl2pPr lvl="1" algn="ctr">
              <a:spcBef>
                <a:spcPts val="0"/>
              </a:spcBef>
              <a:spcAft>
                <a:spcPts val="0"/>
              </a:spcAft>
              <a:buSzPts val="1300"/>
              <a:buFont typeface="Manrope ExtraBold"/>
              <a:buNone/>
              <a:defRPr sz="1300">
                <a:latin typeface="Manrope ExtraBold"/>
                <a:ea typeface="Manrope ExtraBold"/>
                <a:cs typeface="Manrope ExtraBold"/>
                <a:sym typeface="Manrope ExtraBold"/>
              </a:defRPr>
            </a:lvl2pPr>
            <a:lvl3pPr lvl="2" algn="ctr">
              <a:spcBef>
                <a:spcPts val="0"/>
              </a:spcBef>
              <a:spcAft>
                <a:spcPts val="0"/>
              </a:spcAft>
              <a:buSzPts val="1300"/>
              <a:buFont typeface="Manrope ExtraBold"/>
              <a:buNone/>
              <a:defRPr sz="1300">
                <a:latin typeface="Manrope ExtraBold"/>
                <a:ea typeface="Manrope ExtraBold"/>
                <a:cs typeface="Manrope ExtraBold"/>
                <a:sym typeface="Manrope ExtraBold"/>
              </a:defRPr>
            </a:lvl3pPr>
            <a:lvl4pPr lvl="3" algn="ctr">
              <a:spcBef>
                <a:spcPts val="0"/>
              </a:spcBef>
              <a:spcAft>
                <a:spcPts val="0"/>
              </a:spcAft>
              <a:buSzPts val="1300"/>
              <a:buFont typeface="Manrope ExtraBold"/>
              <a:buNone/>
              <a:defRPr sz="1300">
                <a:latin typeface="Manrope ExtraBold"/>
                <a:ea typeface="Manrope ExtraBold"/>
                <a:cs typeface="Manrope ExtraBold"/>
                <a:sym typeface="Manrope ExtraBold"/>
              </a:defRPr>
            </a:lvl4pPr>
            <a:lvl5pPr lvl="4" algn="ctr">
              <a:spcBef>
                <a:spcPts val="0"/>
              </a:spcBef>
              <a:spcAft>
                <a:spcPts val="0"/>
              </a:spcAft>
              <a:buSzPts val="1300"/>
              <a:buFont typeface="Manrope ExtraBold"/>
              <a:buNone/>
              <a:defRPr sz="1300">
                <a:latin typeface="Manrope ExtraBold"/>
                <a:ea typeface="Manrope ExtraBold"/>
                <a:cs typeface="Manrope ExtraBold"/>
                <a:sym typeface="Manrope ExtraBold"/>
              </a:defRPr>
            </a:lvl5pPr>
            <a:lvl6pPr lvl="5" algn="ctr">
              <a:spcBef>
                <a:spcPts val="0"/>
              </a:spcBef>
              <a:spcAft>
                <a:spcPts val="0"/>
              </a:spcAft>
              <a:buSzPts val="1300"/>
              <a:buFont typeface="Manrope ExtraBold"/>
              <a:buNone/>
              <a:defRPr sz="1300">
                <a:latin typeface="Manrope ExtraBold"/>
                <a:ea typeface="Manrope ExtraBold"/>
                <a:cs typeface="Manrope ExtraBold"/>
                <a:sym typeface="Manrope ExtraBold"/>
              </a:defRPr>
            </a:lvl6pPr>
            <a:lvl7pPr lvl="6" algn="ctr">
              <a:spcBef>
                <a:spcPts val="0"/>
              </a:spcBef>
              <a:spcAft>
                <a:spcPts val="0"/>
              </a:spcAft>
              <a:buSzPts val="1300"/>
              <a:buFont typeface="Manrope ExtraBold"/>
              <a:buNone/>
              <a:defRPr sz="1300">
                <a:latin typeface="Manrope ExtraBold"/>
                <a:ea typeface="Manrope ExtraBold"/>
                <a:cs typeface="Manrope ExtraBold"/>
                <a:sym typeface="Manrope ExtraBold"/>
              </a:defRPr>
            </a:lvl7pPr>
            <a:lvl8pPr lvl="7" algn="ctr">
              <a:spcBef>
                <a:spcPts val="0"/>
              </a:spcBef>
              <a:spcAft>
                <a:spcPts val="0"/>
              </a:spcAft>
              <a:buSzPts val="1300"/>
              <a:buFont typeface="Manrope ExtraBold"/>
              <a:buNone/>
              <a:defRPr sz="1300">
                <a:latin typeface="Manrope ExtraBold"/>
                <a:ea typeface="Manrope ExtraBold"/>
                <a:cs typeface="Manrope ExtraBold"/>
                <a:sym typeface="Manrope ExtraBold"/>
              </a:defRPr>
            </a:lvl8pPr>
            <a:lvl9pPr lvl="8" algn="ctr">
              <a:spcBef>
                <a:spcPts val="0"/>
              </a:spcBef>
              <a:spcAft>
                <a:spcPts val="0"/>
              </a:spcAft>
              <a:buSzPts val="1300"/>
              <a:buFont typeface="Manrope ExtraBold"/>
              <a:buNone/>
              <a:defRPr sz="1300">
                <a:latin typeface="Manrope ExtraBold"/>
                <a:ea typeface="Manrope ExtraBold"/>
                <a:cs typeface="Manrope ExtraBold"/>
                <a:sym typeface="Manrope ExtraBold"/>
              </a:defRPr>
            </a:lvl9pPr>
          </a:lstStyle>
          <a:p>
            <a:endParaRPr/>
          </a:p>
        </p:txBody>
      </p:sp>
      <p:sp>
        <p:nvSpPr>
          <p:cNvPr id="149" name="Google Shape;149;p14"/>
          <p:cNvSpPr txBox="1">
            <a:spLocks noGrp="1"/>
          </p:cNvSpPr>
          <p:nvPr>
            <p:ph type="body" idx="1"/>
          </p:nvPr>
        </p:nvSpPr>
        <p:spPr>
          <a:xfrm>
            <a:off x="2422100" y="4170725"/>
            <a:ext cx="4304400" cy="438300"/>
          </a:xfrm>
          <a:prstGeom prst="rect">
            <a:avLst/>
          </a:prstGeom>
        </p:spPr>
        <p:txBody>
          <a:bodyPr spcFirstLastPara="1" wrap="square" lIns="91425" tIns="91425" rIns="91425" bIns="91425" anchor="ctr" anchorCtr="0">
            <a:noAutofit/>
          </a:bodyPr>
          <a:lstStyle>
            <a:lvl1pPr marL="457200" lvl="0" indent="-292100" algn="ctr">
              <a:spcBef>
                <a:spcPts val="0"/>
              </a:spcBef>
              <a:spcAft>
                <a:spcPts val="0"/>
              </a:spcAft>
              <a:buSzPts val="1000"/>
              <a:buFont typeface="Manrope Light"/>
              <a:buChar char="●"/>
              <a:defRPr sz="1000">
                <a:latin typeface="Manrope Light"/>
                <a:ea typeface="Manrope Light"/>
                <a:cs typeface="Manrope Light"/>
                <a:sym typeface="Manrope Light"/>
              </a:defRPr>
            </a:lvl1pPr>
            <a:lvl2pPr marL="914400" lvl="1" indent="-292100" algn="ctr">
              <a:spcBef>
                <a:spcPts val="800"/>
              </a:spcBef>
              <a:spcAft>
                <a:spcPts val="0"/>
              </a:spcAft>
              <a:buSzPts val="1000"/>
              <a:buFont typeface="Manrope Light"/>
              <a:buChar char="○"/>
              <a:defRPr sz="1000">
                <a:latin typeface="Manrope Light"/>
                <a:ea typeface="Manrope Light"/>
                <a:cs typeface="Manrope Light"/>
                <a:sym typeface="Manrope Light"/>
              </a:defRPr>
            </a:lvl2pPr>
            <a:lvl3pPr marL="1371600" lvl="2" indent="-292100" algn="ctr">
              <a:spcBef>
                <a:spcPts val="800"/>
              </a:spcBef>
              <a:spcAft>
                <a:spcPts val="0"/>
              </a:spcAft>
              <a:buSzPts val="1000"/>
              <a:buFont typeface="Manrope Light"/>
              <a:buChar char="■"/>
              <a:defRPr sz="1000">
                <a:latin typeface="Manrope Light"/>
                <a:ea typeface="Manrope Light"/>
                <a:cs typeface="Manrope Light"/>
                <a:sym typeface="Manrope Light"/>
              </a:defRPr>
            </a:lvl3pPr>
            <a:lvl4pPr marL="1828800" lvl="3" indent="-292100" algn="ctr">
              <a:spcBef>
                <a:spcPts val="800"/>
              </a:spcBef>
              <a:spcAft>
                <a:spcPts val="0"/>
              </a:spcAft>
              <a:buSzPts val="1000"/>
              <a:buFont typeface="Manrope Light"/>
              <a:buChar char="●"/>
              <a:defRPr sz="1000">
                <a:latin typeface="Manrope Light"/>
                <a:ea typeface="Manrope Light"/>
                <a:cs typeface="Manrope Light"/>
                <a:sym typeface="Manrope Light"/>
              </a:defRPr>
            </a:lvl4pPr>
            <a:lvl5pPr marL="2286000" lvl="4" indent="-292100" algn="ctr">
              <a:spcBef>
                <a:spcPts val="800"/>
              </a:spcBef>
              <a:spcAft>
                <a:spcPts val="0"/>
              </a:spcAft>
              <a:buSzPts val="1000"/>
              <a:buFont typeface="Manrope Light"/>
              <a:buChar char="○"/>
              <a:defRPr sz="1000">
                <a:latin typeface="Manrope Light"/>
                <a:ea typeface="Manrope Light"/>
                <a:cs typeface="Manrope Light"/>
                <a:sym typeface="Manrope Light"/>
              </a:defRPr>
            </a:lvl5pPr>
            <a:lvl6pPr marL="2743200" lvl="5" indent="-292100" algn="ctr">
              <a:spcBef>
                <a:spcPts val="800"/>
              </a:spcBef>
              <a:spcAft>
                <a:spcPts val="0"/>
              </a:spcAft>
              <a:buSzPts val="1000"/>
              <a:buFont typeface="Manrope Light"/>
              <a:buChar char="■"/>
              <a:defRPr sz="1000">
                <a:latin typeface="Manrope Light"/>
                <a:ea typeface="Manrope Light"/>
                <a:cs typeface="Manrope Light"/>
                <a:sym typeface="Manrope Light"/>
              </a:defRPr>
            </a:lvl6pPr>
            <a:lvl7pPr marL="3200400" lvl="6" indent="-292100" algn="ctr">
              <a:spcBef>
                <a:spcPts val="800"/>
              </a:spcBef>
              <a:spcAft>
                <a:spcPts val="0"/>
              </a:spcAft>
              <a:buSzPts val="1000"/>
              <a:buFont typeface="Manrope Light"/>
              <a:buChar char="●"/>
              <a:defRPr sz="1000">
                <a:latin typeface="Manrope Light"/>
                <a:ea typeface="Manrope Light"/>
                <a:cs typeface="Manrope Light"/>
                <a:sym typeface="Manrope Light"/>
              </a:defRPr>
            </a:lvl7pPr>
            <a:lvl8pPr marL="3657600" lvl="7" indent="-292100" algn="ctr">
              <a:spcBef>
                <a:spcPts val="800"/>
              </a:spcBef>
              <a:spcAft>
                <a:spcPts val="0"/>
              </a:spcAft>
              <a:buSzPts val="1000"/>
              <a:buFont typeface="Manrope Light"/>
              <a:buChar char="○"/>
              <a:defRPr sz="1000">
                <a:latin typeface="Manrope Light"/>
                <a:ea typeface="Manrope Light"/>
                <a:cs typeface="Manrope Light"/>
                <a:sym typeface="Manrope Light"/>
              </a:defRPr>
            </a:lvl8pPr>
            <a:lvl9pPr marL="4114800" lvl="8" indent="-292100" algn="ctr">
              <a:spcBef>
                <a:spcPts val="800"/>
              </a:spcBef>
              <a:spcAft>
                <a:spcPts val="800"/>
              </a:spcAft>
              <a:buSzPts val="1000"/>
              <a:buFont typeface="Manrope Light"/>
              <a:buChar char="■"/>
              <a:defRPr sz="1000">
                <a:latin typeface="Manrope Light"/>
                <a:ea typeface="Manrope Light"/>
                <a:cs typeface="Manrope Light"/>
                <a:sym typeface="Manrope Light"/>
              </a:defRPr>
            </a:lvl9pPr>
          </a:lstStyle>
          <a:p>
            <a:endParaRPr/>
          </a:p>
        </p:txBody>
      </p:sp>
      <p:sp>
        <p:nvSpPr>
          <p:cNvPr id="150" name="Google Shape;150;p14"/>
          <p:cNvSpPr txBox="1">
            <a:spLocks noGrp="1"/>
          </p:cNvSpPr>
          <p:nvPr>
            <p:ph type="title" idx="3"/>
          </p:nvPr>
        </p:nvSpPr>
        <p:spPr>
          <a:xfrm rot="-555761">
            <a:off x="6594632" y="3130269"/>
            <a:ext cx="1047458" cy="301246"/>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SzPts val="1000"/>
              <a:buFont typeface="Manrope ExtraBold"/>
              <a:buNone/>
              <a:defRPr sz="1000" b="0">
                <a:latin typeface="Manrope ExtraBold"/>
                <a:ea typeface="Manrope ExtraBold"/>
                <a:cs typeface="Manrope ExtraBold"/>
                <a:sym typeface="Manrope ExtraBold"/>
              </a:defRPr>
            </a:lvl1pPr>
            <a:lvl2pPr lvl="1" algn="ctr">
              <a:spcBef>
                <a:spcPts val="0"/>
              </a:spcBef>
              <a:spcAft>
                <a:spcPts val="0"/>
              </a:spcAft>
              <a:buSzPts val="1300"/>
              <a:buFont typeface="Manrope ExtraBold"/>
              <a:buNone/>
              <a:defRPr sz="1300">
                <a:latin typeface="Manrope ExtraBold"/>
                <a:ea typeface="Manrope ExtraBold"/>
                <a:cs typeface="Manrope ExtraBold"/>
                <a:sym typeface="Manrope ExtraBold"/>
              </a:defRPr>
            </a:lvl2pPr>
            <a:lvl3pPr lvl="2" algn="ctr">
              <a:spcBef>
                <a:spcPts val="0"/>
              </a:spcBef>
              <a:spcAft>
                <a:spcPts val="0"/>
              </a:spcAft>
              <a:buSzPts val="1300"/>
              <a:buFont typeface="Manrope ExtraBold"/>
              <a:buNone/>
              <a:defRPr sz="1300">
                <a:latin typeface="Manrope ExtraBold"/>
                <a:ea typeface="Manrope ExtraBold"/>
                <a:cs typeface="Manrope ExtraBold"/>
                <a:sym typeface="Manrope ExtraBold"/>
              </a:defRPr>
            </a:lvl3pPr>
            <a:lvl4pPr lvl="3" algn="ctr">
              <a:spcBef>
                <a:spcPts val="0"/>
              </a:spcBef>
              <a:spcAft>
                <a:spcPts val="0"/>
              </a:spcAft>
              <a:buSzPts val="1300"/>
              <a:buFont typeface="Manrope ExtraBold"/>
              <a:buNone/>
              <a:defRPr sz="1300">
                <a:latin typeface="Manrope ExtraBold"/>
                <a:ea typeface="Manrope ExtraBold"/>
                <a:cs typeface="Manrope ExtraBold"/>
                <a:sym typeface="Manrope ExtraBold"/>
              </a:defRPr>
            </a:lvl4pPr>
            <a:lvl5pPr lvl="4" algn="ctr">
              <a:spcBef>
                <a:spcPts val="0"/>
              </a:spcBef>
              <a:spcAft>
                <a:spcPts val="0"/>
              </a:spcAft>
              <a:buSzPts val="1300"/>
              <a:buFont typeface="Manrope ExtraBold"/>
              <a:buNone/>
              <a:defRPr sz="1300">
                <a:latin typeface="Manrope ExtraBold"/>
                <a:ea typeface="Manrope ExtraBold"/>
                <a:cs typeface="Manrope ExtraBold"/>
                <a:sym typeface="Manrope ExtraBold"/>
              </a:defRPr>
            </a:lvl5pPr>
            <a:lvl6pPr lvl="5" algn="ctr">
              <a:spcBef>
                <a:spcPts val="0"/>
              </a:spcBef>
              <a:spcAft>
                <a:spcPts val="0"/>
              </a:spcAft>
              <a:buSzPts val="1300"/>
              <a:buFont typeface="Manrope ExtraBold"/>
              <a:buNone/>
              <a:defRPr sz="1300">
                <a:latin typeface="Manrope ExtraBold"/>
                <a:ea typeface="Manrope ExtraBold"/>
                <a:cs typeface="Manrope ExtraBold"/>
                <a:sym typeface="Manrope ExtraBold"/>
              </a:defRPr>
            </a:lvl6pPr>
            <a:lvl7pPr lvl="6" algn="ctr">
              <a:spcBef>
                <a:spcPts val="0"/>
              </a:spcBef>
              <a:spcAft>
                <a:spcPts val="0"/>
              </a:spcAft>
              <a:buSzPts val="1300"/>
              <a:buFont typeface="Manrope ExtraBold"/>
              <a:buNone/>
              <a:defRPr sz="1300">
                <a:latin typeface="Manrope ExtraBold"/>
                <a:ea typeface="Manrope ExtraBold"/>
                <a:cs typeface="Manrope ExtraBold"/>
                <a:sym typeface="Manrope ExtraBold"/>
              </a:defRPr>
            </a:lvl7pPr>
            <a:lvl8pPr lvl="7" algn="ctr">
              <a:spcBef>
                <a:spcPts val="0"/>
              </a:spcBef>
              <a:spcAft>
                <a:spcPts val="0"/>
              </a:spcAft>
              <a:buSzPts val="1300"/>
              <a:buFont typeface="Manrope ExtraBold"/>
              <a:buNone/>
              <a:defRPr sz="1300">
                <a:latin typeface="Manrope ExtraBold"/>
                <a:ea typeface="Manrope ExtraBold"/>
                <a:cs typeface="Manrope ExtraBold"/>
                <a:sym typeface="Manrope ExtraBold"/>
              </a:defRPr>
            </a:lvl8pPr>
            <a:lvl9pPr lvl="8" algn="ctr">
              <a:spcBef>
                <a:spcPts val="0"/>
              </a:spcBef>
              <a:spcAft>
                <a:spcPts val="0"/>
              </a:spcAft>
              <a:buSzPts val="1300"/>
              <a:buFont typeface="Manrope ExtraBold"/>
              <a:buNone/>
              <a:defRPr sz="1300">
                <a:latin typeface="Manrope ExtraBold"/>
                <a:ea typeface="Manrope ExtraBold"/>
                <a:cs typeface="Manrope ExtraBold"/>
                <a:sym typeface="Manrope ExtraBold"/>
              </a:defRPr>
            </a:lvl9pPr>
          </a:lstStyle>
          <a:p>
            <a:endParaRPr/>
          </a:p>
        </p:txBody>
      </p:sp>
      <p:sp>
        <p:nvSpPr>
          <p:cNvPr id="151" name="Google Shape;151;p14"/>
          <p:cNvSpPr txBox="1">
            <a:spLocks noGrp="1"/>
          </p:cNvSpPr>
          <p:nvPr>
            <p:ph type="subTitle" idx="4"/>
          </p:nvPr>
        </p:nvSpPr>
        <p:spPr>
          <a:xfrm rot="-503039">
            <a:off x="2206578" y="1204399"/>
            <a:ext cx="2211838" cy="438184"/>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1300"/>
              <a:buFont typeface="Manrope"/>
              <a:buNone/>
              <a:defRPr sz="13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BLANK_1">
    <p:bg>
      <p:bgPr>
        <a:solidFill>
          <a:schemeClr val="lt1"/>
        </a:solidFill>
        <a:effectLst/>
      </p:bgPr>
    </p:bg>
    <p:spTree>
      <p:nvGrpSpPr>
        <p:cNvPr id="1" name="Shape 152"/>
        <p:cNvGrpSpPr/>
        <p:nvPr/>
      </p:nvGrpSpPr>
      <p:grpSpPr>
        <a:xfrm>
          <a:off x="0" y="0"/>
          <a:ext cx="0" cy="0"/>
          <a:chOff x="0" y="0"/>
          <a:chExt cx="0" cy="0"/>
        </a:xfrm>
      </p:grpSpPr>
      <p:sp>
        <p:nvSpPr>
          <p:cNvPr id="153" name="Google Shape;153;p15"/>
          <p:cNvSpPr/>
          <p:nvPr/>
        </p:nvSpPr>
        <p:spPr>
          <a:xfrm>
            <a:off x="0" y="0"/>
            <a:ext cx="9161700" cy="5143500"/>
          </a:xfrm>
          <a:prstGeom prst="snip1Rect">
            <a:avLst>
              <a:gd name="adj" fmla="val 24161"/>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54" name="Google Shape;154;p15"/>
          <p:cNvSpPr txBox="1">
            <a:spLocks noGrp="1"/>
          </p:cNvSpPr>
          <p:nvPr>
            <p:ph type="title"/>
          </p:nvPr>
        </p:nvSpPr>
        <p:spPr>
          <a:xfrm>
            <a:off x="460500" y="2025700"/>
            <a:ext cx="4703100" cy="1821300"/>
          </a:xfrm>
          <a:prstGeom prst="rect">
            <a:avLst/>
          </a:prstGeom>
        </p:spPr>
        <p:txBody>
          <a:bodyPr spcFirstLastPara="1" wrap="square" lIns="91425" tIns="91425" rIns="91425" bIns="0" anchor="b" anchorCtr="0">
            <a:noAutofit/>
          </a:bodyPr>
          <a:lstStyle>
            <a:lvl1pPr lvl="0">
              <a:spcBef>
                <a:spcPts val="0"/>
              </a:spcBef>
              <a:spcAft>
                <a:spcPts val="0"/>
              </a:spcAft>
              <a:buSzPts val="9600"/>
              <a:buNone/>
              <a:defRPr sz="9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5"/>
          <p:cNvSpPr txBox="1">
            <a:spLocks noGrp="1"/>
          </p:cNvSpPr>
          <p:nvPr>
            <p:ph type="body" idx="1"/>
          </p:nvPr>
        </p:nvSpPr>
        <p:spPr>
          <a:xfrm>
            <a:off x="460500" y="4085525"/>
            <a:ext cx="3501600" cy="598200"/>
          </a:xfrm>
          <a:prstGeom prst="rect">
            <a:avLst/>
          </a:prstGeom>
        </p:spPr>
        <p:txBody>
          <a:bodyPr spcFirstLastPara="1" wrap="square" lIns="91425" tIns="91425" rIns="91425" bIns="91425" anchor="b" anchorCtr="0">
            <a:noAutofit/>
          </a:bodyPr>
          <a:lstStyle>
            <a:lvl1pPr marL="457200" lvl="0" indent="-292100">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156" name="Google Shape;156;p15"/>
          <p:cNvSpPr/>
          <p:nvPr/>
        </p:nvSpPr>
        <p:spPr>
          <a:xfrm>
            <a:off x="7735575" y="-10150"/>
            <a:ext cx="1428750" cy="1320800"/>
          </a:xfrm>
          <a:custGeom>
            <a:avLst/>
            <a:gdLst/>
            <a:ahLst/>
            <a:cxnLst/>
            <a:rect l="l" t="t" r="r" b="b"/>
            <a:pathLst>
              <a:path w="57150" h="52832" extrusionOk="0">
                <a:moveTo>
                  <a:pt x="4572" y="0"/>
                </a:moveTo>
                <a:lnTo>
                  <a:pt x="0" y="51308"/>
                </a:lnTo>
                <a:lnTo>
                  <a:pt x="57150" y="52832"/>
                </a:lnTo>
                <a:lnTo>
                  <a:pt x="57150" y="47752"/>
                </a:lnTo>
                <a:lnTo>
                  <a:pt x="9144" y="0"/>
                </a:lnTo>
                <a:close/>
              </a:path>
            </a:pathLst>
          </a:custGeom>
          <a:solidFill>
            <a:schemeClr val="dk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agenda">
  <p:cSld name="BLANK_1_1_1_1_1_1_1_1_1_1_1">
    <p:spTree>
      <p:nvGrpSpPr>
        <p:cNvPr id="1" name="Shape 157"/>
        <p:cNvGrpSpPr/>
        <p:nvPr/>
      </p:nvGrpSpPr>
      <p:grpSpPr>
        <a:xfrm>
          <a:off x="0" y="0"/>
          <a:ext cx="0" cy="0"/>
          <a:chOff x="0" y="0"/>
          <a:chExt cx="0" cy="0"/>
        </a:xfrm>
      </p:grpSpPr>
      <p:sp>
        <p:nvSpPr>
          <p:cNvPr id="158" name="Google Shape;158;p16"/>
          <p:cNvSpPr txBox="1">
            <a:spLocks noGrp="1"/>
          </p:cNvSpPr>
          <p:nvPr>
            <p:ph type="body" idx="1"/>
          </p:nvPr>
        </p:nvSpPr>
        <p:spPr>
          <a:xfrm>
            <a:off x="925650" y="1204025"/>
            <a:ext cx="4028700" cy="3671400"/>
          </a:xfrm>
          <a:prstGeom prst="rect">
            <a:avLst/>
          </a:prstGeom>
        </p:spPr>
        <p:txBody>
          <a:bodyPr spcFirstLastPara="1" wrap="square" lIns="91425" tIns="91425" rIns="91425" bIns="91425" anchor="t" anchorCtr="0">
            <a:normAutofit/>
          </a:bodyPr>
          <a:lstStyle>
            <a:lvl1pPr marL="457200" lvl="0" indent="-32385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1pPr>
            <a:lvl2pPr marL="914400" lvl="1" indent="-32385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2pPr>
            <a:lvl3pPr marL="1371600" lvl="2" indent="-32385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3pPr>
            <a:lvl4pPr marL="1828800" lvl="3" indent="-32385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4pPr>
            <a:lvl5pPr marL="2286000" lvl="4" indent="-32385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5pPr>
            <a:lvl6pPr marL="2743200" lvl="5" indent="-32385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6pPr>
            <a:lvl7pPr marL="3200400" lvl="6" indent="-32385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7pPr>
            <a:lvl8pPr marL="3657600" lvl="7" indent="-32385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8pPr>
            <a:lvl9pPr marL="4114800" lvl="8" indent="-32385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9pPr>
          </a:lstStyle>
          <a:p>
            <a:endParaRPr/>
          </a:p>
        </p:txBody>
      </p:sp>
      <p:grpSp>
        <p:nvGrpSpPr>
          <p:cNvPr id="159" name="Google Shape;159;p16"/>
          <p:cNvGrpSpPr/>
          <p:nvPr/>
        </p:nvGrpSpPr>
        <p:grpSpPr>
          <a:xfrm>
            <a:off x="-6750" y="576950"/>
            <a:ext cx="9144146" cy="4114800"/>
            <a:chOff x="-6750" y="576950"/>
            <a:chExt cx="9144146" cy="4114800"/>
          </a:xfrm>
        </p:grpSpPr>
        <p:cxnSp>
          <p:nvCxnSpPr>
            <p:cNvPr id="160" name="Google Shape;160;p16"/>
            <p:cNvCxnSpPr/>
            <p:nvPr/>
          </p:nvCxnSpPr>
          <p:spPr>
            <a:xfrm>
              <a:off x="-6750" y="576950"/>
              <a:ext cx="9137400" cy="0"/>
            </a:xfrm>
            <a:prstGeom prst="straightConnector1">
              <a:avLst/>
            </a:prstGeom>
            <a:noFill/>
            <a:ln w="9525" cap="flat" cmpd="sng">
              <a:solidFill>
                <a:schemeClr val="accent5"/>
              </a:solidFill>
              <a:prstDash val="solid"/>
              <a:round/>
              <a:headEnd type="none" w="sm" len="sm"/>
              <a:tailEnd type="none" w="sm" len="sm"/>
            </a:ln>
          </p:spPr>
        </p:cxnSp>
        <p:cxnSp>
          <p:nvCxnSpPr>
            <p:cNvPr id="161" name="Google Shape;161;p16"/>
            <p:cNvCxnSpPr/>
            <p:nvPr/>
          </p:nvCxnSpPr>
          <p:spPr>
            <a:xfrm>
              <a:off x="-4" y="1091300"/>
              <a:ext cx="9137400" cy="0"/>
            </a:xfrm>
            <a:prstGeom prst="straightConnector1">
              <a:avLst/>
            </a:prstGeom>
            <a:noFill/>
            <a:ln w="9525" cap="flat" cmpd="sng">
              <a:solidFill>
                <a:schemeClr val="accent5"/>
              </a:solidFill>
              <a:prstDash val="solid"/>
              <a:round/>
              <a:headEnd type="none" w="sm" len="sm"/>
              <a:tailEnd type="none" w="sm" len="sm"/>
            </a:ln>
          </p:spPr>
        </p:cxnSp>
        <p:cxnSp>
          <p:nvCxnSpPr>
            <p:cNvPr id="162" name="Google Shape;162;p16"/>
            <p:cNvCxnSpPr/>
            <p:nvPr/>
          </p:nvCxnSpPr>
          <p:spPr>
            <a:xfrm>
              <a:off x="-4" y="1605650"/>
              <a:ext cx="9137400" cy="0"/>
            </a:xfrm>
            <a:prstGeom prst="straightConnector1">
              <a:avLst/>
            </a:prstGeom>
            <a:noFill/>
            <a:ln w="9525" cap="flat" cmpd="sng">
              <a:solidFill>
                <a:schemeClr val="accent5"/>
              </a:solidFill>
              <a:prstDash val="solid"/>
              <a:round/>
              <a:headEnd type="none" w="sm" len="sm"/>
              <a:tailEnd type="none" w="sm" len="sm"/>
            </a:ln>
          </p:spPr>
        </p:cxnSp>
        <p:cxnSp>
          <p:nvCxnSpPr>
            <p:cNvPr id="163" name="Google Shape;163;p16"/>
            <p:cNvCxnSpPr/>
            <p:nvPr/>
          </p:nvCxnSpPr>
          <p:spPr>
            <a:xfrm>
              <a:off x="-4" y="2120000"/>
              <a:ext cx="9137400" cy="0"/>
            </a:xfrm>
            <a:prstGeom prst="straightConnector1">
              <a:avLst/>
            </a:prstGeom>
            <a:noFill/>
            <a:ln w="9525" cap="flat" cmpd="sng">
              <a:solidFill>
                <a:schemeClr val="accent5"/>
              </a:solidFill>
              <a:prstDash val="solid"/>
              <a:round/>
              <a:headEnd type="none" w="sm" len="sm"/>
              <a:tailEnd type="none" w="sm" len="sm"/>
            </a:ln>
          </p:spPr>
        </p:cxnSp>
        <p:cxnSp>
          <p:nvCxnSpPr>
            <p:cNvPr id="164" name="Google Shape;164;p16"/>
            <p:cNvCxnSpPr/>
            <p:nvPr/>
          </p:nvCxnSpPr>
          <p:spPr>
            <a:xfrm>
              <a:off x="-4" y="2634350"/>
              <a:ext cx="9137400" cy="0"/>
            </a:xfrm>
            <a:prstGeom prst="straightConnector1">
              <a:avLst/>
            </a:prstGeom>
            <a:noFill/>
            <a:ln w="9525" cap="flat" cmpd="sng">
              <a:solidFill>
                <a:schemeClr val="accent5"/>
              </a:solidFill>
              <a:prstDash val="solid"/>
              <a:round/>
              <a:headEnd type="none" w="sm" len="sm"/>
              <a:tailEnd type="none" w="sm" len="sm"/>
            </a:ln>
          </p:spPr>
        </p:cxnSp>
        <p:cxnSp>
          <p:nvCxnSpPr>
            <p:cNvPr id="165" name="Google Shape;165;p16"/>
            <p:cNvCxnSpPr/>
            <p:nvPr/>
          </p:nvCxnSpPr>
          <p:spPr>
            <a:xfrm>
              <a:off x="-4" y="3148700"/>
              <a:ext cx="9137400" cy="0"/>
            </a:xfrm>
            <a:prstGeom prst="straightConnector1">
              <a:avLst/>
            </a:prstGeom>
            <a:noFill/>
            <a:ln w="9525" cap="flat" cmpd="sng">
              <a:solidFill>
                <a:schemeClr val="accent5"/>
              </a:solidFill>
              <a:prstDash val="solid"/>
              <a:round/>
              <a:headEnd type="none" w="sm" len="sm"/>
              <a:tailEnd type="none" w="sm" len="sm"/>
            </a:ln>
          </p:spPr>
        </p:cxnSp>
        <p:cxnSp>
          <p:nvCxnSpPr>
            <p:cNvPr id="166" name="Google Shape;166;p16"/>
            <p:cNvCxnSpPr/>
            <p:nvPr/>
          </p:nvCxnSpPr>
          <p:spPr>
            <a:xfrm>
              <a:off x="-4" y="3663050"/>
              <a:ext cx="9137400" cy="0"/>
            </a:xfrm>
            <a:prstGeom prst="straightConnector1">
              <a:avLst/>
            </a:prstGeom>
            <a:noFill/>
            <a:ln w="9525" cap="flat" cmpd="sng">
              <a:solidFill>
                <a:schemeClr val="accent5"/>
              </a:solidFill>
              <a:prstDash val="solid"/>
              <a:round/>
              <a:headEnd type="none" w="sm" len="sm"/>
              <a:tailEnd type="none" w="sm" len="sm"/>
            </a:ln>
          </p:spPr>
        </p:cxnSp>
        <p:cxnSp>
          <p:nvCxnSpPr>
            <p:cNvPr id="167" name="Google Shape;167;p16"/>
            <p:cNvCxnSpPr/>
            <p:nvPr/>
          </p:nvCxnSpPr>
          <p:spPr>
            <a:xfrm>
              <a:off x="-4" y="4177400"/>
              <a:ext cx="9137400" cy="0"/>
            </a:xfrm>
            <a:prstGeom prst="straightConnector1">
              <a:avLst/>
            </a:prstGeom>
            <a:noFill/>
            <a:ln w="9525" cap="flat" cmpd="sng">
              <a:solidFill>
                <a:schemeClr val="accent5"/>
              </a:solidFill>
              <a:prstDash val="solid"/>
              <a:round/>
              <a:headEnd type="none" w="sm" len="sm"/>
              <a:tailEnd type="none" w="sm" len="sm"/>
            </a:ln>
          </p:spPr>
        </p:cxnSp>
        <p:cxnSp>
          <p:nvCxnSpPr>
            <p:cNvPr id="168" name="Google Shape;168;p16"/>
            <p:cNvCxnSpPr/>
            <p:nvPr/>
          </p:nvCxnSpPr>
          <p:spPr>
            <a:xfrm>
              <a:off x="-4" y="4691750"/>
              <a:ext cx="9137400" cy="0"/>
            </a:xfrm>
            <a:prstGeom prst="straightConnector1">
              <a:avLst/>
            </a:prstGeom>
            <a:noFill/>
            <a:ln w="9525" cap="flat" cmpd="sng">
              <a:solidFill>
                <a:schemeClr val="accent5"/>
              </a:solidFill>
              <a:prstDash val="solid"/>
              <a:round/>
              <a:headEnd type="none" w="sm" len="sm"/>
              <a:tailEnd type="none" w="sm" len="sm"/>
            </a:ln>
          </p:spPr>
        </p:cxnSp>
      </p:grpSp>
      <p:cxnSp>
        <p:nvCxnSpPr>
          <p:cNvPr id="169" name="Google Shape;169;p16"/>
          <p:cNvCxnSpPr/>
          <p:nvPr/>
        </p:nvCxnSpPr>
        <p:spPr>
          <a:xfrm>
            <a:off x="710300" y="0"/>
            <a:ext cx="0" cy="5143500"/>
          </a:xfrm>
          <a:prstGeom prst="straightConnector1">
            <a:avLst/>
          </a:prstGeom>
          <a:noFill/>
          <a:ln w="9525" cap="flat" cmpd="sng">
            <a:solidFill>
              <a:schemeClr val="accent1"/>
            </a:solidFill>
            <a:prstDash val="solid"/>
            <a:round/>
            <a:headEnd type="none" w="sm" len="sm"/>
            <a:tailEnd type="none" w="sm" len="sm"/>
          </a:ln>
        </p:spPr>
      </p:cxnSp>
      <p:cxnSp>
        <p:nvCxnSpPr>
          <p:cNvPr id="170" name="Google Shape;170;p16"/>
          <p:cNvCxnSpPr/>
          <p:nvPr/>
        </p:nvCxnSpPr>
        <p:spPr>
          <a:xfrm>
            <a:off x="664825" y="0"/>
            <a:ext cx="0" cy="5143500"/>
          </a:xfrm>
          <a:prstGeom prst="straightConnector1">
            <a:avLst/>
          </a:prstGeom>
          <a:noFill/>
          <a:ln w="9525" cap="flat" cmpd="sng">
            <a:solidFill>
              <a:schemeClr val="accent1"/>
            </a:solidFill>
            <a:prstDash val="solid"/>
            <a:round/>
            <a:headEnd type="none" w="sm" len="sm"/>
            <a:tailEnd type="none" w="sm" len="sm"/>
          </a:ln>
        </p:spPr>
      </p:cxnSp>
      <p:sp>
        <p:nvSpPr>
          <p:cNvPr id="171" name="Google Shape;171;p16"/>
          <p:cNvSpPr/>
          <p:nvPr/>
        </p:nvSpPr>
        <p:spPr>
          <a:xfrm>
            <a:off x="245425" y="1542047"/>
            <a:ext cx="132600" cy="1272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72" name="Google Shape;172;p16"/>
          <p:cNvSpPr/>
          <p:nvPr/>
        </p:nvSpPr>
        <p:spPr>
          <a:xfrm>
            <a:off x="245425" y="3599460"/>
            <a:ext cx="132600" cy="1272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73" name="Google Shape;173;p16"/>
          <p:cNvSpPr txBox="1">
            <a:spLocks noGrp="1"/>
          </p:cNvSpPr>
          <p:nvPr>
            <p:ph type="title"/>
          </p:nvPr>
        </p:nvSpPr>
        <p:spPr>
          <a:xfrm rot="-289081">
            <a:off x="587746" y="495097"/>
            <a:ext cx="2100221" cy="569601"/>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3000"/>
              <a:buFont typeface="Anton"/>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ext Quarter's Goals">
  <p:cSld name="CUSTOM_1_1_3_1_1">
    <p:spTree>
      <p:nvGrpSpPr>
        <p:cNvPr id="1" name="Shape 174"/>
        <p:cNvGrpSpPr/>
        <p:nvPr/>
      </p:nvGrpSpPr>
      <p:grpSpPr>
        <a:xfrm>
          <a:off x="0" y="0"/>
          <a:ext cx="0" cy="0"/>
          <a:chOff x="0" y="0"/>
          <a:chExt cx="0" cy="0"/>
        </a:xfrm>
      </p:grpSpPr>
      <p:grpSp>
        <p:nvGrpSpPr>
          <p:cNvPr id="175" name="Google Shape;175;p17"/>
          <p:cNvGrpSpPr/>
          <p:nvPr/>
        </p:nvGrpSpPr>
        <p:grpSpPr>
          <a:xfrm>
            <a:off x="392964" y="576950"/>
            <a:ext cx="8764835" cy="4114800"/>
            <a:chOff x="374175" y="576950"/>
            <a:chExt cx="8783280" cy="4114800"/>
          </a:xfrm>
        </p:grpSpPr>
        <p:cxnSp>
          <p:nvCxnSpPr>
            <p:cNvPr id="176" name="Google Shape;176;p17"/>
            <p:cNvCxnSpPr/>
            <p:nvPr/>
          </p:nvCxnSpPr>
          <p:spPr>
            <a:xfrm>
              <a:off x="374175" y="576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177" name="Google Shape;177;p17"/>
            <p:cNvCxnSpPr/>
            <p:nvPr/>
          </p:nvCxnSpPr>
          <p:spPr>
            <a:xfrm>
              <a:off x="380655" y="1110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178" name="Google Shape;178;p17"/>
            <p:cNvCxnSpPr/>
            <p:nvPr/>
          </p:nvCxnSpPr>
          <p:spPr>
            <a:xfrm>
              <a:off x="380655" y="1643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179" name="Google Shape;179;p17"/>
            <p:cNvCxnSpPr/>
            <p:nvPr/>
          </p:nvCxnSpPr>
          <p:spPr>
            <a:xfrm>
              <a:off x="380655" y="2100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180" name="Google Shape;180;p17"/>
            <p:cNvCxnSpPr/>
            <p:nvPr/>
          </p:nvCxnSpPr>
          <p:spPr>
            <a:xfrm>
              <a:off x="380655" y="2634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181" name="Google Shape;181;p17"/>
            <p:cNvCxnSpPr/>
            <p:nvPr/>
          </p:nvCxnSpPr>
          <p:spPr>
            <a:xfrm>
              <a:off x="380655" y="3167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182" name="Google Shape;182;p17"/>
            <p:cNvCxnSpPr/>
            <p:nvPr/>
          </p:nvCxnSpPr>
          <p:spPr>
            <a:xfrm>
              <a:off x="380655" y="3624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183" name="Google Shape;183;p17"/>
            <p:cNvCxnSpPr/>
            <p:nvPr/>
          </p:nvCxnSpPr>
          <p:spPr>
            <a:xfrm>
              <a:off x="380655" y="4158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184" name="Google Shape;184;p17"/>
            <p:cNvCxnSpPr/>
            <p:nvPr/>
          </p:nvCxnSpPr>
          <p:spPr>
            <a:xfrm>
              <a:off x="380655" y="4691750"/>
              <a:ext cx="8776800" cy="0"/>
            </a:xfrm>
            <a:prstGeom prst="straightConnector1">
              <a:avLst/>
            </a:prstGeom>
            <a:noFill/>
            <a:ln w="9525" cap="flat" cmpd="sng">
              <a:solidFill>
                <a:schemeClr val="accent5"/>
              </a:solidFill>
              <a:prstDash val="solid"/>
              <a:round/>
              <a:headEnd type="none" w="sm" len="sm"/>
              <a:tailEnd type="none" w="sm" len="sm"/>
            </a:ln>
          </p:spPr>
        </p:cxnSp>
      </p:grpSp>
      <p:cxnSp>
        <p:nvCxnSpPr>
          <p:cNvPr id="185" name="Google Shape;185;p17"/>
          <p:cNvCxnSpPr/>
          <p:nvPr/>
        </p:nvCxnSpPr>
        <p:spPr>
          <a:xfrm>
            <a:off x="392950" y="-20266"/>
            <a:ext cx="0" cy="5165700"/>
          </a:xfrm>
          <a:prstGeom prst="straightConnector1">
            <a:avLst/>
          </a:prstGeom>
          <a:noFill/>
          <a:ln w="9525" cap="flat" cmpd="sng">
            <a:solidFill>
              <a:schemeClr val="accent5"/>
            </a:solidFill>
            <a:prstDash val="solid"/>
            <a:round/>
            <a:headEnd type="none" w="sm" len="sm"/>
            <a:tailEnd type="none" w="sm" len="sm"/>
          </a:ln>
        </p:spPr>
      </p:cxnSp>
      <p:grpSp>
        <p:nvGrpSpPr>
          <p:cNvPr id="186" name="Google Shape;186;p17"/>
          <p:cNvGrpSpPr/>
          <p:nvPr/>
        </p:nvGrpSpPr>
        <p:grpSpPr>
          <a:xfrm>
            <a:off x="114421" y="175123"/>
            <a:ext cx="134104" cy="4750255"/>
            <a:chOff x="114421" y="175123"/>
            <a:chExt cx="134104" cy="4750255"/>
          </a:xfrm>
        </p:grpSpPr>
        <p:grpSp>
          <p:nvGrpSpPr>
            <p:cNvPr id="187" name="Google Shape;187;p17"/>
            <p:cNvGrpSpPr/>
            <p:nvPr/>
          </p:nvGrpSpPr>
          <p:grpSpPr>
            <a:xfrm>
              <a:off x="114421" y="175123"/>
              <a:ext cx="134104" cy="4334807"/>
              <a:chOff x="5432271" y="383100"/>
              <a:chExt cx="137854" cy="4456010"/>
            </a:xfrm>
          </p:grpSpPr>
          <p:grpSp>
            <p:nvGrpSpPr>
              <p:cNvPr id="188" name="Google Shape;188;p17"/>
              <p:cNvGrpSpPr/>
              <p:nvPr/>
            </p:nvGrpSpPr>
            <p:grpSpPr>
              <a:xfrm>
                <a:off x="5432271" y="383100"/>
                <a:ext cx="137854" cy="981668"/>
                <a:chOff x="5432271" y="383100"/>
                <a:chExt cx="137854" cy="981668"/>
              </a:xfrm>
            </p:grpSpPr>
            <p:sp>
              <p:nvSpPr>
                <p:cNvPr id="189" name="Google Shape;189;p17"/>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90" name="Google Shape;190;p17"/>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91" name="Google Shape;191;p17"/>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192" name="Google Shape;192;p17"/>
              <p:cNvGrpSpPr/>
              <p:nvPr/>
            </p:nvGrpSpPr>
            <p:grpSpPr>
              <a:xfrm>
                <a:off x="5432271" y="1678500"/>
                <a:ext cx="137854" cy="981668"/>
                <a:chOff x="5432271" y="383100"/>
                <a:chExt cx="137854" cy="981668"/>
              </a:xfrm>
            </p:grpSpPr>
            <p:sp>
              <p:nvSpPr>
                <p:cNvPr id="193" name="Google Shape;193;p17"/>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94" name="Google Shape;194;p17"/>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95" name="Google Shape;195;p17"/>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196" name="Google Shape;196;p17"/>
              <p:cNvGrpSpPr/>
              <p:nvPr/>
            </p:nvGrpSpPr>
            <p:grpSpPr>
              <a:xfrm>
                <a:off x="5432271" y="2973900"/>
                <a:ext cx="137854" cy="981668"/>
                <a:chOff x="5432271" y="383100"/>
                <a:chExt cx="137854" cy="981668"/>
              </a:xfrm>
            </p:grpSpPr>
            <p:sp>
              <p:nvSpPr>
                <p:cNvPr id="197" name="Google Shape;197;p17"/>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98" name="Google Shape;198;p17"/>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99" name="Google Shape;199;p17"/>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200" name="Google Shape;200;p17"/>
              <p:cNvGrpSpPr/>
              <p:nvPr/>
            </p:nvGrpSpPr>
            <p:grpSpPr>
              <a:xfrm>
                <a:off x="5432271" y="4269300"/>
                <a:ext cx="137854" cy="569810"/>
                <a:chOff x="5432271" y="383100"/>
                <a:chExt cx="137854" cy="569810"/>
              </a:xfrm>
            </p:grpSpPr>
            <p:sp>
              <p:nvSpPr>
                <p:cNvPr id="201" name="Google Shape;201;p17"/>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02" name="Google Shape;202;p17"/>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sp>
          <p:nvSpPr>
            <p:cNvPr id="203" name="Google Shape;203;p17"/>
            <p:cNvSpPr/>
            <p:nvPr/>
          </p:nvSpPr>
          <p:spPr>
            <a:xfrm>
              <a:off x="115150" y="4798178"/>
              <a:ext cx="132600" cy="1272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sp>
        <p:nvSpPr>
          <p:cNvPr id="204" name="Google Shape;204;p17"/>
          <p:cNvSpPr txBox="1">
            <a:spLocks noGrp="1"/>
          </p:cNvSpPr>
          <p:nvPr>
            <p:ph type="title"/>
          </p:nvPr>
        </p:nvSpPr>
        <p:spPr>
          <a:xfrm>
            <a:off x="513300" y="419950"/>
            <a:ext cx="2641500" cy="1015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
        <p:nvSpPr>
          <p:cNvPr id="205" name="Google Shape;205;p17"/>
          <p:cNvSpPr txBox="1">
            <a:spLocks noGrp="1"/>
          </p:cNvSpPr>
          <p:nvPr>
            <p:ph type="body" idx="1"/>
          </p:nvPr>
        </p:nvSpPr>
        <p:spPr>
          <a:xfrm>
            <a:off x="3993050" y="2658175"/>
            <a:ext cx="4312800" cy="1011900"/>
          </a:xfrm>
          <a:prstGeom prst="rect">
            <a:avLst/>
          </a:prstGeom>
        </p:spPr>
        <p:txBody>
          <a:bodyPr spcFirstLastPara="1" wrap="square" lIns="91425" tIns="91425" rIns="91425" bIns="91425" anchor="ctr" anchorCtr="0">
            <a:noAutofit/>
          </a:bodyPr>
          <a:lstStyle>
            <a:lvl1pPr marL="457200" lvl="0" indent="-292100">
              <a:lnSpc>
                <a:spcPct val="100000"/>
              </a:lnSpc>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lnSpc>
                <a:spcPct val="100000"/>
              </a:lnSpc>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206" name="Google Shape;206;p17"/>
          <p:cNvSpPr txBox="1">
            <a:spLocks noGrp="1"/>
          </p:cNvSpPr>
          <p:nvPr>
            <p:ph type="body" idx="2"/>
          </p:nvPr>
        </p:nvSpPr>
        <p:spPr>
          <a:xfrm>
            <a:off x="3993050" y="3668450"/>
            <a:ext cx="4312800" cy="1011900"/>
          </a:xfrm>
          <a:prstGeom prst="rect">
            <a:avLst/>
          </a:prstGeom>
        </p:spPr>
        <p:txBody>
          <a:bodyPr spcFirstLastPara="1" wrap="square" lIns="91425" tIns="91425" rIns="91425" bIns="91425" anchor="ctr" anchorCtr="0">
            <a:noAutofit/>
          </a:bodyPr>
          <a:lstStyle>
            <a:lvl1pPr marL="457200" lvl="0" indent="-292100">
              <a:lnSpc>
                <a:spcPct val="100000"/>
              </a:lnSpc>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lnSpc>
                <a:spcPct val="100000"/>
              </a:lnSpc>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207" name="Google Shape;207;p17"/>
          <p:cNvSpPr txBox="1">
            <a:spLocks noGrp="1"/>
          </p:cNvSpPr>
          <p:nvPr>
            <p:ph type="body" idx="3"/>
          </p:nvPr>
        </p:nvSpPr>
        <p:spPr>
          <a:xfrm>
            <a:off x="3993050" y="1644550"/>
            <a:ext cx="4312800" cy="1011900"/>
          </a:xfrm>
          <a:prstGeom prst="rect">
            <a:avLst/>
          </a:prstGeom>
        </p:spPr>
        <p:txBody>
          <a:bodyPr spcFirstLastPara="1" wrap="square" lIns="91425" tIns="91425" rIns="91425" bIns="91425" anchor="ctr" anchorCtr="0">
            <a:noAutofit/>
          </a:bodyPr>
          <a:lstStyle>
            <a:lvl1pPr marL="457200" lvl="0" indent="-292100">
              <a:lnSpc>
                <a:spcPct val="100000"/>
              </a:lnSpc>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lnSpc>
                <a:spcPct val="100000"/>
              </a:lnSpc>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208" name="Google Shape;208;p17"/>
          <p:cNvSpPr txBox="1">
            <a:spLocks noGrp="1"/>
          </p:cNvSpPr>
          <p:nvPr>
            <p:ph type="title" idx="4"/>
          </p:nvPr>
        </p:nvSpPr>
        <p:spPr>
          <a:xfrm>
            <a:off x="1075800" y="2925625"/>
            <a:ext cx="2917200" cy="4770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chemeClr val="lt1"/>
              </a:buClr>
              <a:buSzPts val="1900"/>
              <a:buNone/>
              <a:defRPr sz="1900" b="0"/>
            </a:lvl1pPr>
            <a:lvl2pPr lvl="1">
              <a:lnSpc>
                <a:spcPct val="100000"/>
              </a:lnSpc>
              <a:spcBef>
                <a:spcPts val="0"/>
              </a:spcBef>
              <a:spcAft>
                <a:spcPts val="0"/>
              </a:spcAft>
              <a:buClr>
                <a:schemeClr val="lt1"/>
              </a:buClr>
              <a:buSzPts val="1900"/>
              <a:buNone/>
              <a:defRPr sz="1900"/>
            </a:lvl2pPr>
            <a:lvl3pPr lvl="2">
              <a:lnSpc>
                <a:spcPct val="100000"/>
              </a:lnSpc>
              <a:spcBef>
                <a:spcPts val="0"/>
              </a:spcBef>
              <a:spcAft>
                <a:spcPts val="0"/>
              </a:spcAft>
              <a:buClr>
                <a:schemeClr val="lt1"/>
              </a:buClr>
              <a:buSzPts val="1900"/>
              <a:buNone/>
              <a:defRPr sz="1900"/>
            </a:lvl3pPr>
            <a:lvl4pPr lvl="3">
              <a:lnSpc>
                <a:spcPct val="100000"/>
              </a:lnSpc>
              <a:spcBef>
                <a:spcPts val="0"/>
              </a:spcBef>
              <a:spcAft>
                <a:spcPts val="0"/>
              </a:spcAft>
              <a:buClr>
                <a:schemeClr val="lt1"/>
              </a:buClr>
              <a:buSzPts val="1900"/>
              <a:buNone/>
              <a:defRPr sz="1900"/>
            </a:lvl4pPr>
            <a:lvl5pPr lvl="4">
              <a:lnSpc>
                <a:spcPct val="100000"/>
              </a:lnSpc>
              <a:spcBef>
                <a:spcPts val="0"/>
              </a:spcBef>
              <a:spcAft>
                <a:spcPts val="0"/>
              </a:spcAft>
              <a:buClr>
                <a:schemeClr val="lt1"/>
              </a:buClr>
              <a:buSzPts val="1900"/>
              <a:buNone/>
              <a:defRPr sz="1900"/>
            </a:lvl5pPr>
            <a:lvl6pPr lvl="5">
              <a:lnSpc>
                <a:spcPct val="100000"/>
              </a:lnSpc>
              <a:spcBef>
                <a:spcPts val="0"/>
              </a:spcBef>
              <a:spcAft>
                <a:spcPts val="0"/>
              </a:spcAft>
              <a:buClr>
                <a:schemeClr val="lt1"/>
              </a:buClr>
              <a:buSzPts val="1900"/>
              <a:buNone/>
              <a:defRPr sz="1900"/>
            </a:lvl6pPr>
            <a:lvl7pPr lvl="6">
              <a:lnSpc>
                <a:spcPct val="100000"/>
              </a:lnSpc>
              <a:spcBef>
                <a:spcPts val="0"/>
              </a:spcBef>
              <a:spcAft>
                <a:spcPts val="0"/>
              </a:spcAft>
              <a:buClr>
                <a:schemeClr val="lt1"/>
              </a:buClr>
              <a:buSzPts val="1900"/>
              <a:buNone/>
              <a:defRPr sz="1900"/>
            </a:lvl7pPr>
            <a:lvl8pPr lvl="7">
              <a:lnSpc>
                <a:spcPct val="100000"/>
              </a:lnSpc>
              <a:spcBef>
                <a:spcPts val="0"/>
              </a:spcBef>
              <a:spcAft>
                <a:spcPts val="0"/>
              </a:spcAft>
              <a:buClr>
                <a:schemeClr val="lt1"/>
              </a:buClr>
              <a:buSzPts val="1900"/>
              <a:buNone/>
              <a:defRPr sz="1900"/>
            </a:lvl8pPr>
            <a:lvl9pPr lvl="8">
              <a:lnSpc>
                <a:spcPct val="100000"/>
              </a:lnSpc>
              <a:spcBef>
                <a:spcPts val="0"/>
              </a:spcBef>
              <a:spcAft>
                <a:spcPts val="0"/>
              </a:spcAft>
              <a:buClr>
                <a:schemeClr val="lt1"/>
              </a:buClr>
              <a:buSzPts val="1900"/>
              <a:buNone/>
              <a:defRPr sz="1900"/>
            </a:lvl9pPr>
          </a:lstStyle>
          <a:p>
            <a:endParaRPr/>
          </a:p>
        </p:txBody>
      </p:sp>
      <p:sp>
        <p:nvSpPr>
          <p:cNvPr id="209" name="Google Shape;209;p17"/>
          <p:cNvSpPr txBox="1">
            <a:spLocks noGrp="1"/>
          </p:cNvSpPr>
          <p:nvPr>
            <p:ph type="title" idx="5"/>
          </p:nvPr>
        </p:nvSpPr>
        <p:spPr>
          <a:xfrm>
            <a:off x="1075800" y="3935900"/>
            <a:ext cx="2917200" cy="4770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chemeClr val="lt1"/>
              </a:buClr>
              <a:buSzPts val="1900"/>
              <a:buNone/>
              <a:defRPr sz="1900" b="0"/>
            </a:lvl1pPr>
            <a:lvl2pPr lvl="1">
              <a:lnSpc>
                <a:spcPct val="100000"/>
              </a:lnSpc>
              <a:spcBef>
                <a:spcPts val="0"/>
              </a:spcBef>
              <a:spcAft>
                <a:spcPts val="0"/>
              </a:spcAft>
              <a:buClr>
                <a:schemeClr val="lt1"/>
              </a:buClr>
              <a:buSzPts val="1900"/>
              <a:buNone/>
              <a:defRPr sz="1900"/>
            </a:lvl2pPr>
            <a:lvl3pPr lvl="2">
              <a:lnSpc>
                <a:spcPct val="100000"/>
              </a:lnSpc>
              <a:spcBef>
                <a:spcPts val="0"/>
              </a:spcBef>
              <a:spcAft>
                <a:spcPts val="0"/>
              </a:spcAft>
              <a:buClr>
                <a:schemeClr val="lt1"/>
              </a:buClr>
              <a:buSzPts val="1900"/>
              <a:buNone/>
              <a:defRPr sz="1900"/>
            </a:lvl3pPr>
            <a:lvl4pPr lvl="3">
              <a:lnSpc>
                <a:spcPct val="100000"/>
              </a:lnSpc>
              <a:spcBef>
                <a:spcPts val="0"/>
              </a:spcBef>
              <a:spcAft>
                <a:spcPts val="0"/>
              </a:spcAft>
              <a:buClr>
                <a:schemeClr val="lt1"/>
              </a:buClr>
              <a:buSzPts val="1900"/>
              <a:buNone/>
              <a:defRPr sz="1900"/>
            </a:lvl4pPr>
            <a:lvl5pPr lvl="4">
              <a:lnSpc>
                <a:spcPct val="100000"/>
              </a:lnSpc>
              <a:spcBef>
                <a:spcPts val="0"/>
              </a:spcBef>
              <a:spcAft>
                <a:spcPts val="0"/>
              </a:spcAft>
              <a:buClr>
                <a:schemeClr val="lt1"/>
              </a:buClr>
              <a:buSzPts val="1900"/>
              <a:buNone/>
              <a:defRPr sz="1900"/>
            </a:lvl5pPr>
            <a:lvl6pPr lvl="5">
              <a:lnSpc>
                <a:spcPct val="100000"/>
              </a:lnSpc>
              <a:spcBef>
                <a:spcPts val="0"/>
              </a:spcBef>
              <a:spcAft>
                <a:spcPts val="0"/>
              </a:spcAft>
              <a:buClr>
                <a:schemeClr val="lt1"/>
              </a:buClr>
              <a:buSzPts val="1900"/>
              <a:buNone/>
              <a:defRPr sz="1900"/>
            </a:lvl6pPr>
            <a:lvl7pPr lvl="6">
              <a:lnSpc>
                <a:spcPct val="100000"/>
              </a:lnSpc>
              <a:spcBef>
                <a:spcPts val="0"/>
              </a:spcBef>
              <a:spcAft>
                <a:spcPts val="0"/>
              </a:spcAft>
              <a:buClr>
                <a:schemeClr val="lt1"/>
              </a:buClr>
              <a:buSzPts val="1900"/>
              <a:buNone/>
              <a:defRPr sz="1900"/>
            </a:lvl7pPr>
            <a:lvl8pPr lvl="7">
              <a:lnSpc>
                <a:spcPct val="100000"/>
              </a:lnSpc>
              <a:spcBef>
                <a:spcPts val="0"/>
              </a:spcBef>
              <a:spcAft>
                <a:spcPts val="0"/>
              </a:spcAft>
              <a:buClr>
                <a:schemeClr val="lt1"/>
              </a:buClr>
              <a:buSzPts val="1900"/>
              <a:buNone/>
              <a:defRPr sz="1900"/>
            </a:lvl8pPr>
            <a:lvl9pPr lvl="8">
              <a:lnSpc>
                <a:spcPct val="100000"/>
              </a:lnSpc>
              <a:spcBef>
                <a:spcPts val="0"/>
              </a:spcBef>
              <a:spcAft>
                <a:spcPts val="0"/>
              </a:spcAft>
              <a:buClr>
                <a:schemeClr val="lt1"/>
              </a:buClr>
              <a:buSzPts val="1900"/>
              <a:buNone/>
              <a:defRPr sz="1900"/>
            </a:lvl9pPr>
          </a:lstStyle>
          <a:p>
            <a:endParaRPr/>
          </a:p>
        </p:txBody>
      </p:sp>
      <p:sp>
        <p:nvSpPr>
          <p:cNvPr id="210" name="Google Shape;210;p17"/>
          <p:cNvSpPr txBox="1">
            <a:spLocks noGrp="1"/>
          </p:cNvSpPr>
          <p:nvPr>
            <p:ph type="title" idx="6"/>
          </p:nvPr>
        </p:nvSpPr>
        <p:spPr>
          <a:xfrm>
            <a:off x="1075800" y="1912000"/>
            <a:ext cx="2917200" cy="4770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chemeClr val="lt1"/>
              </a:buClr>
              <a:buSzPts val="1900"/>
              <a:buNone/>
              <a:defRPr sz="1900" b="0"/>
            </a:lvl1pPr>
            <a:lvl2pPr lvl="1">
              <a:lnSpc>
                <a:spcPct val="100000"/>
              </a:lnSpc>
              <a:spcBef>
                <a:spcPts val="0"/>
              </a:spcBef>
              <a:spcAft>
                <a:spcPts val="0"/>
              </a:spcAft>
              <a:buClr>
                <a:schemeClr val="lt1"/>
              </a:buClr>
              <a:buSzPts val="1900"/>
              <a:buNone/>
              <a:defRPr sz="1900"/>
            </a:lvl2pPr>
            <a:lvl3pPr lvl="2">
              <a:lnSpc>
                <a:spcPct val="100000"/>
              </a:lnSpc>
              <a:spcBef>
                <a:spcPts val="0"/>
              </a:spcBef>
              <a:spcAft>
                <a:spcPts val="0"/>
              </a:spcAft>
              <a:buClr>
                <a:schemeClr val="lt1"/>
              </a:buClr>
              <a:buSzPts val="1900"/>
              <a:buNone/>
              <a:defRPr sz="1900"/>
            </a:lvl3pPr>
            <a:lvl4pPr lvl="3">
              <a:lnSpc>
                <a:spcPct val="100000"/>
              </a:lnSpc>
              <a:spcBef>
                <a:spcPts val="0"/>
              </a:spcBef>
              <a:spcAft>
                <a:spcPts val="0"/>
              </a:spcAft>
              <a:buClr>
                <a:schemeClr val="lt1"/>
              </a:buClr>
              <a:buSzPts val="1900"/>
              <a:buNone/>
              <a:defRPr sz="1900"/>
            </a:lvl4pPr>
            <a:lvl5pPr lvl="4">
              <a:lnSpc>
                <a:spcPct val="100000"/>
              </a:lnSpc>
              <a:spcBef>
                <a:spcPts val="0"/>
              </a:spcBef>
              <a:spcAft>
                <a:spcPts val="0"/>
              </a:spcAft>
              <a:buClr>
                <a:schemeClr val="lt1"/>
              </a:buClr>
              <a:buSzPts val="1900"/>
              <a:buNone/>
              <a:defRPr sz="1900"/>
            </a:lvl5pPr>
            <a:lvl6pPr lvl="5">
              <a:lnSpc>
                <a:spcPct val="100000"/>
              </a:lnSpc>
              <a:spcBef>
                <a:spcPts val="0"/>
              </a:spcBef>
              <a:spcAft>
                <a:spcPts val="0"/>
              </a:spcAft>
              <a:buClr>
                <a:schemeClr val="lt1"/>
              </a:buClr>
              <a:buSzPts val="1900"/>
              <a:buNone/>
              <a:defRPr sz="1900"/>
            </a:lvl6pPr>
            <a:lvl7pPr lvl="6">
              <a:lnSpc>
                <a:spcPct val="100000"/>
              </a:lnSpc>
              <a:spcBef>
                <a:spcPts val="0"/>
              </a:spcBef>
              <a:spcAft>
                <a:spcPts val="0"/>
              </a:spcAft>
              <a:buClr>
                <a:schemeClr val="lt1"/>
              </a:buClr>
              <a:buSzPts val="1900"/>
              <a:buNone/>
              <a:defRPr sz="1900"/>
            </a:lvl7pPr>
            <a:lvl8pPr lvl="7">
              <a:lnSpc>
                <a:spcPct val="100000"/>
              </a:lnSpc>
              <a:spcBef>
                <a:spcPts val="0"/>
              </a:spcBef>
              <a:spcAft>
                <a:spcPts val="0"/>
              </a:spcAft>
              <a:buClr>
                <a:schemeClr val="lt1"/>
              </a:buClr>
              <a:buSzPts val="1900"/>
              <a:buNone/>
              <a:defRPr sz="1900"/>
            </a:lvl8pPr>
            <a:lvl9pPr lvl="8">
              <a:lnSpc>
                <a:spcPct val="100000"/>
              </a:lnSpc>
              <a:spcBef>
                <a:spcPts val="0"/>
              </a:spcBef>
              <a:spcAft>
                <a:spcPts val="0"/>
              </a:spcAft>
              <a:buClr>
                <a:schemeClr val="lt1"/>
              </a:buClr>
              <a:buSzPts val="1900"/>
              <a:buNone/>
              <a:defRPr sz="1900"/>
            </a:lvl9pPr>
          </a:lstStyle>
          <a:p>
            <a:endParaRPr/>
          </a:p>
        </p:txBody>
      </p:sp>
      <p:sp>
        <p:nvSpPr>
          <p:cNvPr id="211" name="Google Shape;211;p17"/>
          <p:cNvSpPr txBox="1">
            <a:spLocks noGrp="1"/>
          </p:cNvSpPr>
          <p:nvPr>
            <p:ph type="title" idx="7"/>
          </p:nvPr>
        </p:nvSpPr>
        <p:spPr>
          <a:xfrm>
            <a:off x="543400" y="1912000"/>
            <a:ext cx="472800" cy="477000"/>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1800"/>
              <a:buFont typeface="Manrope Medium"/>
              <a:buNone/>
              <a:defRPr sz="1800" b="0">
                <a:latin typeface="Manrope Medium"/>
                <a:ea typeface="Manrope Medium"/>
                <a:cs typeface="Manrope Medium"/>
                <a:sym typeface="Manrope Medium"/>
              </a:defRPr>
            </a:lvl1pPr>
            <a:lvl2pPr lvl="1">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2pPr>
            <a:lvl3pPr lvl="2">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3pPr>
            <a:lvl4pPr lvl="3">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4pPr>
            <a:lvl5pPr lvl="4">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5pPr>
            <a:lvl6pPr lvl="5">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6pPr>
            <a:lvl7pPr lvl="6">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7pPr>
            <a:lvl8pPr lvl="7">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8pPr>
            <a:lvl9pPr lvl="8">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9pPr>
          </a:lstStyle>
          <a:p>
            <a:endParaRPr/>
          </a:p>
        </p:txBody>
      </p:sp>
      <p:sp>
        <p:nvSpPr>
          <p:cNvPr id="212" name="Google Shape;212;p17"/>
          <p:cNvSpPr txBox="1">
            <a:spLocks noGrp="1"/>
          </p:cNvSpPr>
          <p:nvPr>
            <p:ph type="title" idx="8"/>
          </p:nvPr>
        </p:nvSpPr>
        <p:spPr>
          <a:xfrm>
            <a:off x="543400" y="2925625"/>
            <a:ext cx="472800" cy="477000"/>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1800"/>
              <a:buFont typeface="Manrope Medium"/>
              <a:buNone/>
              <a:defRPr sz="1800" b="0">
                <a:latin typeface="Manrope Medium"/>
                <a:ea typeface="Manrope Medium"/>
                <a:cs typeface="Manrope Medium"/>
                <a:sym typeface="Manrope Medium"/>
              </a:defRPr>
            </a:lvl1pPr>
            <a:lvl2pPr lvl="1">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2pPr>
            <a:lvl3pPr lvl="2">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3pPr>
            <a:lvl4pPr lvl="3">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4pPr>
            <a:lvl5pPr lvl="4">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5pPr>
            <a:lvl6pPr lvl="5">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6pPr>
            <a:lvl7pPr lvl="6">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7pPr>
            <a:lvl8pPr lvl="7">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8pPr>
            <a:lvl9pPr lvl="8">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9pPr>
          </a:lstStyle>
          <a:p>
            <a:endParaRPr/>
          </a:p>
        </p:txBody>
      </p:sp>
      <p:sp>
        <p:nvSpPr>
          <p:cNvPr id="213" name="Google Shape;213;p17"/>
          <p:cNvSpPr txBox="1">
            <a:spLocks noGrp="1"/>
          </p:cNvSpPr>
          <p:nvPr>
            <p:ph type="title" idx="9"/>
          </p:nvPr>
        </p:nvSpPr>
        <p:spPr>
          <a:xfrm>
            <a:off x="543400" y="3935900"/>
            <a:ext cx="472800" cy="477000"/>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1800"/>
              <a:buFont typeface="Manrope Medium"/>
              <a:buNone/>
              <a:defRPr sz="1800" b="0">
                <a:latin typeface="Manrope Medium"/>
                <a:ea typeface="Manrope Medium"/>
                <a:cs typeface="Manrope Medium"/>
                <a:sym typeface="Manrope Medium"/>
              </a:defRPr>
            </a:lvl1pPr>
            <a:lvl2pPr lvl="1">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2pPr>
            <a:lvl3pPr lvl="2">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3pPr>
            <a:lvl4pPr lvl="3">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4pPr>
            <a:lvl5pPr lvl="4">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5pPr>
            <a:lvl6pPr lvl="5">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6pPr>
            <a:lvl7pPr lvl="6">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7pPr>
            <a:lvl8pPr lvl="7">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8pPr>
            <a:lvl9pPr lvl="8">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ext Steps">
  <p:cSld name="CUSTOM_1_1_1_3_1">
    <p:bg>
      <p:bgPr>
        <a:solidFill>
          <a:schemeClr val="lt1"/>
        </a:solidFill>
        <a:effectLst/>
      </p:bgPr>
    </p:bg>
    <p:spTree>
      <p:nvGrpSpPr>
        <p:cNvPr id="1" name="Shape 214"/>
        <p:cNvGrpSpPr/>
        <p:nvPr/>
      </p:nvGrpSpPr>
      <p:grpSpPr>
        <a:xfrm>
          <a:off x="0" y="0"/>
          <a:ext cx="0" cy="0"/>
          <a:chOff x="0" y="0"/>
          <a:chExt cx="0" cy="0"/>
        </a:xfrm>
      </p:grpSpPr>
      <p:sp>
        <p:nvSpPr>
          <p:cNvPr id="215" name="Google Shape;215;p18"/>
          <p:cNvSpPr txBox="1">
            <a:spLocks noGrp="1"/>
          </p:cNvSpPr>
          <p:nvPr>
            <p:ph type="title"/>
          </p:nvPr>
        </p:nvSpPr>
        <p:spPr>
          <a:xfrm rot="276584">
            <a:off x="5845454" y="1487909"/>
            <a:ext cx="2123971" cy="49600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b="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6" name="Google Shape;216;p18"/>
          <p:cNvSpPr txBox="1">
            <a:spLocks noGrp="1"/>
          </p:cNvSpPr>
          <p:nvPr>
            <p:ph type="body" idx="1"/>
          </p:nvPr>
        </p:nvSpPr>
        <p:spPr>
          <a:xfrm rot="274997">
            <a:off x="5798057" y="2041282"/>
            <a:ext cx="2121183" cy="603735"/>
          </a:xfrm>
          <a:prstGeom prst="rect">
            <a:avLst/>
          </a:prstGeom>
        </p:spPr>
        <p:txBody>
          <a:bodyPr spcFirstLastPara="1" wrap="square" lIns="91425" tIns="0" rIns="91425" bIns="0" anchor="t" anchorCtr="0">
            <a:norm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800"/>
              </a:spcBef>
              <a:spcAft>
                <a:spcPts val="0"/>
              </a:spcAft>
              <a:buSzPts val="1000"/>
              <a:buChar char="○"/>
              <a:defRPr sz="1000"/>
            </a:lvl2pPr>
            <a:lvl3pPr marL="1371600" lvl="2" indent="-292100">
              <a:lnSpc>
                <a:spcPct val="100000"/>
              </a:lnSpc>
              <a:spcBef>
                <a:spcPts val="800"/>
              </a:spcBef>
              <a:spcAft>
                <a:spcPts val="0"/>
              </a:spcAft>
              <a:buSzPts val="1000"/>
              <a:buChar char="■"/>
              <a:defRPr sz="1000"/>
            </a:lvl3pPr>
            <a:lvl4pPr marL="1828800" lvl="3" indent="-292100">
              <a:lnSpc>
                <a:spcPct val="100000"/>
              </a:lnSpc>
              <a:spcBef>
                <a:spcPts val="800"/>
              </a:spcBef>
              <a:spcAft>
                <a:spcPts val="0"/>
              </a:spcAft>
              <a:buSzPts val="1000"/>
              <a:buChar char="●"/>
              <a:defRPr sz="1000"/>
            </a:lvl4pPr>
            <a:lvl5pPr marL="2286000" lvl="4" indent="-292100">
              <a:lnSpc>
                <a:spcPct val="100000"/>
              </a:lnSpc>
              <a:spcBef>
                <a:spcPts val="800"/>
              </a:spcBef>
              <a:spcAft>
                <a:spcPts val="0"/>
              </a:spcAft>
              <a:buSzPts val="1000"/>
              <a:buChar char="○"/>
              <a:defRPr sz="1000"/>
            </a:lvl5pPr>
            <a:lvl6pPr marL="2743200" lvl="5" indent="-292100">
              <a:lnSpc>
                <a:spcPct val="100000"/>
              </a:lnSpc>
              <a:spcBef>
                <a:spcPts val="800"/>
              </a:spcBef>
              <a:spcAft>
                <a:spcPts val="0"/>
              </a:spcAft>
              <a:buSzPts val="1000"/>
              <a:buChar char="■"/>
              <a:defRPr sz="1000"/>
            </a:lvl6pPr>
            <a:lvl7pPr marL="3200400" lvl="6" indent="-292100">
              <a:lnSpc>
                <a:spcPct val="100000"/>
              </a:lnSpc>
              <a:spcBef>
                <a:spcPts val="800"/>
              </a:spcBef>
              <a:spcAft>
                <a:spcPts val="0"/>
              </a:spcAft>
              <a:buSzPts val="1000"/>
              <a:buChar char="●"/>
              <a:defRPr sz="1000"/>
            </a:lvl7pPr>
            <a:lvl8pPr marL="3657600" lvl="7" indent="-292100">
              <a:lnSpc>
                <a:spcPct val="100000"/>
              </a:lnSpc>
              <a:spcBef>
                <a:spcPts val="800"/>
              </a:spcBef>
              <a:spcAft>
                <a:spcPts val="0"/>
              </a:spcAft>
              <a:buSzPts val="1000"/>
              <a:buChar char="○"/>
              <a:defRPr sz="1000"/>
            </a:lvl8pPr>
            <a:lvl9pPr marL="4114800" lvl="8" indent="-292100">
              <a:lnSpc>
                <a:spcPct val="100000"/>
              </a:lnSpc>
              <a:spcBef>
                <a:spcPts val="800"/>
              </a:spcBef>
              <a:spcAft>
                <a:spcPts val="800"/>
              </a:spcAft>
              <a:buSzPts val="1000"/>
              <a:buChar char="■"/>
              <a:defRPr sz="1000"/>
            </a:lvl9pPr>
          </a:lstStyle>
          <a:p>
            <a:endParaRPr/>
          </a:p>
        </p:txBody>
      </p:sp>
      <p:sp>
        <p:nvSpPr>
          <p:cNvPr id="217" name="Google Shape;217;p18"/>
          <p:cNvSpPr txBox="1">
            <a:spLocks noGrp="1"/>
          </p:cNvSpPr>
          <p:nvPr>
            <p:ph type="title" idx="2"/>
          </p:nvPr>
        </p:nvSpPr>
        <p:spPr>
          <a:xfrm rot="-689737">
            <a:off x="3250012" y="1354783"/>
            <a:ext cx="2124008" cy="495921"/>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b="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8" name="Google Shape;218;p18"/>
          <p:cNvSpPr txBox="1">
            <a:spLocks noGrp="1"/>
          </p:cNvSpPr>
          <p:nvPr>
            <p:ph type="body" idx="3"/>
          </p:nvPr>
        </p:nvSpPr>
        <p:spPr>
          <a:xfrm rot="-691086">
            <a:off x="3372841" y="1897943"/>
            <a:ext cx="2121422" cy="603767"/>
          </a:xfrm>
          <a:prstGeom prst="rect">
            <a:avLst/>
          </a:prstGeom>
        </p:spPr>
        <p:txBody>
          <a:bodyPr spcFirstLastPara="1" wrap="square" lIns="91425" tIns="0" rIns="91425" bIns="0" anchor="t" anchorCtr="0">
            <a:norm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800"/>
              </a:spcBef>
              <a:spcAft>
                <a:spcPts val="0"/>
              </a:spcAft>
              <a:buSzPts val="1000"/>
              <a:buChar char="○"/>
              <a:defRPr sz="1000"/>
            </a:lvl2pPr>
            <a:lvl3pPr marL="1371600" lvl="2" indent="-292100">
              <a:lnSpc>
                <a:spcPct val="100000"/>
              </a:lnSpc>
              <a:spcBef>
                <a:spcPts val="800"/>
              </a:spcBef>
              <a:spcAft>
                <a:spcPts val="0"/>
              </a:spcAft>
              <a:buSzPts val="1000"/>
              <a:buChar char="■"/>
              <a:defRPr sz="1000"/>
            </a:lvl3pPr>
            <a:lvl4pPr marL="1828800" lvl="3" indent="-292100">
              <a:lnSpc>
                <a:spcPct val="100000"/>
              </a:lnSpc>
              <a:spcBef>
                <a:spcPts val="800"/>
              </a:spcBef>
              <a:spcAft>
                <a:spcPts val="0"/>
              </a:spcAft>
              <a:buSzPts val="1000"/>
              <a:buChar char="●"/>
              <a:defRPr sz="1000"/>
            </a:lvl4pPr>
            <a:lvl5pPr marL="2286000" lvl="4" indent="-292100">
              <a:lnSpc>
                <a:spcPct val="100000"/>
              </a:lnSpc>
              <a:spcBef>
                <a:spcPts val="800"/>
              </a:spcBef>
              <a:spcAft>
                <a:spcPts val="0"/>
              </a:spcAft>
              <a:buSzPts val="1000"/>
              <a:buChar char="○"/>
              <a:defRPr sz="1000"/>
            </a:lvl5pPr>
            <a:lvl6pPr marL="2743200" lvl="5" indent="-292100">
              <a:lnSpc>
                <a:spcPct val="100000"/>
              </a:lnSpc>
              <a:spcBef>
                <a:spcPts val="800"/>
              </a:spcBef>
              <a:spcAft>
                <a:spcPts val="0"/>
              </a:spcAft>
              <a:buSzPts val="1000"/>
              <a:buChar char="■"/>
              <a:defRPr sz="1000"/>
            </a:lvl6pPr>
            <a:lvl7pPr marL="3200400" lvl="6" indent="-292100">
              <a:lnSpc>
                <a:spcPct val="100000"/>
              </a:lnSpc>
              <a:spcBef>
                <a:spcPts val="800"/>
              </a:spcBef>
              <a:spcAft>
                <a:spcPts val="0"/>
              </a:spcAft>
              <a:buSzPts val="1000"/>
              <a:buChar char="●"/>
              <a:defRPr sz="1000"/>
            </a:lvl7pPr>
            <a:lvl8pPr marL="3657600" lvl="7" indent="-292100">
              <a:lnSpc>
                <a:spcPct val="100000"/>
              </a:lnSpc>
              <a:spcBef>
                <a:spcPts val="800"/>
              </a:spcBef>
              <a:spcAft>
                <a:spcPts val="0"/>
              </a:spcAft>
              <a:buSzPts val="1000"/>
              <a:buChar char="○"/>
              <a:defRPr sz="1000"/>
            </a:lvl8pPr>
            <a:lvl9pPr marL="4114800" lvl="8" indent="-292100">
              <a:lnSpc>
                <a:spcPct val="100000"/>
              </a:lnSpc>
              <a:spcBef>
                <a:spcPts val="800"/>
              </a:spcBef>
              <a:spcAft>
                <a:spcPts val="800"/>
              </a:spcAft>
              <a:buSzPts val="1000"/>
              <a:buChar char="■"/>
              <a:defRPr sz="1000"/>
            </a:lvl9pPr>
          </a:lstStyle>
          <a:p>
            <a:endParaRPr/>
          </a:p>
        </p:txBody>
      </p:sp>
      <p:sp>
        <p:nvSpPr>
          <p:cNvPr id="219" name="Google Shape;219;p18"/>
          <p:cNvSpPr txBox="1">
            <a:spLocks noGrp="1"/>
          </p:cNvSpPr>
          <p:nvPr>
            <p:ph type="title" idx="4"/>
          </p:nvPr>
        </p:nvSpPr>
        <p:spPr>
          <a:xfrm>
            <a:off x="508875" y="1801500"/>
            <a:ext cx="2645400" cy="16944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accent6"/>
              </a:buClr>
              <a:buSzPts val="6400"/>
              <a:buNone/>
              <a:defRPr sz="6000" b="0">
                <a:solidFill>
                  <a:schemeClr val="accent6"/>
                </a:solidFill>
              </a:defRPr>
            </a:lvl1pPr>
            <a:lvl2pPr lvl="1">
              <a:spcBef>
                <a:spcPts val="0"/>
              </a:spcBef>
              <a:spcAft>
                <a:spcPts val="0"/>
              </a:spcAft>
              <a:buClr>
                <a:schemeClr val="accent6"/>
              </a:buClr>
              <a:buSzPts val="1400"/>
              <a:buNone/>
              <a:defRPr>
                <a:solidFill>
                  <a:schemeClr val="accent6"/>
                </a:solidFill>
              </a:defRPr>
            </a:lvl2pPr>
            <a:lvl3pPr lvl="2">
              <a:spcBef>
                <a:spcPts val="0"/>
              </a:spcBef>
              <a:spcAft>
                <a:spcPts val="0"/>
              </a:spcAft>
              <a:buClr>
                <a:schemeClr val="accent6"/>
              </a:buClr>
              <a:buSzPts val="1400"/>
              <a:buNone/>
              <a:defRPr>
                <a:solidFill>
                  <a:schemeClr val="accent6"/>
                </a:solidFill>
              </a:defRPr>
            </a:lvl3pPr>
            <a:lvl4pPr lvl="3">
              <a:spcBef>
                <a:spcPts val="0"/>
              </a:spcBef>
              <a:spcAft>
                <a:spcPts val="0"/>
              </a:spcAft>
              <a:buClr>
                <a:schemeClr val="accent6"/>
              </a:buClr>
              <a:buSzPts val="1400"/>
              <a:buNone/>
              <a:defRPr>
                <a:solidFill>
                  <a:schemeClr val="accent6"/>
                </a:solidFill>
              </a:defRPr>
            </a:lvl4pPr>
            <a:lvl5pPr lvl="4">
              <a:spcBef>
                <a:spcPts val="0"/>
              </a:spcBef>
              <a:spcAft>
                <a:spcPts val="0"/>
              </a:spcAft>
              <a:buClr>
                <a:schemeClr val="accent6"/>
              </a:buClr>
              <a:buSzPts val="1400"/>
              <a:buNone/>
              <a:defRPr>
                <a:solidFill>
                  <a:schemeClr val="accent6"/>
                </a:solidFill>
              </a:defRPr>
            </a:lvl5pPr>
            <a:lvl6pPr lvl="5">
              <a:spcBef>
                <a:spcPts val="0"/>
              </a:spcBef>
              <a:spcAft>
                <a:spcPts val="0"/>
              </a:spcAft>
              <a:buClr>
                <a:schemeClr val="accent6"/>
              </a:buClr>
              <a:buSzPts val="1400"/>
              <a:buNone/>
              <a:defRPr>
                <a:solidFill>
                  <a:schemeClr val="accent6"/>
                </a:solidFill>
              </a:defRPr>
            </a:lvl6pPr>
            <a:lvl7pPr lvl="6">
              <a:spcBef>
                <a:spcPts val="0"/>
              </a:spcBef>
              <a:spcAft>
                <a:spcPts val="0"/>
              </a:spcAft>
              <a:buClr>
                <a:schemeClr val="accent6"/>
              </a:buClr>
              <a:buSzPts val="1400"/>
              <a:buNone/>
              <a:defRPr>
                <a:solidFill>
                  <a:schemeClr val="accent6"/>
                </a:solidFill>
              </a:defRPr>
            </a:lvl7pPr>
            <a:lvl8pPr lvl="7">
              <a:spcBef>
                <a:spcPts val="0"/>
              </a:spcBef>
              <a:spcAft>
                <a:spcPts val="0"/>
              </a:spcAft>
              <a:buClr>
                <a:schemeClr val="accent6"/>
              </a:buClr>
              <a:buSzPts val="1400"/>
              <a:buNone/>
              <a:defRPr>
                <a:solidFill>
                  <a:schemeClr val="accent6"/>
                </a:solidFill>
              </a:defRPr>
            </a:lvl8pPr>
            <a:lvl9pPr lvl="8">
              <a:spcBef>
                <a:spcPts val="0"/>
              </a:spcBef>
              <a:spcAft>
                <a:spcPts val="0"/>
              </a:spcAft>
              <a:buClr>
                <a:schemeClr val="accent6"/>
              </a:buClr>
              <a:buSzPts val="1400"/>
              <a:buNone/>
              <a:defRPr>
                <a:solidFill>
                  <a:schemeClr val="accent6"/>
                </a:solidFill>
              </a:defRPr>
            </a:lvl9pPr>
          </a:lstStyle>
          <a:p>
            <a:endParaRPr/>
          </a:p>
        </p:txBody>
      </p:sp>
      <p:sp>
        <p:nvSpPr>
          <p:cNvPr id="220" name="Google Shape;220;p18"/>
          <p:cNvSpPr/>
          <p:nvPr/>
        </p:nvSpPr>
        <p:spPr>
          <a:xfrm>
            <a:off x="8352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21" name="Google Shape;221;p18"/>
          <p:cNvSpPr/>
          <p:nvPr/>
        </p:nvSpPr>
        <p:spPr>
          <a:xfrm>
            <a:off x="32736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22" name="Google Shape;222;p18"/>
          <p:cNvSpPr/>
          <p:nvPr/>
        </p:nvSpPr>
        <p:spPr>
          <a:xfrm>
            <a:off x="57120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23" name="Google Shape;223;p18"/>
          <p:cNvSpPr/>
          <p:nvPr/>
        </p:nvSpPr>
        <p:spPr>
          <a:xfrm>
            <a:off x="81504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cxnSp>
        <p:nvCxnSpPr>
          <p:cNvPr id="224" name="Google Shape;224;p18"/>
          <p:cNvCxnSpPr/>
          <p:nvPr/>
        </p:nvCxnSpPr>
        <p:spPr>
          <a:xfrm>
            <a:off x="0" y="457191"/>
            <a:ext cx="9140400" cy="0"/>
          </a:xfrm>
          <a:prstGeom prst="straightConnector1">
            <a:avLst/>
          </a:prstGeom>
          <a:noFill/>
          <a:ln w="9525" cap="flat" cmpd="sng">
            <a:solidFill>
              <a:schemeClr val="accent4"/>
            </a:solidFill>
            <a:prstDash val="solid"/>
            <a:round/>
            <a:headEnd type="none" w="sm" len="sm"/>
            <a:tailEnd type="none" w="sm" len="sm"/>
          </a:ln>
        </p:spPr>
      </p:cxnSp>
      <p:cxnSp>
        <p:nvCxnSpPr>
          <p:cNvPr id="225" name="Google Shape;225;p18"/>
          <p:cNvCxnSpPr/>
          <p:nvPr/>
        </p:nvCxnSpPr>
        <p:spPr>
          <a:xfrm>
            <a:off x="0" y="524791"/>
            <a:ext cx="9140400" cy="0"/>
          </a:xfrm>
          <a:prstGeom prst="straightConnector1">
            <a:avLst/>
          </a:prstGeom>
          <a:noFill/>
          <a:ln w="9525" cap="flat" cmpd="sng">
            <a:solidFill>
              <a:schemeClr val="accent4"/>
            </a:solidFill>
            <a:prstDash val="solid"/>
            <a:round/>
            <a:headEnd type="none" w="sm" len="sm"/>
            <a:tailEnd type="none" w="sm" len="sm"/>
          </a:ln>
        </p:spPr>
      </p:cxnSp>
      <p:sp>
        <p:nvSpPr>
          <p:cNvPr id="226" name="Google Shape;226;p18"/>
          <p:cNvSpPr txBox="1">
            <a:spLocks noGrp="1"/>
          </p:cNvSpPr>
          <p:nvPr>
            <p:ph type="title" idx="5"/>
          </p:nvPr>
        </p:nvSpPr>
        <p:spPr>
          <a:xfrm rot="486">
            <a:off x="4078754" y="2803718"/>
            <a:ext cx="2124000" cy="4959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b="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7" name="Google Shape;227;p18"/>
          <p:cNvSpPr txBox="1">
            <a:spLocks noGrp="1"/>
          </p:cNvSpPr>
          <p:nvPr>
            <p:ph type="body" idx="6"/>
          </p:nvPr>
        </p:nvSpPr>
        <p:spPr>
          <a:xfrm rot="-972">
            <a:off x="4080134" y="3359087"/>
            <a:ext cx="2121300" cy="603600"/>
          </a:xfrm>
          <a:prstGeom prst="rect">
            <a:avLst/>
          </a:prstGeom>
        </p:spPr>
        <p:txBody>
          <a:bodyPr spcFirstLastPara="1" wrap="square" lIns="91425" tIns="0" rIns="91425" bIns="0" anchor="t" anchorCtr="0">
            <a:norm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800"/>
              </a:spcBef>
              <a:spcAft>
                <a:spcPts val="0"/>
              </a:spcAft>
              <a:buSzPts val="1000"/>
              <a:buChar char="○"/>
              <a:defRPr sz="1000"/>
            </a:lvl2pPr>
            <a:lvl3pPr marL="1371600" lvl="2" indent="-292100">
              <a:lnSpc>
                <a:spcPct val="100000"/>
              </a:lnSpc>
              <a:spcBef>
                <a:spcPts val="800"/>
              </a:spcBef>
              <a:spcAft>
                <a:spcPts val="0"/>
              </a:spcAft>
              <a:buSzPts val="1000"/>
              <a:buChar char="■"/>
              <a:defRPr sz="1000"/>
            </a:lvl3pPr>
            <a:lvl4pPr marL="1828800" lvl="3" indent="-292100">
              <a:lnSpc>
                <a:spcPct val="100000"/>
              </a:lnSpc>
              <a:spcBef>
                <a:spcPts val="800"/>
              </a:spcBef>
              <a:spcAft>
                <a:spcPts val="0"/>
              </a:spcAft>
              <a:buSzPts val="1000"/>
              <a:buChar char="●"/>
              <a:defRPr sz="1000"/>
            </a:lvl4pPr>
            <a:lvl5pPr marL="2286000" lvl="4" indent="-292100">
              <a:lnSpc>
                <a:spcPct val="100000"/>
              </a:lnSpc>
              <a:spcBef>
                <a:spcPts val="800"/>
              </a:spcBef>
              <a:spcAft>
                <a:spcPts val="0"/>
              </a:spcAft>
              <a:buSzPts val="1000"/>
              <a:buChar char="○"/>
              <a:defRPr sz="1000"/>
            </a:lvl5pPr>
            <a:lvl6pPr marL="2743200" lvl="5" indent="-292100">
              <a:lnSpc>
                <a:spcPct val="100000"/>
              </a:lnSpc>
              <a:spcBef>
                <a:spcPts val="800"/>
              </a:spcBef>
              <a:spcAft>
                <a:spcPts val="0"/>
              </a:spcAft>
              <a:buSzPts val="1000"/>
              <a:buChar char="■"/>
              <a:defRPr sz="1000"/>
            </a:lvl6pPr>
            <a:lvl7pPr marL="3200400" lvl="6" indent="-292100">
              <a:lnSpc>
                <a:spcPct val="100000"/>
              </a:lnSpc>
              <a:spcBef>
                <a:spcPts val="800"/>
              </a:spcBef>
              <a:spcAft>
                <a:spcPts val="0"/>
              </a:spcAft>
              <a:buSzPts val="1000"/>
              <a:buChar char="●"/>
              <a:defRPr sz="1000"/>
            </a:lvl7pPr>
            <a:lvl8pPr marL="3657600" lvl="7" indent="-292100">
              <a:lnSpc>
                <a:spcPct val="100000"/>
              </a:lnSpc>
              <a:spcBef>
                <a:spcPts val="800"/>
              </a:spcBef>
              <a:spcAft>
                <a:spcPts val="0"/>
              </a:spcAft>
              <a:buSzPts val="1000"/>
              <a:buChar char="○"/>
              <a:defRPr sz="1000"/>
            </a:lvl8pPr>
            <a:lvl9pPr marL="4114800" lvl="8" indent="-292100">
              <a:lnSpc>
                <a:spcPct val="100000"/>
              </a:lnSpc>
              <a:spcBef>
                <a:spcPts val="800"/>
              </a:spcBef>
              <a:spcAft>
                <a:spcPts val="800"/>
              </a:spcAft>
              <a:buSzPts val="1000"/>
              <a:buChar char="■"/>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images">
  <p:cSld name="CUSTOM_1_1">
    <p:spTree>
      <p:nvGrpSpPr>
        <p:cNvPr id="1" name="Shape 228"/>
        <p:cNvGrpSpPr/>
        <p:nvPr/>
      </p:nvGrpSpPr>
      <p:grpSpPr>
        <a:xfrm>
          <a:off x="0" y="0"/>
          <a:ext cx="0" cy="0"/>
          <a:chOff x="0" y="0"/>
          <a:chExt cx="0" cy="0"/>
        </a:xfrm>
      </p:grpSpPr>
      <p:grpSp>
        <p:nvGrpSpPr>
          <p:cNvPr id="229" name="Google Shape;229;p19"/>
          <p:cNvGrpSpPr/>
          <p:nvPr/>
        </p:nvGrpSpPr>
        <p:grpSpPr>
          <a:xfrm>
            <a:off x="392964" y="576950"/>
            <a:ext cx="8764835" cy="4114800"/>
            <a:chOff x="374175" y="576950"/>
            <a:chExt cx="8783280" cy="4114800"/>
          </a:xfrm>
        </p:grpSpPr>
        <p:cxnSp>
          <p:nvCxnSpPr>
            <p:cNvPr id="230" name="Google Shape;230;p19"/>
            <p:cNvCxnSpPr/>
            <p:nvPr/>
          </p:nvCxnSpPr>
          <p:spPr>
            <a:xfrm>
              <a:off x="374175" y="576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31" name="Google Shape;231;p19"/>
            <p:cNvCxnSpPr/>
            <p:nvPr/>
          </p:nvCxnSpPr>
          <p:spPr>
            <a:xfrm>
              <a:off x="380655" y="1110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32" name="Google Shape;232;p19"/>
            <p:cNvCxnSpPr/>
            <p:nvPr/>
          </p:nvCxnSpPr>
          <p:spPr>
            <a:xfrm>
              <a:off x="380655" y="1643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33" name="Google Shape;233;p19"/>
            <p:cNvCxnSpPr/>
            <p:nvPr/>
          </p:nvCxnSpPr>
          <p:spPr>
            <a:xfrm>
              <a:off x="380655" y="2100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34" name="Google Shape;234;p19"/>
            <p:cNvCxnSpPr/>
            <p:nvPr/>
          </p:nvCxnSpPr>
          <p:spPr>
            <a:xfrm>
              <a:off x="380655" y="2634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35" name="Google Shape;235;p19"/>
            <p:cNvCxnSpPr/>
            <p:nvPr/>
          </p:nvCxnSpPr>
          <p:spPr>
            <a:xfrm>
              <a:off x="380655" y="3167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36" name="Google Shape;236;p19"/>
            <p:cNvCxnSpPr/>
            <p:nvPr/>
          </p:nvCxnSpPr>
          <p:spPr>
            <a:xfrm>
              <a:off x="380655" y="3624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37" name="Google Shape;237;p19"/>
            <p:cNvCxnSpPr/>
            <p:nvPr/>
          </p:nvCxnSpPr>
          <p:spPr>
            <a:xfrm>
              <a:off x="380655" y="4158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38" name="Google Shape;238;p19"/>
            <p:cNvCxnSpPr/>
            <p:nvPr/>
          </p:nvCxnSpPr>
          <p:spPr>
            <a:xfrm>
              <a:off x="380655" y="4691750"/>
              <a:ext cx="8776800" cy="0"/>
            </a:xfrm>
            <a:prstGeom prst="straightConnector1">
              <a:avLst/>
            </a:prstGeom>
            <a:noFill/>
            <a:ln w="9525" cap="flat" cmpd="sng">
              <a:solidFill>
                <a:schemeClr val="accent5"/>
              </a:solidFill>
              <a:prstDash val="solid"/>
              <a:round/>
              <a:headEnd type="none" w="sm" len="sm"/>
              <a:tailEnd type="none" w="sm" len="sm"/>
            </a:ln>
          </p:spPr>
        </p:cxnSp>
      </p:grpSp>
      <p:cxnSp>
        <p:nvCxnSpPr>
          <p:cNvPr id="239" name="Google Shape;239;p19"/>
          <p:cNvCxnSpPr/>
          <p:nvPr/>
        </p:nvCxnSpPr>
        <p:spPr>
          <a:xfrm>
            <a:off x="392950" y="-20266"/>
            <a:ext cx="0" cy="5165700"/>
          </a:xfrm>
          <a:prstGeom prst="straightConnector1">
            <a:avLst/>
          </a:prstGeom>
          <a:noFill/>
          <a:ln w="9525" cap="flat" cmpd="sng">
            <a:solidFill>
              <a:schemeClr val="accent5"/>
            </a:solidFill>
            <a:prstDash val="solid"/>
            <a:round/>
            <a:headEnd type="none" w="sm" len="sm"/>
            <a:tailEnd type="none" w="sm" len="sm"/>
          </a:ln>
        </p:spPr>
      </p:cxnSp>
      <p:grpSp>
        <p:nvGrpSpPr>
          <p:cNvPr id="240" name="Google Shape;240;p19"/>
          <p:cNvGrpSpPr/>
          <p:nvPr/>
        </p:nvGrpSpPr>
        <p:grpSpPr>
          <a:xfrm>
            <a:off x="114406" y="175123"/>
            <a:ext cx="134104" cy="4750255"/>
            <a:chOff x="114406" y="175123"/>
            <a:chExt cx="134104" cy="4750255"/>
          </a:xfrm>
        </p:grpSpPr>
        <p:grpSp>
          <p:nvGrpSpPr>
            <p:cNvPr id="241" name="Google Shape;241;p19"/>
            <p:cNvGrpSpPr/>
            <p:nvPr/>
          </p:nvGrpSpPr>
          <p:grpSpPr>
            <a:xfrm>
              <a:off x="114406" y="175123"/>
              <a:ext cx="134104" cy="4334807"/>
              <a:chOff x="5432271" y="383100"/>
              <a:chExt cx="137854" cy="4456010"/>
            </a:xfrm>
          </p:grpSpPr>
          <p:grpSp>
            <p:nvGrpSpPr>
              <p:cNvPr id="242" name="Google Shape;242;p19"/>
              <p:cNvGrpSpPr/>
              <p:nvPr/>
            </p:nvGrpSpPr>
            <p:grpSpPr>
              <a:xfrm>
                <a:off x="5432271" y="383100"/>
                <a:ext cx="137854" cy="981668"/>
                <a:chOff x="5432271" y="383100"/>
                <a:chExt cx="137854" cy="981668"/>
              </a:xfrm>
            </p:grpSpPr>
            <p:sp>
              <p:nvSpPr>
                <p:cNvPr id="243" name="Google Shape;243;p19"/>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44" name="Google Shape;244;p19"/>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45" name="Google Shape;245;p19"/>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246" name="Google Shape;246;p19"/>
              <p:cNvGrpSpPr/>
              <p:nvPr/>
            </p:nvGrpSpPr>
            <p:grpSpPr>
              <a:xfrm>
                <a:off x="5432271" y="1678500"/>
                <a:ext cx="137854" cy="981668"/>
                <a:chOff x="5432271" y="383100"/>
                <a:chExt cx="137854" cy="981668"/>
              </a:xfrm>
            </p:grpSpPr>
            <p:sp>
              <p:nvSpPr>
                <p:cNvPr id="247" name="Google Shape;247;p19"/>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48" name="Google Shape;248;p19"/>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49" name="Google Shape;249;p19"/>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250" name="Google Shape;250;p19"/>
              <p:cNvGrpSpPr/>
              <p:nvPr/>
            </p:nvGrpSpPr>
            <p:grpSpPr>
              <a:xfrm>
                <a:off x="5432271" y="2973900"/>
                <a:ext cx="137854" cy="981668"/>
                <a:chOff x="5432271" y="383100"/>
                <a:chExt cx="137854" cy="981668"/>
              </a:xfrm>
            </p:grpSpPr>
            <p:sp>
              <p:nvSpPr>
                <p:cNvPr id="251" name="Google Shape;251;p19"/>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52" name="Google Shape;252;p19"/>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53" name="Google Shape;253;p19"/>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254" name="Google Shape;254;p19"/>
              <p:cNvGrpSpPr/>
              <p:nvPr/>
            </p:nvGrpSpPr>
            <p:grpSpPr>
              <a:xfrm>
                <a:off x="5432271" y="4269300"/>
                <a:ext cx="137854" cy="569810"/>
                <a:chOff x="5432271" y="383100"/>
                <a:chExt cx="137854" cy="569810"/>
              </a:xfrm>
            </p:grpSpPr>
            <p:sp>
              <p:nvSpPr>
                <p:cNvPr id="255" name="Google Shape;255;p19"/>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56" name="Google Shape;256;p19"/>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sp>
          <p:nvSpPr>
            <p:cNvPr id="257" name="Google Shape;257;p19"/>
            <p:cNvSpPr/>
            <p:nvPr/>
          </p:nvSpPr>
          <p:spPr>
            <a:xfrm>
              <a:off x="115150" y="4798178"/>
              <a:ext cx="132600" cy="1272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sp>
        <p:nvSpPr>
          <p:cNvPr id="258" name="Google Shape;258;p19"/>
          <p:cNvSpPr txBox="1">
            <a:spLocks noGrp="1"/>
          </p:cNvSpPr>
          <p:nvPr>
            <p:ph type="title"/>
          </p:nvPr>
        </p:nvSpPr>
        <p:spPr>
          <a:xfrm>
            <a:off x="871325" y="720750"/>
            <a:ext cx="2300400" cy="521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900"/>
              <a:buNone/>
              <a:defRPr sz="1900" b="0"/>
            </a:lvl1pPr>
            <a:lvl2pPr lvl="1" algn="ctr">
              <a:spcBef>
                <a:spcPts val="0"/>
              </a:spcBef>
              <a:spcAft>
                <a:spcPts val="0"/>
              </a:spcAft>
              <a:buClr>
                <a:schemeClr val="lt1"/>
              </a:buClr>
              <a:buSzPts val="1900"/>
              <a:buNone/>
              <a:defRPr sz="1900"/>
            </a:lvl2pPr>
            <a:lvl3pPr lvl="2" algn="ctr">
              <a:spcBef>
                <a:spcPts val="0"/>
              </a:spcBef>
              <a:spcAft>
                <a:spcPts val="0"/>
              </a:spcAft>
              <a:buClr>
                <a:schemeClr val="lt1"/>
              </a:buClr>
              <a:buSzPts val="1900"/>
              <a:buNone/>
              <a:defRPr sz="1900"/>
            </a:lvl3pPr>
            <a:lvl4pPr lvl="3" algn="ctr">
              <a:spcBef>
                <a:spcPts val="0"/>
              </a:spcBef>
              <a:spcAft>
                <a:spcPts val="0"/>
              </a:spcAft>
              <a:buClr>
                <a:schemeClr val="lt1"/>
              </a:buClr>
              <a:buSzPts val="1900"/>
              <a:buNone/>
              <a:defRPr sz="1900"/>
            </a:lvl4pPr>
            <a:lvl5pPr lvl="4" algn="ctr">
              <a:spcBef>
                <a:spcPts val="0"/>
              </a:spcBef>
              <a:spcAft>
                <a:spcPts val="0"/>
              </a:spcAft>
              <a:buClr>
                <a:schemeClr val="lt1"/>
              </a:buClr>
              <a:buSzPts val="1900"/>
              <a:buNone/>
              <a:defRPr sz="1900"/>
            </a:lvl5pPr>
            <a:lvl6pPr lvl="5" algn="ctr">
              <a:spcBef>
                <a:spcPts val="0"/>
              </a:spcBef>
              <a:spcAft>
                <a:spcPts val="0"/>
              </a:spcAft>
              <a:buClr>
                <a:schemeClr val="lt1"/>
              </a:buClr>
              <a:buSzPts val="1900"/>
              <a:buNone/>
              <a:defRPr sz="1900"/>
            </a:lvl6pPr>
            <a:lvl7pPr lvl="6" algn="ctr">
              <a:spcBef>
                <a:spcPts val="0"/>
              </a:spcBef>
              <a:spcAft>
                <a:spcPts val="0"/>
              </a:spcAft>
              <a:buClr>
                <a:schemeClr val="lt1"/>
              </a:buClr>
              <a:buSzPts val="1900"/>
              <a:buNone/>
              <a:defRPr sz="1900"/>
            </a:lvl7pPr>
            <a:lvl8pPr lvl="7" algn="ctr">
              <a:spcBef>
                <a:spcPts val="0"/>
              </a:spcBef>
              <a:spcAft>
                <a:spcPts val="0"/>
              </a:spcAft>
              <a:buClr>
                <a:schemeClr val="lt1"/>
              </a:buClr>
              <a:buSzPts val="1900"/>
              <a:buNone/>
              <a:defRPr sz="1900"/>
            </a:lvl8pPr>
            <a:lvl9pPr lvl="8" algn="ctr">
              <a:spcBef>
                <a:spcPts val="0"/>
              </a:spcBef>
              <a:spcAft>
                <a:spcPts val="0"/>
              </a:spcAft>
              <a:buClr>
                <a:schemeClr val="lt1"/>
              </a:buClr>
              <a:buSzPts val="1900"/>
              <a:buNone/>
              <a:defRPr sz="1900"/>
            </a:lvl9pPr>
          </a:lstStyle>
          <a:p>
            <a:endParaRPr/>
          </a:p>
        </p:txBody>
      </p:sp>
      <p:sp>
        <p:nvSpPr>
          <p:cNvPr id="259" name="Google Shape;259;p19"/>
          <p:cNvSpPr txBox="1">
            <a:spLocks noGrp="1"/>
          </p:cNvSpPr>
          <p:nvPr>
            <p:ph type="title" idx="2"/>
          </p:nvPr>
        </p:nvSpPr>
        <p:spPr>
          <a:xfrm>
            <a:off x="3587619" y="720750"/>
            <a:ext cx="2300400" cy="521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900"/>
              <a:buNone/>
              <a:defRPr sz="1900" b="0"/>
            </a:lvl1pPr>
            <a:lvl2pPr lvl="1" algn="ctr">
              <a:spcBef>
                <a:spcPts val="0"/>
              </a:spcBef>
              <a:spcAft>
                <a:spcPts val="0"/>
              </a:spcAft>
              <a:buClr>
                <a:schemeClr val="lt1"/>
              </a:buClr>
              <a:buSzPts val="1900"/>
              <a:buNone/>
              <a:defRPr sz="1900"/>
            </a:lvl2pPr>
            <a:lvl3pPr lvl="2" algn="ctr">
              <a:spcBef>
                <a:spcPts val="0"/>
              </a:spcBef>
              <a:spcAft>
                <a:spcPts val="0"/>
              </a:spcAft>
              <a:buClr>
                <a:schemeClr val="lt1"/>
              </a:buClr>
              <a:buSzPts val="1900"/>
              <a:buNone/>
              <a:defRPr sz="1900"/>
            </a:lvl3pPr>
            <a:lvl4pPr lvl="3" algn="ctr">
              <a:spcBef>
                <a:spcPts val="0"/>
              </a:spcBef>
              <a:spcAft>
                <a:spcPts val="0"/>
              </a:spcAft>
              <a:buClr>
                <a:schemeClr val="lt1"/>
              </a:buClr>
              <a:buSzPts val="1900"/>
              <a:buNone/>
              <a:defRPr sz="1900"/>
            </a:lvl4pPr>
            <a:lvl5pPr lvl="4" algn="ctr">
              <a:spcBef>
                <a:spcPts val="0"/>
              </a:spcBef>
              <a:spcAft>
                <a:spcPts val="0"/>
              </a:spcAft>
              <a:buClr>
                <a:schemeClr val="lt1"/>
              </a:buClr>
              <a:buSzPts val="1900"/>
              <a:buNone/>
              <a:defRPr sz="1900"/>
            </a:lvl5pPr>
            <a:lvl6pPr lvl="5" algn="ctr">
              <a:spcBef>
                <a:spcPts val="0"/>
              </a:spcBef>
              <a:spcAft>
                <a:spcPts val="0"/>
              </a:spcAft>
              <a:buClr>
                <a:schemeClr val="lt1"/>
              </a:buClr>
              <a:buSzPts val="1900"/>
              <a:buNone/>
              <a:defRPr sz="1900"/>
            </a:lvl6pPr>
            <a:lvl7pPr lvl="6" algn="ctr">
              <a:spcBef>
                <a:spcPts val="0"/>
              </a:spcBef>
              <a:spcAft>
                <a:spcPts val="0"/>
              </a:spcAft>
              <a:buClr>
                <a:schemeClr val="lt1"/>
              </a:buClr>
              <a:buSzPts val="1900"/>
              <a:buNone/>
              <a:defRPr sz="1900"/>
            </a:lvl7pPr>
            <a:lvl8pPr lvl="7" algn="ctr">
              <a:spcBef>
                <a:spcPts val="0"/>
              </a:spcBef>
              <a:spcAft>
                <a:spcPts val="0"/>
              </a:spcAft>
              <a:buClr>
                <a:schemeClr val="lt1"/>
              </a:buClr>
              <a:buSzPts val="1900"/>
              <a:buNone/>
              <a:defRPr sz="1900"/>
            </a:lvl8pPr>
            <a:lvl9pPr lvl="8" algn="ctr">
              <a:spcBef>
                <a:spcPts val="0"/>
              </a:spcBef>
              <a:spcAft>
                <a:spcPts val="0"/>
              </a:spcAft>
              <a:buClr>
                <a:schemeClr val="lt1"/>
              </a:buClr>
              <a:buSzPts val="1900"/>
              <a:buNone/>
              <a:defRPr sz="1900"/>
            </a:lvl9pPr>
          </a:lstStyle>
          <a:p>
            <a:endParaRPr/>
          </a:p>
        </p:txBody>
      </p:sp>
      <p:sp>
        <p:nvSpPr>
          <p:cNvPr id="260" name="Google Shape;260;p19"/>
          <p:cNvSpPr txBox="1">
            <a:spLocks noGrp="1"/>
          </p:cNvSpPr>
          <p:nvPr>
            <p:ph type="title" idx="3"/>
          </p:nvPr>
        </p:nvSpPr>
        <p:spPr>
          <a:xfrm>
            <a:off x="6179075" y="720750"/>
            <a:ext cx="2300400" cy="521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900"/>
              <a:buNone/>
              <a:defRPr sz="1900" b="0"/>
            </a:lvl1pPr>
            <a:lvl2pPr lvl="1" algn="ctr">
              <a:spcBef>
                <a:spcPts val="0"/>
              </a:spcBef>
              <a:spcAft>
                <a:spcPts val="0"/>
              </a:spcAft>
              <a:buClr>
                <a:schemeClr val="lt1"/>
              </a:buClr>
              <a:buSzPts val="1900"/>
              <a:buNone/>
              <a:defRPr sz="1900"/>
            </a:lvl2pPr>
            <a:lvl3pPr lvl="2" algn="ctr">
              <a:spcBef>
                <a:spcPts val="0"/>
              </a:spcBef>
              <a:spcAft>
                <a:spcPts val="0"/>
              </a:spcAft>
              <a:buClr>
                <a:schemeClr val="lt1"/>
              </a:buClr>
              <a:buSzPts val="1900"/>
              <a:buNone/>
              <a:defRPr sz="1900"/>
            </a:lvl3pPr>
            <a:lvl4pPr lvl="3" algn="ctr">
              <a:spcBef>
                <a:spcPts val="0"/>
              </a:spcBef>
              <a:spcAft>
                <a:spcPts val="0"/>
              </a:spcAft>
              <a:buClr>
                <a:schemeClr val="lt1"/>
              </a:buClr>
              <a:buSzPts val="1900"/>
              <a:buNone/>
              <a:defRPr sz="1900"/>
            </a:lvl4pPr>
            <a:lvl5pPr lvl="4" algn="ctr">
              <a:spcBef>
                <a:spcPts val="0"/>
              </a:spcBef>
              <a:spcAft>
                <a:spcPts val="0"/>
              </a:spcAft>
              <a:buClr>
                <a:schemeClr val="lt1"/>
              </a:buClr>
              <a:buSzPts val="1900"/>
              <a:buNone/>
              <a:defRPr sz="1900"/>
            </a:lvl5pPr>
            <a:lvl6pPr lvl="5" algn="ctr">
              <a:spcBef>
                <a:spcPts val="0"/>
              </a:spcBef>
              <a:spcAft>
                <a:spcPts val="0"/>
              </a:spcAft>
              <a:buClr>
                <a:schemeClr val="lt1"/>
              </a:buClr>
              <a:buSzPts val="1900"/>
              <a:buNone/>
              <a:defRPr sz="1900"/>
            </a:lvl6pPr>
            <a:lvl7pPr lvl="6" algn="ctr">
              <a:spcBef>
                <a:spcPts val="0"/>
              </a:spcBef>
              <a:spcAft>
                <a:spcPts val="0"/>
              </a:spcAft>
              <a:buClr>
                <a:schemeClr val="lt1"/>
              </a:buClr>
              <a:buSzPts val="1900"/>
              <a:buNone/>
              <a:defRPr sz="1900"/>
            </a:lvl7pPr>
            <a:lvl8pPr lvl="7" algn="ctr">
              <a:spcBef>
                <a:spcPts val="0"/>
              </a:spcBef>
              <a:spcAft>
                <a:spcPts val="0"/>
              </a:spcAft>
              <a:buClr>
                <a:schemeClr val="lt1"/>
              </a:buClr>
              <a:buSzPts val="1900"/>
              <a:buNone/>
              <a:defRPr sz="1900"/>
            </a:lvl8pPr>
            <a:lvl9pPr lvl="8" algn="ctr">
              <a:spcBef>
                <a:spcPts val="0"/>
              </a:spcBef>
              <a:spcAft>
                <a:spcPts val="0"/>
              </a:spcAft>
              <a:buClr>
                <a:schemeClr val="lt1"/>
              </a:buClr>
              <a:buSzPts val="1900"/>
              <a:buNone/>
              <a:defRPr sz="1900"/>
            </a:lvl9pPr>
          </a:lstStyle>
          <a:p>
            <a:endParaRPr/>
          </a:p>
        </p:txBody>
      </p:sp>
      <p:sp>
        <p:nvSpPr>
          <p:cNvPr id="261" name="Google Shape;261;p19"/>
          <p:cNvSpPr>
            <a:spLocks noGrp="1"/>
          </p:cNvSpPr>
          <p:nvPr>
            <p:ph type="pic" idx="4"/>
          </p:nvPr>
        </p:nvSpPr>
        <p:spPr>
          <a:xfrm>
            <a:off x="895300" y="1487250"/>
            <a:ext cx="2264100" cy="2729700"/>
          </a:xfrm>
          <a:prstGeom prst="rect">
            <a:avLst/>
          </a:prstGeom>
          <a:noFill/>
          <a:ln>
            <a:noFill/>
          </a:ln>
        </p:spPr>
      </p:sp>
      <p:sp>
        <p:nvSpPr>
          <p:cNvPr id="262" name="Google Shape;262;p19"/>
          <p:cNvSpPr>
            <a:spLocks noGrp="1"/>
          </p:cNvSpPr>
          <p:nvPr>
            <p:ph type="pic" idx="5"/>
          </p:nvPr>
        </p:nvSpPr>
        <p:spPr>
          <a:xfrm>
            <a:off x="3605775" y="1487250"/>
            <a:ext cx="2264100" cy="2729700"/>
          </a:xfrm>
          <a:prstGeom prst="rect">
            <a:avLst/>
          </a:prstGeom>
          <a:noFill/>
          <a:ln>
            <a:noFill/>
          </a:ln>
        </p:spPr>
      </p:sp>
      <p:sp>
        <p:nvSpPr>
          <p:cNvPr id="263" name="Google Shape;263;p19"/>
          <p:cNvSpPr>
            <a:spLocks noGrp="1"/>
          </p:cNvSpPr>
          <p:nvPr>
            <p:ph type="pic" idx="6"/>
          </p:nvPr>
        </p:nvSpPr>
        <p:spPr>
          <a:xfrm>
            <a:off x="6197225" y="1487250"/>
            <a:ext cx="2264100" cy="2729700"/>
          </a:xfrm>
          <a:prstGeom prst="rect">
            <a:avLst/>
          </a:prstGeom>
          <a:noFill/>
          <a:ln>
            <a:noFill/>
          </a:ln>
        </p:spPr>
      </p:sp>
      <p:sp>
        <p:nvSpPr>
          <p:cNvPr id="264" name="Google Shape;264;p19"/>
          <p:cNvSpPr txBox="1">
            <a:spLocks noGrp="1"/>
          </p:cNvSpPr>
          <p:nvPr>
            <p:ph type="subTitle" idx="1"/>
          </p:nvPr>
        </p:nvSpPr>
        <p:spPr>
          <a:xfrm>
            <a:off x="1187675" y="4299825"/>
            <a:ext cx="1667700" cy="226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
              <a:buFont typeface="Manro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19"/>
          <p:cNvSpPr txBox="1">
            <a:spLocks noGrp="1"/>
          </p:cNvSpPr>
          <p:nvPr>
            <p:ph type="subTitle" idx="7"/>
          </p:nvPr>
        </p:nvSpPr>
        <p:spPr>
          <a:xfrm rot="-214117">
            <a:off x="3902250" y="4346193"/>
            <a:ext cx="1667634" cy="22634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
              <a:buFont typeface="Manro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p19"/>
          <p:cNvSpPr txBox="1">
            <a:spLocks noGrp="1"/>
          </p:cNvSpPr>
          <p:nvPr>
            <p:ph type="subTitle" idx="8"/>
          </p:nvPr>
        </p:nvSpPr>
        <p:spPr>
          <a:xfrm rot="215969">
            <a:off x="6495540" y="4324572"/>
            <a:ext cx="1667690" cy="22634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
              <a:buFont typeface="Manro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title, body and image">
  <p:cSld name="BLANK_1_1_1_1_1_1_1_1_1_1_1_1">
    <p:bg>
      <p:bgPr>
        <a:solidFill>
          <a:schemeClr val="lt1"/>
        </a:solidFill>
        <a:effectLst/>
      </p:bgPr>
    </p:bg>
    <p:spTree>
      <p:nvGrpSpPr>
        <p:cNvPr id="1" name="Shape 267"/>
        <p:cNvGrpSpPr/>
        <p:nvPr/>
      </p:nvGrpSpPr>
      <p:grpSpPr>
        <a:xfrm>
          <a:off x="0" y="0"/>
          <a:ext cx="0" cy="0"/>
          <a:chOff x="0" y="0"/>
          <a:chExt cx="0" cy="0"/>
        </a:xfrm>
      </p:grpSpPr>
      <p:sp>
        <p:nvSpPr>
          <p:cNvPr id="268" name="Google Shape;268;p20"/>
          <p:cNvSpPr/>
          <p:nvPr/>
        </p:nvSpPr>
        <p:spPr>
          <a:xfrm rot="-300782">
            <a:off x="5105280" y="419634"/>
            <a:ext cx="3577384" cy="4308283"/>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69" name="Google Shape;269;p20"/>
          <p:cNvSpPr>
            <a:spLocks noGrp="1"/>
          </p:cNvSpPr>
          <p:nvPr>
            <p:ph type="pic" idx="2"/>
          </p:nvPr>
        </p:nvSpPr>
        <p:spPr>
          <a:xfrm>
            <a:off x="2050" y="2050"/>
            <a:ext cx="4778400" cy="5143500"/>
          </a:xfrm>
          <a:prstGeom prst="rect">
            <a:avLst/>
          </a:prstGeom>
          <a:noFill/>
          <a:ln>
            <a:noFill/>
          </a:ln>
        </p:spPr>
      </p:sp>
      <p:sp>
        <p:nvSpPr>
          <p:cNvPr id="270" name="Google Shape;270;p20"/>
          <p:cNvSpPr/>
          <p:nvPr/>
        </p:nvSpPr>
        <p:spPr>
          <a:xfrm rot="134178">
            <a:off x="5002593" y="293901"/>
            <a:ext cx="3782581" cy="4555675"/>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71" name="Google Shape;271;p20"/>
          <p:cNvSpPr txBox="1">
            <a:spLocks noGrp="1"/>
          </p:cNvSpPr>
          <p:nvPr>
            <p:ph type="title"/>
          </p:nvPr>
        </p:nvSpPr>
        <p:spPr>
          <a:xfrm rot="124275">
            <a:off x="5368207" y="536624"/>
            <a:ext cx="3037985" cy="614501"/>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1400"/>
              <a:buNone/>
              <a:defRPr/>
            </a:lvl2pPr>
            <a:lvl3pPr lvl="2" algn="ctr">
              <a:spcBef>
                <a:spcPts val="0"/>
              </a:spcBef>
              <a:spcAft>
                <a:spcPts val="0"/>
              </a:spcAft>
              <a:buClr>
                <a:schemeClr val="lt1"/>
              </a:buClr>
              <a:buSzPts val="1400"/>
              <a:buNone/>
              <a:defRPr/>
            </a:lvl3pPr>
            <a:lvl4pPr lvl="3" algn="ctr">
              <a:spcBef>
                <a:spcPts val="0"/>
              </a:spcBef>
              <a:spcAft>
                <a:spcPts val="0"/>
              </a:spcAft>
              <a:buClr>
                <a:schemeClr val="lt1"/>
              </a:buClr>
              <a:buSzPts val="1400"/>
              <a:buNone/>
              <a:defRPr/>
            </a:lvl4pPr>
            <a:lvl5pPr lvl="4" algn="ctr">
              <a:spcBef>
                <a:spcPts val="0"/>
              </a:spcBef>
              <a:spcAft>
                <a:spcPts val="0"/>
              </a:spcAft>
              <a:buClr>
                <a:schemeClr val="lt1"/>
              </a:buClr>
              <a:buSzPts val="1400"/>
              <a:buNone/>
              <a:defRPr/>
            </a:lvl5pPr>
            <a:lvl6pPr lvl="5" algn="ctr">
              <a:spcBef>
                <a:spcPts val="0"/>
              </a:spcBef>
              <a:spcAft>
                <a:spcPts val="0"/>
              </a:spcAft>
              <a:buClr>
                <a:schemeClr val="lt1"/>
              </a:buClr>
              <a:buSzPts val="1400"/>
              <a:buNone/>
              <a:defRPr/>
            </a:lvl6pPr>
            <a:lvl7pPr lvl="6" algn="ctr">
              <a:spcBef>
                <a:spcPts val="0"/>
              </a:spcBef>
              <a:spcAft>
                <a:spcPts val="0"/>
              </a:spcAft>
              <a:buClr>
                <a:schemeClr val="lt1"/>
              </a:buClr>
              <a:buSzPts val="1400"/>
              <a:buNone/>
              <a:defRPr/>
            </a:lvl7pPr>
            <a:lvl8pPr lvl="7" algn="ctr">
              <a:spcBef>
                <a:spcPts val="0"/>
              </a:spcBef>
              <a:spcAft>
                <a:spcPts val="0"/>
              </a:spcAft>
              <a:buClr>
                <a:schemeClr val="lt1"/>
              </a:buClr>
              <a:buSzPts val="1400"/>
              <a:buNone/>
              <a:defRPr/>
            </a:lvl8pPr>
            <a:lvl9pPr lvl="8" algn="ctr">
              <a:spcBef>
                <a:spcPts val="0"/>
              </a:spcBef>
              <a:spcAft>
                <a:spcPts val="0"/>
              </a:spcAft>
              <a:buClr>
                <a:schemeClr val="lt1"/>
              </a:buClr>
              <a:buSzPts val="1400"/>
              <a:buNone/>
              <a:defRPr/>
            </a:lvl9pPr>
          </a:lstStyle>
          <a:p>
            <a:endParaRPr/>
          </a:p>
        </p:txBody>
      </p:sp>
      <p:sp>
        <p:nvSpPr>
          <p:cNvPr id="272" name="Google Shape;272;p20"/>
          <p:cNvSpPr txBox="1">
            <a:spLocks noGrp="1"/>
          </p:cNvSpPr>
          <p:nvPr>
            <p:ph type="body" idx="1"/>
          </p:nvPr>
        </p:nvSpPr>
        <p:spPr>
          <a:xfrm rot="119438">
            <a:off x="5194650" y="1261934"/>
            <a:ext cx="3281881" cy="2287382"/>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Font typeface="Manrope Medium"/>
              <a:buChar char="●"/>
              <a:defRPr>
                <a:latin typeface="Manrope Medium"/>
                <a:ea typeface="Manrope Medium"/>
                <a:cs typeface="Manrope Medium"/>
                <a:sym typeface="Manrope Medium"/>
              </a:defRPr>
            </a:lvl1pPr>
            <a:lvl2pPr marL="914400" lvl="1" indent="-317500" algn="ctr">
              <a:spcBef>
                <a:spcPts val="0"/>
              </a:spcBef>
              <a:spcAft>
                <a:spcPts val="0"/>
              </a:spcAft>
              <a:buSzPts val="1400"/>
              <a:buFont typeface="Manrope Medium"/>
              <a:buChar char="○"/>
              <a:defRPr>
                <a:latin typeface="Manrope Medium"/>
                <a:ea typeface="Manrope Medium"/>
                <a:cs typeface="Manrope Medium"/>
                <a:sym typeface="Manrope Medium"/>
              </a:defRPr>
            </a:lvl2pPr>
            <a:lvl3pPr marL="1371600" lvl="2" indent="-317500" algn="ctr">
              <a:spcBef>
                <a:spcPts val="0"/>
              </a:spcBef>
              <a:spcAft>
                <a:spcPts val="0"/>
              </a:spcAft>
              <a:buSzPts val="1400"/>
              <a:buFont typeface="Manrope Medium"/>
              <a:buChar char="■"/>
              <a:defRPr>
                <a:latin typeface="Manrope Medium"/>
                <a:ea typeface="Manrope Medium"/>
                <a:cs typeface="Manrope Medium"/>
                <a:sym typeface="Manrope Medium"/>
              </a:defRPr>
            </a:lvl3pPr>
            <a:lvl4pPr marL="1828800" lvl="3" indent="-317500" algn="ctr">
              <a:spcBef>
                <a:spcPts val="0"/>
              </a:spcBef>
              <a:spcAft>
                <a:spcPts val="0"/>
              </a:spcAft>
              <a:buSzPts val="1400"/>
              <a:buFont typeface="Manrope Medium"/>
              <a:buChar char="●"/>
              <a:defRPr>
                <a:latin typeface="Manrope Medium"/>
                <a:ea typeface="Manrope Medium"/>
                <a:cs typeface="Manrope Medium"/>
                <a:sym typeface="Manrope Medium"/>
              </a:defRPr>
            </a:lvl4pPr>
            <a:lvl5pPr marL="2286000" lvl="4" indent="-317500" algn="ctr">
              <a:spcBef>
                <a:spcPts val="0"/>
              </a:spcBef>
              <a:spcAft>
                <a:spcPts val="0"/>
              </a:spcAft>
              <a:buSzPts val="1400"/>
              <a:buFont typeface="Manrope Medium"/>
              <a:buChar char="○"/>
              <a:defRPr>
                <a:latin typeface="Manrope Medium"/>
                <a:ea typeface="Manrope Medium"/>
                <a:cs typeface="Manrope Medium"/>
                <a:sym typeface="Manrope Medium"/>
              </a:defRPr>
            </a:lvl5pPr>
            <a:lvl6pPr marL="2743200" lvl="5" indent="-317500" algn="ctr">
              <a:spcBef>
                <a:spcPts val="0"/>
              </a:spcBef>
              <a:spcAft>
                <a:spcPts val="0"/>
              </a:spcAft>
              <a:buSzPts val="1400"/>
              <a:buFont typeface="Manrope Medium"/>
              <a:buChar char="■"/>
              <a:defRPr>
                <a:latin typeface="Manrope Medium"/>
                <a:ea typeface="Manrope Medium"/>
                <a:cs typeface="Manrope Medium"/>
                <a:sym typeface="Manrope Medium"/>
              </a:defRPr>
            </a:lvl6pPr>
            <a:lvl7pPr marL="3200400" lvl="6" indent="-317500" algn="ctr">
              <a:spcBef>
                <a:spcPts val="0"/>
              </a:spcBef>
              <a:spcAft>
                <a:spcPts val="0"/>
              </a:spcAft>
              <a:buSzPts val="1400"/>
              <a:buFont typeface="Manrope Medium"/>
              <a:buChar char="●"/>
              <a:defRPr>
                <a:latin typeface="Manrope Medium"/>
                <a:ea typeface="Manrope Medium"/>
                <a:cs typeface="Manrope Medium"/>
                <a:sym typeface="Manrope Medium"/>
              </a:defRPr>
            </a:lvl7pPr>
            <a:lvl8pPr marL="3657600" lvl="7" indent="-317500" algn="ctr">
              <a:spcBef>
                <a:spcPts val="0"/>
              </a:spcBef>
              <a:spcAft>
                <a:spcPts val="0"/>
              </a:spcAft>
              <a:buSzPts val="1400"/>
              <a:buFont typeface="Manrope Medium"/>
              <a:buChar char="○"/>
              <a:defRPr>
                <a:latin typeface="Manrope Medium"/>
                <a:ea typeface="Manrope Medium"/>
                <a:cs typeface="Manrope Medium"/>
                <a:sym typeface="Manrope Medium"/>
              </a:defRPr>
            </a:lvl8pPr>
            <a:lvl9pPr marL="4114800" lvl="8" indent="-317500" algn="ctr">
              <a:spcBef>
                <a:spcPts val="0"/>
              </a:spcBef>
              <a:spcAft>
                <a:spcPts val="0"/>
              </a:spcAft>
              <a:buSzPts val="1400"/>
              <a:buFont typeface="Manrope Medium"/>
              <a:buChar char="■"/>
              <a:defRPr>
                <a:latin typeface="Manrope Medium"/>
                <a:ea typeface="Manrope Medium"/>
                <a:cs typeface="Manrope Medium"/>
                <a:sym typeface="Manrope Medium"/>
              </a:defRPr>
            </a:lvl9pPr>
          </a:lstStyle>
          <a:p>
            <a:endParaRPr/>
          </a:p>
        </p:txBody>
      </p:sp>
      <p:sp>
        <p:nvSpPr>
          <p:cNvPr id="273" name="Google Shape;273;p20"/>
          <p:cNvSpPr txBox="1">
            <a:spLocks noGrp="1"/>
          </p:cNvSpPr>
          <p:nvPr>
            <p:ph type="body" idx="3"/>
          </p:nvPr>
        </p:nvSpPr>
        <p:spPr>
          <a:xfrm rot="131721">
            <a:off x="5123776" y="3854495"/>
            <a:ext cx="3281408" cy="616356"/>
          </a:xfrm>
          <a:prstGeom prst="rect">
            <a:avLst/>
          </a:prstGeom>
        </p:spPr>
        <p:txBody>
          <a:bodyPr spcFirstLastPara="1" wrap="square" lIns="91425" tIns="91425" rIns="91425" bIns="91425" anchor="ctr" anchorCtr="0">
            <a:spAutoFit/>
          </a:bodyPr>
          <a:lstStyle>
            <a:lvl1pPr marL="457200" lvl="0" indent="-304800" algn="ctr">
              <a:spcBef>
                <a:spcPts val="0"/>
              </a:spcBef>
              <a:spcAft>
                <a:spcPts val="0"/>
              </a:spcAft>
              <a:buSzPts val="1200"/>
              <a:buFont typeface="Manrope Medium"/>
              <a:buChar char="●"/>
              <a:defRPr>
                <a:latin typeface="Manrope Medium"/>
                <a:ea typeface="Manrope Medium"/>
                <a:cs typeface="Manrope Medium"/>
                <a:sym typeface="Manrope Medium"/>
              </a:defRPr>
            </a:lvl1pPr>
            <a:lvl2pPr marL="914400" lvl="1" indent="-304800" algn="ctr">
              <a:spcBef>
                <a:spcPts val="800"/>
              </a:spcBef>
              <a:spcAft>
                <a:spcPts val="0"/>
              </a:spcAft>
              <a:buSzPts val="1200"/>
              <a:buFont typeface="Manrope Medium"/>
              <a:buChar char="○"/>
              <a:defRPr>
                <a:latin typeface="Manrope Medium"/>
                <a:ea typeface="Manrope Medium"/>
                <a:cs typeface="Manrope Medium"/>
                <a:sym typeface="Manrope Medium"/>
              </a:defRPr>
            </a:lvl2pPr>
            <a:lvl3pPr marL="1371600" lvl="2" indent="-304800" algn="ctr">
              <a:spcBef>
                <a:spcPts val="800"/>
              </a:spcBef>
              <a:spcAft>
                <a:spcPts val="0"/>
              </a:spcAft>
              <a:buSzPts val="1200"/>
              <a:buFont typeface="Manrope Medium"/>
              <a:buChar char="■"/>
              <a:defRPr>
                <a:latin typeface="Manrope Medium"/>
                <a:ea typeface="Manrope Medium"/>
                <a:cs typeface="Manrope Medium"/>
                <a:sym typeface="Manrope Medium"/>
              </a:defRPr>
            </a:lvl3pPr>
            <a:lvl4pPr marL="1828800" lvl="3" indent="-304800" algn="ctr">
              <a:spcBef>
                <a:spcPts val="800"/>
              </a:spcBef>
              <a:spcAft>
                <a:spcPts val="0"/>
              </a:spcAft>
              <a:buSzPts val="1200"/>
              <a:buFont typeface="Manrope Medium"/>
              <a:buChar char="●"/>
              <a:defRPr>
                <a:latin typeface="Manrope Medium"/>
                <a:ea typeface="Manrope Medium"/>
                <a:cs typeface="Manrope Medium"/>
                <a:sym typeface="Manrope Medium"/>
              </a:defRPr>
            </a:lvl4pPr>
            <a:lvl5pPr marL="2286000" lvl="4" indent="-304800" algn="ctr">
              <a:spcBef>
                <a:spcPts val="800"/>
              </a:spcBef>
              <a:spcAft>
                <a:spcPts val="0"/>
              </a:spcAft>
              <a:buSzPts val="1200"/>
              <a:buFont typeface="Manrope Medium"/>
              <a:buChar char="○"/>
              <a:defRPr>
                <a:latin typeface="Manrope Medium"/>
                <a:ea typeface="Manrope Medium"/>
                <a:cs typeface="Manrope Medium"/>
                <a:sym typeface="Manrope Medium"/>
              </a:defRPr>
            </a:lvl5pPr>
            <a:lvl6pPr marL="2743200" lvl="5" indent="-304800" algn="ctr">
              <a:spcBef>
                <a:spcPts val="800"/>
              </a:spcBef>
              <a:spcAft>
                <a:spcPts val="0"/>
              </a:spcAft>
              <a:buSzPts val="1200"/>
              <a:buFont typeface="Manrope Medium"/>
              <a:buChar char="■"/>
              <a:defRPr>
                <a:latin typeface="Manrope Medium"/>
                <a:ea typeface="Manrope Medium"/>
                <a:cs typeface="Manrope Medium"/>
                <a:sym typeface="Manrope Medium"/>
              </a:defRPr>
            </a:lvl6pPr>
            <a:lvl7pPr marL="3200400" lvl="6" indent="-304800" algn="ctr">
              <a:spcBef>
                <a:spcPts val="800"/>
              </a:spcBef>
              <a:spcAft>
                <a:spcPts val="0"/>
              </a:spcAft>
              <a:buSzPts val="1200"/>
              <a:buFont typeface="Manrope Medium"/>
              <a:buChar char="●"/>
              <a:defRPr>
                <a:latin typeface="Manrope Medium"/>
                <a:ea typeface="Manrope Medium"/>
                <a:cs typeface="Manrope Medium"/>
                <a:sym typeface="Manrope Medium"/>
              </a:defRPr>
            </a:lvl7pPr>
            <a:lvl8pPr marL="3657600" lvl="7" indent="-304800" algn="ctr">
              <a:spcBef>
                <a:spcPts val="800"/>
              </a:spcBef>
              <a:spcAft>
                <a:spcPts val="0"/>
              </a:spcAft>
              <a:buSzPts val="1200"/>
              <a:buFont typeface="Manrope Medium"/>
              <a:buChar char="○"/>
              <a:defRPr>
                <a:latin typeface="Manrope Medium"/>
                <a:ea typeface="Manrope Medium"/>
                <a:cs typeface="Manrope Medium"/>
                <a:sym typeface="Manrope Medium"/>
              </a:defRPr>
            </a:lvl8pPr>
            <a:lvl9pPr marL="4114800" lvl="8" indent="-304800" algn="ctr">
              <a:spcBef>
                <a:spcPts val="800"/>
              </a:spcBef>
              <a:spcAft>
                <a:spcPts val="800"/>
              </a:spcAft>
              <a:buSzPts val="1200"/>
              <a:buFont typeface="Manrope Medium"/>
              <a:buChar char="■"/>
              <a:defRPr>
                <a:latin typeface="Manrope Medium"/>
                <a:ea typeface="Manrope Medium"/>
                <a:cs typeface="Manrope Medium"/>
                <a:sym typeface="Manrope Medium"/>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body and image 2">
  <p:cSld name="BLANK_1_1_1_1_1_1_1_1_1_1_1_1_2_1">
    <p:bg>
      <p:bgPr>
        <a:solidFill>
          <a:schemeClr val="lt1"/>
        </a:solidFill>
        <a:effectLst/>
      </p:bgPr>
    </p:bg>
    <p:spTree>
      <p:nvGrpSpPr>
        <p:cNvPr id="1" name="Shape 274"/>
        <p:cNvGrpSpPr/>
        <p:nvPr/>
      </p:nvGrpSpPr>
      <p:grpSpPr>
        <a:xfrm>
          <a:off x="0" y="0"/>
          <a:ext cx="0" cy="0"/>
          <a:chOff x="0" y="0"/>
          <a:chExt cx="0" cy="0"/>
        </a:xfrm>
      </p:grpSpPr>
      <p:sp>
        <p:nvSpPr>
          <p:cNvPr id="275" name="Google Shape;275;p21"/>
          <p:cNvSpPr/>
          <p:nvPr/>
        </p:nvSpPr>
        <p:spPr>
          <a:xfrm rot="482751">
            <a:off x="407815" y="419618"/>
            <a:ext cx="3577314" cy="4308406"/>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76" name="Google Shape;276;p21"/>
          <p:cNvSpPr>
            <a:spLocks noGrp="1"/>
          </p:cNvSpPr>
          <p:nvPr>
            <p:ph type="pic" idx="2"/>
          </p:nvPr>
        </p:nvSpPr>
        <p:spPr>
          <a:xfrm>
            <a:off x="4372975" y="2050"/>
            <a:ext cx="4778400" cy="5143500"/>
          </a:xfrm>
          <a:prstGeom prst="rect">
            <a:avLst/>
          </a:prstGeom>
          <a:noFill/>
          <a:ln>
            <a:noFill/>
          </a:ln>
        </p:spPr>
      </p:sp>
      <p:sp>
        <p:nvSpPr>
          <p:cNvPr id="277" name="Google Shape;277;p21"/>
          <p:cNvSpPr/>
          <p:nvPr/>
        </p:nvSpPr>
        <p:spPr>
          <a:xfrm rot="-98716">
            <a:off x="327421" y="293858"/>
            <a:ext cx="3782459" cy="4555878"/>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78" name="Google Shape;278;p21"/>
          <p:cNvSpPr txBox="1">
            <a:spLocks noGrp="1"/>
          </p:cNvSpPr>
          <p:nvPr>
            <p:ph type="title"/>
          </p:nvPr>
        </p:nvSpPr>
        <p:spPr>
          <a:xfrm rot="-108624">
            <a:off x="673475" y="530154"/>
            <a:ext cx="3038717" cy="61381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1400"/>
              <a:buNone/>
              <a:defRPr/>
            </a:lvl2pPr>
            <a:lvl3pPr lvl="2" algn="ctr">
              <a:spcBef>
                <a:spcPts val="0"/>
              </a:spcBef>
              <a:spcAft>
                <a:spcPts val="0"/>
              </a:spcAft>
              <a:buClr>
                <a:schemeClr val="lt1"/>
              </a:buClr>
              <a:buSzPts val="1400"/>
              <a:buNone/>
              <a:defRPr/>
            </a:lvl3pPr>
            <a:lvl4pPr lvl="3" algn="ctr">
              <a:spcBef>
                <a:spcPts val="0"/>
              </a:spcBef>
              <a:spcAft>
                <a:spcPts val="0"/>
              </a:spcAft>
              <a:buClr>
                <a:schemeClr val="lt1"/>
              </a:buClr>
              <a:buSzPts val="1400"/>
              <a:buNone/>
              <a:defRPr/>
            </a:lvl4pPr>
            <a:lvl5pPr lvl="4" algn="ctr">
              <a:spcBef>
                <a:spcPts val="0"/>
              </a:spcBef>
              <a:spcAft>
                <a:spcPts val="0"/>
              </a:spcAft>
              <a:buClr>
                <a:schemeClr val="lt1"/>
              </a:buClr>
              <a:buSzPts val="1400"/>
              <a:buNone/>
              <a:defRPr/>
            </a:lvl5pPr>
            <a:lvl6pPr lvl="5" algn="ctr">
              <a:spcBef>
                <a:spcPts val="0"/>
              </a:spcBef>
              <a:spcAft>
                <a:spcPts val="0"/>
              </a:spcAft>
              <a:buClr>
                <a:schemeClr val="lt1"/>
              </a:buClr>
              <a:buSzPts val="1400"/>
              <a:buNone/>
              <a:defRPr/>
            </a:lvl6pPr>
            <a:lvl7pPr lvl="6" algn="ctr">
              <a:spcBef>
                <a:spcPts val="0"/>
              </a:spcBef>
              <a:spcAft>
                <a:spcPts val="0"/>
              </a:spcAft>
              <a:buClr>
                <a:schemeClr val="lt1"/>
              </a:buClr>
              <a:buSzPts val="1400"/>
              <a:buNone/>
              <a:defRPr/>
            </a:lvl7pPr>
            <a:lvl8pPr lvl="7" algn="ctr">
              <a:spcBef>
                <a:spcPts val="0"/>
              </a:spcBef>
              <a:spcAft>
                <a:spcPts val="0"/>
              </a:spcAft>
              <a:buClr>
                <a:schemeClr val="lt1"/>
              </a:buClr>
              <a:buSzPts val="1400"/>
              <a:buNone/>
              <a:defRPr/>
            </a:lvl8pPr>
            <a:lvl9pPr lvl="8" algn="ctr">
              <a:spcBef>
                <a:spcPts val="0"/>
              </a:spcBef>
              <a:spcAft>
                <a:spcPts val="0"/>
              </a:spcAft>
              <a:buClr>
                <a:schemeClr val="lt1"/>
              </a:buClr>
              <a:buSzPts val="1400"/>
              <a:buNone/>
              <a:defRPr/>
            </a:lvl9pPr>
          </a:lstStyle>
          <a:p>
            <a:endParaRPr/>
          </a:p>
        </p:txBody>
      </p:sp>
      <p:sp>
        <p:nvSpPr>
          <p:cNvPr id="279" name="Google Shape;279;p21"/>
          <p:cNvSpPr txBox="1">
            <a:spLocks noGrp="1"/>
          </p:cNvSpPr>
          <p:nvPr>
            <p:ph type="body" idx="1"/>
          </p:nvPr>
        </p:nvSpPr>
        <p:spPr>
          <a:xfrm rot="-131721" flipH="1">
            <a:off x="577990" y="3865770"/>
            <a:ext cx="3281408" cy="616356"/>
          </a:xfrm>
          <a:prstGeom prst="rect">
            <a:avLst/>
          </a:prstGeom>
        </p:spPr>
        <p:txBody>
          <a:bodyPr spcFirstLastPara="1" wrap="square" lIns="91425" tIns="91425" rIns="91425" bIns="91425" anchor="ctr" anchorCtr="0">
            <a:spAutoFit/>
          </a:bodyPr>
          <a:lstStyle>
            <a:lvl1pPr marL="457200" lvl="0" indent="-304800" algn="ctr">
              <a:spcBef>
                <a:spcPts val="0"/>
              </a:spcBef>
              <a:spcAft>
                <a:spcPts val="0"/>
              </a:spcAft>
              <a:buSzPts val="1200"/>
              <a:buFont typeface="Manrope Medium"/>
              <a:buChar char="●"/>
              <a:defRPr>
                <a:latin typeface="Manrope Medium"/>
                <a:ea typeface="Manrope Medium"/>
                <a:cs typeface="Manrope Medium"/>
                <a:sym typeface="Manrope Medium"/>
              </a:defRPr>
            </a:lvl1pPr>
            <a:lvl2pPr marL="914400" lvl="1" indent="-304800" algn="ctr">
              <a:spcBef>
                <a:spcPts val="800"/>
              </a:spcBef>
              <a:spcAft>
                <a:spcPts val="0"/>
              </a:spcAft>
              <a:buSzPts val="1200"/>
              <a:buFont typeface="Manrope Medium"/>
              <a:buChar char="○"/>
              <a:defRPr>
                <a:latin typeface="Manrope Medium"/>
                <a:ea typeface="Manrope Medium"/>
                <a:cs typeface="Manrope Medium"/>
                <a:sym typeface="Manrope Medium"/>
              </a:defRPr>
            </a:lvl2pPr>
            <a:lvl3pPr marL="1371600" lvl="2" indent="-304800" algn="ctr">
              <a:spcBef>
                <a:spcPts val="800"/>
              </a:spcBef>
              <a:spcAft>
                <a:spcPts val="0"/>
              </a:spcAft>
              <a:buSzPts val="1200"/>
              <a:buFont typeface="Manrope Medium"/>
              <a:buChar char="■"/>
              <a:defRPr>
                <a:latin typeface="Manrope Medium"/>
                <a:ea typeface="Manrope Medium"/>
                <a:cs typeface="Manrope Medium"/>
                <a:sym typeface="Manrope Medium"/>
              </a:defRPr>
            </a:lvl3pPr>
            <a:lvl4pPr marL="1828800" lvl="3" indent="-304800" algn="ctr">
              <a:spcBef>
                <a:spcPts val="800"/>
              </a:spcBef>
              <a:spcAft>
                <a:spcPts val="0"/>
              </a:spcAft>
              <a:buSzPts val="1200"/>
              <a:buFont typeface="Manrope Medium"/>
              <a:buChar char="●"/>
              <a:defRPr>
                <a:latin typeface="Manrope Medium"/>
                <a:ea typeface="Manrope Medium"/>
                <a:cs typeface="Manrope Medium"/>
                <a:sym typeface="Manrope Medium"/>
              </a:defRPr>
            </a:lvl4pPr>
            <a:lvl5pPr marL="2286000" lvl="4" indent="-304800" algn="ctr">
              <a:spcBef>
                <a:spcPts val="800"/>
              </a:spcBef>
              <a:spcAft>
                <a:spcPts val="0"/>
              </a:spcAft>
              <a:buSzPts val="1200"/>
              <a:buFont typeface="Manrope Medium"/>
              <a:buChar char="○"/>
              <a:defRPr>
                <a:latin typeface="Manrope Medium"/>
                <a:ea typeface="Manrope Medium"/>
                <a:cs typeface="Manrope Medium"/>
                <a:sym typeface="Manrope Medium"/>
              </a:defRPr>
            </a:lvl5pPr>
            <a:lvl6pPr marL="2743200" lvl="5" indent="-304800" algn="ctr">
              <a:spcBef>
                <a:spcPts val="800"/>
              </a:spcBef>
              <a:spcAft>
                <a:spcPts val="0"/>
              </a:spcAft>
              <a:buSzPts val="1200"/>
              <a:buFont typeface="Manrope Medium"/>
              <a:buChar char="■"/>
              <a:defRPr>
                <a:latin typeface="Manrope Medium"/>
                <a:ea typeface="Manrope Medium"/>
                <a:cs typeface="Manrope Medium"/>
                <a:sym typeface="Manrope Medium"/>
              </a:defRPr>
            </a:lvl6pPr>
            <a:lvl7pPr marL="3200400" lvl="6" indent="-304800" algn="ctr">
              <a:spcBef>
                <a:spcPts val="800"/>
              </a:spcBef>
              <a:spcAft>
                <a:spcPts val="0"/>
              </a:spcAft>
              <a:buSzPts val="1200"/>
              <a:buFont typeface="Manrope Medium"/>
              <a:buChar char="●"/>
              <a:defRPr>
                <a:latin typeface="Manrope Medium"/>
                <a:ea typeface="Manrope Medium"/>
                <a:cs typeface="Manrope Medium"/>
                <a:sym typeface="Manrope Medium"/>
              </a:defRPr>
            </a:lvl7pPr>
            <a:lvl8pPr marL="3657600" lvl="7" indent="-304800" algn="ctr">
              <a:spcBef>
                <a:spcPts val="800"/>
              </a:spcBef>
              <a:spcAft>
                <a:spcPts val="0"/>
              </a:spcAft>
              <a:buSzPts val="1200"/>
              <a:buFont typeface="Manrope Medium"/>
              <a:buChar char="○"/>
              <a:defRPr>
                <a:latin typeface="Manrope Medium"/>
                <a:ea typeface="Manrope Medium"/>
                <a:cs typeface="Manrope Medium"/>
                <a:sym typeface="Manrope Medium"/>
              </a:defRPr>
            </a:lvl8pPr>
            <a:lvl9pPr marL="4114800" lvl="8" indent="-304800" algn="ctr">
              <a:spcBef>
                <a:spcPts val="800"/>
              </a:spcBef>
              <a:spcAft>
                <a:spcPts val="800"/>
              </a:spcAft>
              <a:buSzPts val="1200"/>
              <a:buFont typeface="Manrope Medium"/>
              <a:buChar char="■"/>
              <a:defRPr>
                <a:latin typeface="Manrope Medium"/>
                <a:ea typeface="Manrope Medium"/>
                <a:cs typeface="Manrope Medium"/>
                <a:sym typeface="Manrope Medium"/>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body and image 3">
  <p:cSld name="BLANK_1_1_1_1_1_1_1_1_1_1_1_1_2">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p:nvPr/>
        </p:nvSpPr>
        <p:spPr>
          <a:xfrm rot="-300782">
            <a:off x="5105280" y="419634"/>
            <a:ext cx="3577384" cy="4308283"/>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82" name="Google Shape;282;p22"/>
          <p:cNvSpPr>
            <a:spLocks noGrp="1"/>
          </p:cNvSpPr>
          <p:nvPr>
            <p:ph type="pic" idx="2"/>
          </p:nvPr>
        </p:nvSpPr>
        <p:spPr>
          <a:xfrm>
            <a:off x="2050" y="2050"/>
            <a:ext cx="4778400" cy="5143500"/>
          </a:xfrm>
          <a:prstGeom prst="rect">
            <a:avLst/>
          </a:prstGeom>
          <a:noFill/>
          <a:ln>
            <a:noFill/>
          </a:ln>
        </p:spPr>
      </p:sp>
      <p:sp>
        <p:nvSpPr>
          <p:cNvPr id="283" name="Google Shape;283;p22"/>
          <p:cNvSpPr/>
          <p:nvPr/>
        </p:nvSpPr>
        <p:spPr>
          <a:xfrm rot="134178">
            <a:off x="5002660" y="293903"/>
            <a:ext cx="3782581" cy="4555675"/>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284" name="Google Shape;284;p22"/>
          <p:cNvSpPr txBox="1">
            <a:spLocks noGrp="1"/>
          </p:cNvSpPr>
          <p:nvPr>
            <p:ph type="body" idx="1"/>
          </p:nvPr>
        </p:nvSpPr>
        <p:spPr>
          <a:xfrm rot="119438">
            <a:off x="5194650" y="1261934"/>
            <a:ext cx="3281881" cy="2287382"/>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Font typeface="Manrope Medium"/>
              <a:buChar char="●"/>
              <a:defRPr>
                <a:latin typeface="Manrope Medium"/>
                <a:ea typeface="Manrope Medium"/>
                <a:cs typeface="Manrope Medium"/>
                <a:sym typeface="Manrope Medium"/>
              </a:defRPr>
            </a:lvl1pPr>
            <a:lvl2pPr marL="914400" lvl="1" indent="-317500" algn="ctr">
              <a:spcBef>
                <a:spcPts val="0"/>
              </a:spcBef>
              <a:spcAft>
                <a:spcPts val="0"/>
              </a:spcAft>
              <a:buSzPts val="1400"/>
              <a:buFont typeface="Manrope Medium"/>
              <a:buChar char="○"/>
              <a:defRPr>
                <a:latin typeface="Manrope Medium"/>
                <a:ea typeface="Manrope Medium"/>
                <a:cs typeface="Manrope Medium"/>
                <a:sym typeface="Manrope Medium"/>
              </a:defRPr>
            </a:lvl2pPr>
            <a:lvl3pPr marL="1371600" lvl="2" indent="-317500" algn="ctr">
              <a:spcBef>
                <a:spcPts val="0"/>
              </a:spcBef>
              <a:spcAft>
                <a:spcPts val="0"/>
              </a:spcAft>
              <a:buSzPts val="1400"/>
              <a:buFont typeface="Manrope Medium"/>
              <a:buChar char="■"/>
              <a:defRPr>
                <a:latin typeface="Manrope Medium"/>
                <a:ea typeface="Manrope Medium"/>
                <a:cs typeface="Manrope Medium"/>
                <a:sym typeface="Manrope Medium"/>
              </a:defRPr>
            </a:lvl3pPr>
            <a:lvl4pPr marL="1828800" lvl="3" indent="-317500" algn="ctr">
              <a:spcBef>
                <a:spcPts val="0"/>
              </a:spcBef>
              <a:spcAft>
                <a:spcPts val="0"/>
              </a:spcAft>
              <a:buSzPts val="1400"/>
              <a:buFont typeface="Manrope Medium"/>
              <a:buChar char="●"/>
              <a:defRPr>
                <a:latin typeface="Manrope Medium"/>
                <a:ea typeface="Manrope Medium"/>
                <a:cs typeface="Manrope Medium"/>
                <a:sym typeface="Manrope Medium"/>
              </a:defRPr>
            </a:lvl4pPr>
            <a:lvl5pPr marL="2286000" lvl="4" indent="-317500" algn="ctr">
              <a:spcBef>
                <a:spcPts val="0"/>
              </a:spcBef>
              <a:spcAft>
                <a:spcPts val="0"/>
              </a:spcAft>
              <a:buSzPts val="1400"/>
              <a:buFont typeface="Manrope Medium"/>
              <a:buChar char="○"/>
              <a:defRPr>
                <a:latin typeface="Manrope Medium"/>
                <a:ea typeface="Manrope Medium"/>
                <a:cs typeface="Manrope Medium"/>
                <a:sym typeface="Manrope Medium"/>
              </a:defRPr>
            </a:lvl5pPr>
            <a:lvl6pPr marL="2743200" lvl="5" indent="-317500" algn="ctr">
              <a:spcBef>
                <a:spcPts val="0"/>
              </a:spcBef>
              <a:spcAft>
                <a:spcPts val="0"/>
              </a:spcAft>
              <a:buSzPts val="1400"/>
              <a:buFont typeface="Manrope Medium"/>
              <a:buChar char="■"/>
              <a:defRPr>
                <a:latin typeface="Manrope Medium"/>
                <a:ea typeface="Manrope Medium"/>
                <a:cs typeface="Manrope Medium"/>
                <a:sym typeface="Manrope Medium"/>
              </a:defRPr>
            </a:lvl6pPr>
            <a:lvl7pPr marL="3200400" lvl="6" indent="-317500" algn="ctr">
              <a:spcBef>
                <a:spcPts val="0"/>
              </a:spcBef>
              <a:spcAft>
                <a:spcPts val="0"/>
              </a:spcAft>
              <a:buSzPts val="1400"/>
              <a:buFont typeface="Manrope Medium"/>
              <a:buChar char="●"/>
              <a:defRPr>
                <a:latin typeface="Manrope Medium"/>
                <a:ea typeface="Manrope Medium"/>
                <a:cs typeface="Manrope Medium"/>
                <a:sym typeface="Manrope Medium"/>
              </a:defRPr>
            </a:lvl7pPr>
            <a:lvl8pPr marL="3657600" lvl="7" indent="-317500" algn="ctr">
              <a:spcBef>
                <a:spcPts val="0"/>
              </a:spcBef>
              <a:spcAft>
                <a:spcPts val="0"/>
              </a:spcAft>
              <a:buSzPts val="1400"/>
              <a:buFont typeface="Manrope Medium"/>
              <a:buChar char="○"/>
              <a:defRPr>
                <a:latin typeface="Manrope Medium"/>
                <a:ea typeface="Manrope Medium"/>
                <a:cs typeface="Manrope Medium"/>
                <a:sym typeface="Manrope Medium"/>
              </a:defRPr>
            </a:lvl8pPr>
            <a:lvl9pPr marL="4114800" lvl="8" indent="-317500" algn="ctr">
              <a:spcBef>
                <a:spcPts val="0"/>
              </a:spcBef>
              <a:spcAft>
                <a:spcPts val="0"/>
              </a:spcAft>
              <a:buSzPts val="1400"/>
              <a:buFont typeface="Manrope Medium"/>
              <a:buChar char="■"/>
              <a:defRPr>
                <a:latin typeface="Manrope Medium"/>
                <a:ea typeface="Manrope Medium"/>
                <a:cs typeface="Manrope Medium"/>
                <a:sym typeface="Manrope Medium"/>
              </a:defRPr>
            </a:lvl9pPr>
          </a:lstStyle>
          <a:p>
            <a:endParaRPr/>
          </a:p>
        </p:txBody>
      </p:sp>
      <p:sp>
        <p:nvSpPr>
          <p:cNvPr id="285" name="Google Shape;285;p22"/>
          <p:cNvSpPr txBox="1">
            <a:spLocks noGrp="1"/>
          </p:cNvSpPr>
          <p:nvPr>
            <p:ph type="title"/>
          </p:nvPr>
        </p:nvSpPr>
        <p:spPr>
          <a:xfrm rot="124275">
            <a:off x="5368207" y="536624"/>
            <a:ext cx="3037985" cy="614501"/>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1400"/>
              <a:buNone/>
              <a:defRPr/>
            </a:lvl2pPr>
            <a:lvl3pPr lvl="2" algn="ctr">
              <a:spcBef>
                <a:spcPts val="0"/>
              </a:spcBef>
              <a:spcAft>
                <a:spcPts val="0"/>
              </a:spcAft>
              <a:buClr>
                <a:schemeClr val="lt1"/>
              </a:buClr>
              <a:buSzPts val="1400"/>
              <a:buNone/>
              <a:defRPr/>
            </a:lvl3pPr>
            <a:lvl4pPr lvl="3" algn="ctr">
              <a:spcBef>
                <a:spcPts val="0"/>
              </a:spcBef>
              <a:spcAft>
                <a:spcPts val="0"/>
              </a:spcAft>
              <a:buClr>
                <a:schemeClr val="lt1"/>
              </a:buClr>
              <a:buSzPts val="1400"/>
              <a:buNone/>
              <a:defRPr/>
            </a:lvl4pPr>
            <a:lvl5pPr lvl="4" algn="ctr">
              <a:spcBef>
                <a:spcPts val="0"/>
              </a:spcBef>
              <a:spcAft>
                <a:spcPts val="0"/>
              </a:spcAft>
              <a:buClr>
                <a:schemeClr val="lt1"/>
              </a:buClr>
              <a:buSzPts val="1400"/>
              <a:buNone/>
              <a:defRPr/>
            </a:lvl5pPr>
            <a:lvl6pPr lvl="5" algn="ctr">
              <a:spcBef>
                <a:spcPts val="0"/>
              </a:spcBef>
              <a:spcAft>
                <a:spcPts val="0"/>
              </a:spcAft>
              <a:buClr>
                <a:schemeClr val="lt1"/>
              </a:buClr>
              <a:buSzPts val="1400"/>
              <a:buNone/>
              <a:defRPr/>
            </a:lvl6pPr>
            <a:lvl7pPr lvl="6" algn="ctr">
              <a:spcBef>
                <a:spcPts val="0"/>
              </a:spcBef>
              <a:spcAft>
                <a:spcPts val="0"/>
              </a:spcAft>
              <a:buClr>
                <a:schemeClr val="lt1"/>
              </a:buClr>
              <a:buSzPts val="1400"/>
              <a:buNone/>
              <a:defRPr/>
            </a:lvl7pPr>
            <a:lvl8pPr lvl="7" algn="ctr">
              <a:spcBef>
                <a:spcPts val="0"/>
              </a:spcBef>
              <a:spcAft>
                <a:spcPts val="0"/>
              </a:spcAft>
              <a:buClr>
                <a:schemeClr val="lt1"/>
              </a:buClr>
              <a:buSzPts val="1400"/>
              <a:buNone/>
              <a:defRPr/>
            </a:lvl8pPr>
            <a:lvl9pPr lvl="8" algn="ctr">
              <a:spcBef>
                <a:spcPts val="0"/>
              </a:spcBef>
              <a:spcAft>
                <a:spcPts val="0"/>
              </a:spcAft>
              <a:buClr>
                <a:schemeClr val="lt1"/>
              </a:buClr>
              <a:buSzPts val="1400"/>
              <a:buNone/>
              <a:defRPr/>
            </a:lvl9pPr>
          </a:lstStyle>
          <a:p>
            <a:endParaRPr/>
          </a:p>
        </p:txBody>
      </p:sp>
      <p:sp>
        <p:nvSpPr>
          <p:cNvPr id="286" name="Google Shape;286;p22"/>
          <p:cNvSpPr txBox="1">
            <a:spLocks noGrp="1"/>
          </p:cNvSpPr>
          <p:nvPr>
            <p:ph type="body" idx="3"/>
          </p:nvPr>
        </p:nvSpPr>
        <p:spPr>
          <a:xfrm rot="131721">
            <a:off x="5123776" y="3854495"/>
            <a:ext cx="3281408" cy="616356"/>
          </a:xfrm>
          <a:prstGeom prst="rect">
            <a:avLst/>
          </a:prstGeom>
        </p:spPr>
        <p:txBody>
          <a:bodyPr spcFirstLastPara="1" wrap="square" lIns="91425" tIns="91425" rIns="91425" bIns="91425" anchor="ctr" anchorCtr="0">
            <a:spAutoFit/>
          </a:bodyPr>
          <a:lstStyle>
            <a:lvl1pPr marL="457200" lvl="0" indent="-304800" algn="ctr">
              <a:spcBef>
                <a:spcPts val="0"/>
              </a:spcBef>
              <a:spcAft>
                <a:spcPts val="0"/>
              </a:spcAft>
              <a:buSzPts val="1200"/>
              <a:buFont typeface="Manrope Medium"/>
              <a:buChar char="●"/>
              <a:defRPr>
                <a:latin typeface="Manrope Medium"/>
                <a:ea typeface="Manrope Medium"/>
                <a:cs typeface="Manrope Medium"/>
                <a:sym typeface="Manrope Medium"/>
              </a:defRPr>
            </a:lvl1pPr>
            <a:lvl2pPr marL="914400" lvl="1" indent="-304800" algn="ctr">
              <a:spcBef>
                <a:spcPts val="800"/>
              </a:spcBef>
              <a:spcAft>
                <a:spcPts val="0"/>
              </a:spcAft>
              <a:buSzPts val="1200"/>
              <a:buFont typeface="Manrope Medium"/>
              <a:buChar char="○"/>
              <a:defRPr>
                <a:latin typeface="Manrope Medium"/>
                <a:ea typeface="Manrope Medium"/>
                <a:cs typeface="Manrope Medium"/>
                <a:sym typeface="Manrope Medium"/>
              </a:defRPr>
            </a:lvl2pPr>
            <a:lvl3pPr marL="1371600" lvl="2" indent="-304800" algn="ctr">
              <a:spcBef>
                <a:spcPts val="800"/>
              </a:spcBef>
              <a:spcAft>
                <a:spcPts val="0"/>
              </a:spcAft>
              <a:buSzPts val="1200"/>
              <a:buFont typeface="Manrope Medium"/>
              <a:buChar char="■"/>
              <a:defRPr>
                <a:latin typeface="Manrope Medium"/>
                <a:ea typeface="Manrope Medium"/>
                <a:cs typeface="Manrope Medium"/>
                <a:sym typeface="Manrope Medium"/>
              </a:defRPr>
            </a:lvl3pPr>
            <a:lvl4pPr marL="1828800" lvl="3" indent="-304800" algn="ctr">
              <a:spcBef>
                <a:spcPts val="800"/>
              </a:spcBef>
              <a:spcAft>
                <a:spcPts val="0"/>
              </a:spcAft>
              <a:buSzPts val="1200"/>
              <a:buFont typeface="Manrope Medium"/>
              <a:buChar char="●"/>
              <a:defRPr>
                <a:latin typeface="Manrope Medium"/>
                <a:ea typeface="Manrope Medium"/>
                <a:cs typeface="Manrope Medium"/>
                <a:sym typeface="Manrope Medium"/>
              </a:defRPr>
            </a:lvl4pPr>
            <a:lvl5pPr marL="2286000" lvl="4" indent="-304800" algn="ctr">
              <a:spcBef>
                <a:spcPts val="800"/>
              </a:spcBef>
              <a:spcAft>
                <a:spcPts val="0"/>
              </a:spcAft>
              <a:buSzPts val="1200"/>
              <a:buFont typeface="Manrope Medium"/>
              <a:buChar char="○"/>
              <a:defRPr>
                <a:latin typeface="Manrope Medium"/>
                <a:ea typeface="Manrope Medium"/>
                <a:cs typeface="Manrope Medium"/>
                <a:sym typeface="Manrope Medium"/>
              </a:defRPr>
            </a:lvl5pPr>
            <a:lvl6pPr marL="2743200" lvl="5" indent="-304800" algn="ctr">
              <a:spcBef>
                <a:spcPts val="800"/>
              </a:spcBef>
              <a:spcAft>
                <a:spcPts val="0"/>
              </a:spcAft>
              <a:buSzPts val="1200"/>
              <a:buFont typeface="Manrope Medium"/>
              <a:buChar char="■"/>
              <a:defRPr>
                <a:latin typeface="Manrope Medium"/>
                <a:ea typeface="Manrope Medium"/>
                <a:cs typeface="Manrope Medium"/>
                <a:sym typeface="Manrope Medium"/>
              </a:defRPr>
            </a:lvl6pPr>
            <a:lvl7pPr marL="3200400" lvl="6" indent="-304800" algn="ctr">
              <a:spcBef>
                <a:spcPts val="800"/>
              </a:spcBef>
              <a:spcAft>
                <a:spcPts val="0"/>
              </a:spcAft>
              <a:buSzPts val="1200"/>
              <a:buFont typeface="Manrope Medium"/>
              <a:buChar char="●"/>
              <a:defRPr>
                <a:latin typeface="Manrope Medium"/>
                <a:ea typeface="Manrope Medium"/>
                <a:cs typeface="Manrope Medium"/>
                <a:sym typeface="Manrope Medium"/>
              </a:defRPr>
            </a:lvl7pPr>
            <a:lvl8pPr marL="3657600" lvl="7" indent="-304800" algn="ctr">
              <a:spcBef>
                <a:spcPts val="800"/>
              </a:spcBef>
              <a:spcAft>
                <a:spcPts val="0"/>
              </a:spcAft>
              <a:buSzPts val="1200"/>
              <a:buFont typeface="Manrope Medium"/>
              <a:buChar char="○"/>
              <a:defRPr>
                <a:latin typeface="Manrope Medium"/>
                <a:ea typeface="Manrope Medium"/>
                <a:cs typeface="Manrope Medium"/>
                <a:sym typeface="Manrope Medium"/>
              </a:defRPr>
            </a:lvl8pPr>
            <a:lvl9pPr marL="4114800" lvl="8" indent="-304800" algn="ctr">
              <a:spcBef>
                <a:spcPts val="800"/>
              </a:spcBef>
              <a:spcAft>
                <a:spcPts val="800"/>
              </a:spcAft>
              <a:buSzPts val="1200"/>
              <a:buFont typeface="Manrope Medium"/>
              <a:buChar char="■"/>
              <a:defRPr>
                <a:latin typeface="Manrope Medium"/>
                <a:ea typeface="Manrope Medium"/>
                <a:cs typeface="Manrope Medium"/>
                <a:sym typeface="Manrope Medium"/>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and Subtitle">
  <p:cSld name="CUSTOM_1_1_3_1">
    <p:spTree>
      <p:nvGrpSpPr>
        <p:cNvPr id="1" name="Shape 287"/>
        <p:cNvGrpSpPr/>
        <p:nvPr/>
      </p:nvGrpSpPr>
      <p:grpSpPr>
        <a:xfrm>
          <a:off x="0" y="0"/>
          <a:ext cx="0" cy="0"/>
          <a:chOff x="0" y="0"/>
          <a:chExt cx="0" cy="0"/>
        </a:xfrm>
      </p:grpSpPr>
      <p:grpSp>
        <p:nvGrpSpPr>
          <p:cNvPr id="288" name="Google Shape;288;p23"/>
          <p:cNvGrpSpPr/>
          <p:nvPr/>
        </p:nvGrpSpPr>
        <p:grpSpPr>
          <a:xfrm>
            <a:off x="392964" y="576950"/>
            <a:ext cx="8764835" cy="4114800"/>
            <a:chOff x="374175" y="576950"/>
            <a:chExt cx="8783280" cy="4114800"/>
          </a:xfrm>
        </p:grpSpPr>
        <p:cxnSp>
          <p:nvCxnSpPr>
            <p:cNvPr id="289" name="Google Shape;289;p23"/>
            <p:cNvCxnSpPr/>
            <p:nvPr/>
          </p:nvCxnSpPr>
          <p:spPr>
            <a:xfrm>
              <a:off x="374175" y="576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90" name="Google Shape;290;p23"/>
            <p:cNvCxnSpPr/>
            <p:nvPr/>
          </p:nvCxnSpPr>
          <p:spPr>
            <a:xfrm>
              <a:off x="380655" y="1110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91" name="Google Shape;291;p23"/>
            <p:cNvCxnSpPr/>
            <p:nvPr/>
          </p:nvCxnSpPr>
          <p:spPr>
            <a:xfrm>
              <a:off x="380655" y="1643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92" name="Google Shape;292;p23"/>
            <p:cNvCxnSpPr/>
            <p:nvPr/>
          </p:nvCxnSpPr>
          <p:spPr>
            <a:xfrm>
              <a:off x="380655" y="2100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93" name="Google Shape;293;p23"/>
            <p:cNvCxnSpPr/>
            <p:nvPr/>
          </p:nvCxnSpPr>
          <p:spPr>
            <a:xfrm>
              <a:off x="380655" y="2634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94" name="Google Shape;294;p23"/>
            <p:cNvCxnSpPr/>
            <p:nvPr/>
          </p:nvCxnSpPr>
          <p:spPr>
            <a:xfrm>
              <a:off x="380655" y="3167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95" name="Google Shape;295;p23"/>
            <p:cNvCxnSpPr/>
            <p:nvPr/>
          </p:nvCxnSpPr>
          <p:spPr>
            <a:xfrm>
              <a:off x="380655" y="3624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96" name="Google Shape;296;p23"/>
            <p:cNvCxnSpPr/>
            <p:nvPr/>
          </p:nvCxnSpPr>
          <p:spPr>
            <a:xfrm>
              <a:off x="380655" y="4158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297" name="Google Shape;297;p23"/>
            <p:cNvCxnSpPr/>
            <p:nvPr/>
          </p:nvCxnSpPr>
          <p:spPr>
            <a:xfrm>
              <a:off x="380655" y="4691750"/>
              <a:ext cx="8776800" cy="0"/>
            </a:xfrm>
            <a:prstGeom prst="straightConnector1">
              <a:avLst/>
            </a:prstGeom>
            <a:noFill/>
            <a:ln w="9525" cap="flat" cmpd="sng">
              <a:solidFill>
                <a:schemeClr val="accent5"/>
              </a:solidFill>
              <a:prstDash val="solid"/>
              <a:round/>
              <a:headEnd type="none" w="sm" len="sm"/>
              <a:tailEnd type="none" w="sm" len="sm"/>
            </a:ln>
          </p:spPr>
        </p:cxnSp>
      </p:grpSp>
      <p:cxnSp>
        <p:nvCxnSpPr>
          <p:cNvPr id="298" name="Google Shape;298;p23"/>
          <p:cNvCxnSpPr/>
          <p:nvPr/>
        </p:nvCxnSpPr>
        <p:spPr>
          <a:xfrm>
            <a:off x="392950" y="-20266"/>
            <a:ext cx="0" cy="5165700"/>
          </a:xfrm>
          <a:prstGeom prst="straightConnector1">
            <a:avLst/>
          </a:prstGeom>
          <a:noFill/>
          <a:ln w="9525" cap="flat" cmpd="sng">
            <a:solidFill>
              <a:schemeClr val="accent5"/>
            </a:solidFill>
            <a:prstDash val="solid"/>
            <a:round/>
            <a:headEnd type="none" w="sm" len="sm"/>
            <a:tailEnd type="none" w="sm" len="sm"/>
          </a:ln>
        </p:spPr>
      </p:cxnSp>
      <p:grpSp>
        <p:nvGrpSpPr>
          <p:cNvPr id="299" name="Google Shape;299;p23"/>
          <p:cNvGrpSpPr/>
          <p:nvPr/>
        </p:nvGrpSpPr>
        <p:grpSpPr>
          <a:xfrm>
            <a:off x="114406" y="175123"/>
            <a:ext cx="134104" cy="4750255"/>
            <a:chOff x="114406" y="175123"/>
            <a:chExt cx="134104" cy="4750255"/>
          </a:xfrm>
        </p:grpSpPr>
        <p:grpSp>
          <p:nvGrpSpPr>
            <p:cNvPr id="300" name="Google Shape;300;p23"/>
            <p:cNvGrpSpPr/>
            <p:nvPr/>
          </p:nvGrpSpPr>
          <p:grpSpPr>
            <a:xfrm>
              <a:off x="114406" y="175123"/>
              <a:ext cx="134104" cy="4334807"/>
              <a:chOff x="5432271" y="383100"/>
              <a:chExt cx="137854" cy="4456010"/>
            </a:xfrm>
          </p:grpSpPr>
          <p:grpSp>
            <p:nvGrpSpPr>
              <p:cNvPr id="301" name="Google Shape;301;p23"/>
              <p:cNvGrpSpPr/>
              <p:nvPr/>
            </p:nvGrpSpPr>
            <p:grpSpPr>
              <a:xfrm>
                <a:off x="5432271" y="383100"/>
                <a:ext cx="137854" cy="981668"/>
                <a:chOff x="5432271" y="383100"/>
                <a:chExt cx="137854" cy="981668"/>
              </a:xfrm>
            </p:grpSpPr>
            <p:sp>
              <p:nvSpPr>
                <p:cNvPr id="302" name="Google Shape;302;p23"/>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03" name="Google Shape;303;p23"/>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04" name="Google Shape;304;p23"/>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305" name="Google Shape;305;p23"/>
              <p:cNvGrpSpPr/>
              <p:nvPr/>
            </p:nvGrpSpPr>
            <p:grpSpPr>
              <a:xfrm>
                <a:off x="5432271" y="1678500"/>
                <a:ext cx="137854" cy="981668"/>
                <a:chOff x="5432271" y="383100"/>
                <a:chExt cx="137854" cy="981668"/>
              </a:xfrm>
            </p:grpSpPr>
            <p:sp>
              <p:nvSpPr>
                <p:cNvPr id="306" name="Google Shape;306;p23"/>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07" name="Google Shape;307;p23"/>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08" name="Google Shape;308;p23"/>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309" name="Google Shape;309;p23"/>
              <p:cNvGrpSpPr/>
              <p:nvPr/>
            </p:nvGrpSpPr>
            <p:grpSpPr>
              <a:xfrm>
                <a:off x="5432271" y="2973900"/>
                <a:ext cx="137854" cy="981668"/>
                <a:chOff x="5432271" y="383100"/>
                <a:chExt cx="137854" cy="981668"/>
              </a:xfrm>
            </p:grpSpPr>
            <p:sp>
              <p:nvSpPr>
                <p:cNvPr id="310" name="Google Shape;310;p23"/>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11" name="Google Shape;311;p23"/>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12" name="Google Shape;312;p23"/>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313" name="Google Shape;313;p23"/>
              <p:cNvGrpSpPr/>
              <p:nvPr/>
            </p:nvGrpSpPr>
            <p:grpSpPr>
              <a:xfrm>
                <a:off x="5432271" y="4269300"/>
                <a:ext cx="137854" cy="569810"/>
                <a:chOff x="5432271" y="383100"/>
                <a:chExt cx="137854" cy="569810"/>
              </a:xfrm>
            </p:grpSpPr>
            <p:sp>
              <p:nvSpPr>
                <p:cNvPr id="314" name="Google Shape;314;p23"/>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15" name="Google Shape;315;p23"/>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sp>
          <p:nvSpPr>
            <p:cNvPr id="316" name="Google Shape;316;p23"/>
            <p:cNvSpPr/>
            <p:nvPr/>
          </p:nvSpPr>
          <p:spPr>
            <a:xfrm>
              <a:off x="115150" y="4798178"/>
              <a:ext cx="132600" cy="1272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sp>
        <p:nvSpPr>
          <p:cNvPr id="317" name="Google Shape;317;p23"/>
          <p:cNvSpPr txBox="1">
            <a:spLocks noGrp="1"/>
          </p:cNvSpPr>
          <p:nvPr>
            <p:ph type="subTitle" idx="1"/>
          </p:nvPr>
        </p:nvSpPr>
        <p:spPr>
          <a:xfrm>
            <a:off x="3063300" y="413950"/>
            <a:ext cx="2445000" cy="911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800"/>
              <a:buFont typeface="Arial"/>
              <a:buNone/>
              <a:defRPr sz="1000">
                <a:latin typeface="Manrope Medium"/>
                <a:ea typeface="Manrope Medium"/>
                <a:cs typeface="Manrope Medium"/>
                <a:sym typeface="Manrope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23"/>
          <p:cNvSpPr txBox="1">
            <a:spLocks noGrp="1"/>
          </p:cNvSpPr>
          <p:nvPr>
            <p:ph type="title"/>
          </p:nvPr>
        </p:nvSpPr>
        <p:spPr>
          <a:xfrm>
            <a:off x="513300" y="419950"/>
            <a:ext cx="2641500" cy="10158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big ideas">
  <p:cSld name="BLANK_1_1_1_1_1_1_1_1_1_1_1_1_1_1_1">
    <p:bg>
      <p:bgPr>
        <a:solidFill>
          <a:schemeClr val="lt1"/>
        </a:solidFill>
        <a:effectLst/>
      </p:bgPr>
    </p:bg>
    <p:spTree>
      <p:nvGrpSpPr>
        <p:cNvPr id="1" name="Shape 319"/>
        <p:cNvGrpSpPr/>
        <p:nvPr/>
      </p:nvGrpSpPr>
      <p:grpSpPr>
        <a:xfrm>
          <a:off x="0" y="0"/>
          <a:ext cx="0" cy="0"/>
          <a:chOff x="0" y="0"/>
          <a:chExt cx="0" cy="0"/>
        </a:xfrm>
      </p:grpSpPr>
      <p:sp>
        <p:nvSpPr>
          <p:cNvPr id="320" name="Google Shape;320;p24"/>
          <p:cNvSpPr txBox="1">
            <a:spLocks noGrp="1"/>
          </p:cNvSpPr>
          <p:nvPr>
            <p:ph type="body" idx="1"/>
          </p:nvPr>
        </p:nvSpPr>
        <p:spPr>
          <a:xfrm rot="-188853">
            <a:off x="683183" y="2219155"/>
            <a:ext cx="1890452" cy="1486342"/>
          </a:xfrm>
          <a:prstGeom prst="rect">
            <a:avLst/>
          </a:prstGeom>
        </p:spPr>
        <p:txBody>
          <a:bodyPr spcFirstLastPara="1" wrap="square" lIns="91425" tIns="91425" rIns="91425" bIns="91425" anchor="t" anchorCtr="0">
            <a:noAutofit/>
          </a:bodyPr>
          <a:lstStyle>
            <a:lvl1pPr marL="457200" lvl="0" indent="-228600">
              <a:spcBef>
                <a:spcPts val="0"/>
              </a:spcBef>
              <a:spcAft>
                <a:spcPts val="0"/>
              </a:spcAft>
              <a:buClr>
                <a:schemeClr val="dk1"/>
              </a:buClr>
              <a:buSzPts val="1200"/>
              <a:buNone/>
              <a:defRPr sz="1000">
                <a:solidFill>
                  <a:schemeClr val="dk1"/>
                </a:solidFill>
                <a:latin typeface="Manrope Medium"/>
                <a:ea typeface="Manrope Medium"/>
                <a:cs typeface="Manrope Medium"/>
                <a:sym typeface="Manrope Medium"/>
              </a:defRPr>
            </a:lvl1pPr>
            <a:lvl2pPr marL="914400" lvl="1" indent="-292100">
              <a:spcBef>
                <a:spcPts val="10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2pPr>
            <a:lvl3pPr marL="1371600" lvl="2"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3pPr>
            <a:lvl4pPr marL="1828800" lvl="3"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4pPr>
            <a:lvl5pPr marL="2286000" lvl="4"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5pPr>
            <a:lvl6pPr marL="2743200" lvl="5"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6pPr>
            <a:lvl7pPr marL="3200400" lvl="6"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7pPr>
            <a:lvl8pPr marL="3657600" lvl="7"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8pPr>
            <a:lvl9pPr marL="4114800" lvl="8"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9pPr>
          </a:lstStyle>
          <a:p>
            <a:endParaRPr/>
          </a:p>
        </p:txBody>
      </p:sp>
      <p:grpSp>
        <p:nvGrpSpPr>
          <p:cNvPr id="321" name="Google Shape;321;p24"/>
          <p:cNvGrpSpPr/>
          <p:nvPr/>
        </p:nvGrpSpPr>
        <p:grpSpPr>
          <a:xfrm>
            <a:off x="8663938" y="3954675"/>
            <a:ext cx="502925" cy="1209925"/>
            <a:chOff x="8642600" y="3954675"/>
            <a:chExt cx="502925" cy="1209925"/>
          </a:xfrm>
        </p:grpSpPr>
        <p:sp>
          <p:nvSpPr>
            <p:cNvPr id="322" name="Google Shape;322;p24"/>
            <p:cNvSpPr/>
            <p:nvPr/>
          </p:nvSpPr>
          <p:spPr>
            <a:xfrm>
              <a:off x="8642600" y="3954675"/>
              <a:ext cx="502925" cy="1196325"/>
            </a:xfrm>
            <a:custGeom>
              <a:avLst/>
              <a:gdLst/>
              <a:ahLst/>
              <a:cxnLst/>
              <a:rect l="l" t="t" r="r" b="b"/>
              <a:pathLst>
                <a:path w="20117" h="47853" extrusionOk="0">
                  <a:moveTo>
                    <a:pt x="20117" y="0"/>
                  </a:moveTo>
                  <a:lnTo>
                    <a:pt x="20117" y="47853"/>
                  </a:lnTo>
                  <a:lnTo>
                    <a:pt x="0" y="47853"/>
                  </a:lnTo>
                  <a:close/>
                </a:path>
              </a:pathLst>
            </a:custGeom>
            <a:solidFill>
              <a:schemeClr val="dk1"/>
            </a:solidFill>
            <a:ln>
              <a:noFill/>
            </a:ln>
          </p:spPr>
        </p:sp>
        <p:cxnSp>
          <p:nvCxnSpPr>
            <p:cNvPr id="323" name="Google Shape;323;p24"/>
            <p:cNvCxnSpPr/>
            <p:nvPr/>
          </p:nvCxnSpPr>
          <p:spPr>
            <a:xfrm flipH="1">
              <a:off x="8779700" y="4349200"/>
              <a:ext cx="358200" cy="815400"/>
            </a:xfrm>
            <a:prstGeom prst="straightConnector1">
              <a:avLst/>
            </a:prstGeom>
            <a:noFill/>
            <a:ln w="9525" cap="flat" cmpd="sng">
              <a:solidFill>
                <a:schemeClr val="lt1"/>
              </a:solidFill>
              <a:prstDash val="solid"/>
              <a:round/>
              <a:headEnd type="none" w="sm" len="sm"/>
              <a:tailEnd type="none" w="sm" len="sm"/>
            </a:ln>
          </p:spPr>
        </p:cxnSp>
      </p:grpSp>
      <p:sp>
        <p:nvSpPr>
          <p:cNvPr id="324" name="Google Shape;324;p24"/>
          <p:cNvSpPr txBox="1">
            <a:spLocks noGrp="1"/>
          </p:cNvSpPr>
          <p:nvPr>
            <p:ph type="body" idx="2"/>
          </p:nvPr>
        </p:nvSpPr>
        <p:spPr>
          <a:xfrm rot="124964">
            <a:off x="5014631" y="765881"/>
            <a:ext cx="1890349" cy="1486281"/>
          </a:xfrm>
          <a:prstGeom prst="rect">
            <a:avLst/>
          </a:prstGeom>
        </p:spPr>
        <p:txBody>
          <a:bodyPr spcFirstLastPara="1" wrap="square" lIns="91425" tIns="91425" rIns="91425" bIns="91425" anchor="t" anchorCtr="0">
            <a:noAutofit/>
          </a:bodyPr>
          <a:lstStyle>
            <a:lvl1pPr marL="457200" lvl="0" indent="-228600">
              <a:spcBef>
                <a:spcPts val="0"/>
              </a:spcBef>
              <a:spcAft>
                <a:spcPts val="0"/>
              </a:spcAft>
              <a:buClr>
                <a:schemeClr val="dk1"/>
              </a:buClr>
              <a:buSzPts val="1200"/>
              <a:buNone/>
              <a:defRPr sz="1000">
                <a:solidFill>
                  <a:schemeClr val="dk1"/>
                </a:solidFill>
                <a:latin typeface="Manrope Medium"/>
                <a:ea typeface="Manrope Medium"/>
                <a:cs typeface="Manrope Medium"/>
                <a:sym typeface="Manrope Medium"/>
              </a:defRPr>
            </a:lvl1pPr>
            <a:lvl2pPr marL="914400" lvl="1" indent="-292100">
              <a:spcBef>
                <a:spcPts val="10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2pPr>
            <a:lvl3pPr marL="1371600" lvl="2"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3pPr>
            <a:lvl4pPr marL="1828800" lvl="3"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4pPr>
            <a:lvl5pPr marL="2286000" lvl="4"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5pPr>
            <a:lvl6pPr marL="2743200" lvl="5"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6pPr>
            <a:lvl7pPr marL="3200400" lvl="6"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7pPr>
            <a:lvl8pPr marL="3657600" lvl="7"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8pPr>
            <a:lvl9pPr marL="4114800" lvl="8"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9pPr>
          </a:lstStyle>
          <a:p>
            <a:endParaRPr/>
          </a:p>
        </p:txBody>
      </p:sp>
      <p:sp>
        <p:nvSpPr>
          <p:cNvPr id="325" name="Google Shape;325;p24"/>
          <p:cNvSpPr txBox="1">
            <a:spLocks noGrp="1"/>
          </p:cNvSpPr>
          <p:nvPr>
            <p:ph type="body" idx="3"/>
          </p:nvPr>
        </p:nvSpPr>
        <p:spPr>
          <a:xfrm rot="351430">
            <a:off x="3021711" y="3296608"/>
            <a:ext cx="1890268" cy="1486173"/>
          </a:xfrm>
          <a:prstGeom prst="rect">
            <a:avLst/>
          </a:prstGeom>
        </p:spPr>
        <p:txBody>
          <a:bodyPr spcFirstLastPara="1" wrap="square" lIns="91425" tIns="91425" rIns="91425" bIns="91425" anchor="t" anchorCtr="0">
            <a:spAutoFit/>
          </a:bodyPr>
          <a:lstStyle>
            <a:lvl1pPr marL="457200" lvl="0" indent="-228600">
              <a:spcBef>
                <a:spcPts val="0"/>
              </a:spcBef>
              <a:spcAft>
                <a:spcPts val="0"/>
              </a:spcAft>
              <a:buClr>
                <a:schemeClr val="dk1"/>
              </a:buClr>
              <a:buSzPts val="1200"/>
              <a:buNone/>
              <a:defRPr sz="1000">
                <a:solidFill>
                  <a:schemeClr val="dk1"/>
                </a:solidFill>
                <a:latin typeface="Manrope Medium"/>
                <a:ea typeface="Manrope Medium"/>
                <a:cs typeface="Manrope Medium"/>
                <a:sym typeface="Manrope Medium"/>
              </a:defRPr>
            </a:lvl1pPr>
            <a:lvl2pPr marL="914400" lvl="1" indent="-292100">
              <a:spcBef>
                <a:spcPts val="10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2pPr>
            <a:lvl3pPr marL="1371600" lvl="2" indent="-2921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3pPr>
            <a:lvl4pPr marL="1828800" lvl="3" indent="-2921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4pPr>
            <a:lvl5pPr marL="2286000" lvl="4" indent="-2921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5pPr>
            <a:lvl6pPr marL="2743200" lvl="5" indent="-2921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6pPr>
            <a:lvl7pPr marL="3200400" lvl="6" indent="-2921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7pPr>
            <a:lvl8pPr marL="3657600" lvl="7" indent="-2921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8pPr>
            <a:lvl9pPr marL="4114800" lvl="8" indent="-292100">
              <a:spcBef>
                <a:spcPts val="800"/>
              </a:spcBef>
              <a:spcAft>
                <a:spcPts val="80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9pPr>
          </a:lstStyle>
          <a:p>
            <a:endParaRPr/>
          </a:p>
        </p:txBody>
      </p:sp>
      <p:sp>
        <p:nvSpPr>
          <p:cNvPr id="326" name="Google Shape;326;p24"/>
          <p:cNvSpPr txBox="1">
            <a:spLocks noGrp="1"/>
          </p:cNvSpPr>
          <p:nvPr>
            <p:ph type="body" idx="4"/>
          </p:nvPr>
        </p:nvSpPr>
        <p:spPr>
          <a:xfrm rot="3819">
            <a:off x="6728901" y="3168092"/>
            <a:ext cx="1890601" cy="1485901"/>
          </a:xfrm>
          <a:prstGeom prst="rect">
            <a:avLst/>
          </a:prstGeom>
        </p:spPr>
        <p:txBody>
          <a:bodyPr spcFirstLastPara="1" wrap="square" lIns="91425" tIns="91425" rIns="91425" bIns="91425" anchor="t" anchorCtr="0">
            <a:noAutofit/>
          </a:bodyPr>
          <a:lstStyle>
            <a:lvl1pPr marL="457200" lvl="0" indent="-228600">
              <a:spcBef>
                <a:spcPts val="0"/>
              </a:spcBef>
              <a:spcAft>
                <a:spcPts val="0"/>
              </a:spcAft>
              <a:buClr>
                <a:schemeClr val="dk1"/>
              </a:buClr>
              <a:buSzPts val="1200"/>
              <a:buNone/>
              <a:defRPr sz="1000">
                <a:solidFill>
                  <a:schemeClr val="dk1"/>
                </a:solidFill>
                <a:latin typeface="Manrope Medium"/>
                <a:ea typeface="Manrope Medium"/>
                <a:cs typeface="Manrope Medium"/>
                <a:sym typeface="Manrope Medium"/>
              </a:defRPr>
            </a:lvl1pPr>
            <a:lvl2pPr marL="914400" lvl="1" indent="-292100">
              <a:spcBef>
                <a:spcPts val="10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2pPr>
            <a:lvl3pPr marL="1371600" lvl="2"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3pPr>
            <a:lvl4pPr marL="1828800" lvl="3"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4pPr>
            <a:lvl5pPr marL="2286000" lvl="4"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5pPr>
            <a:lvl6pPr marL="2743200" lvl="5"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6pPr>
            <a:lvl7pPr marL="3200400" lvl="6"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7pPr>
            <a:lvl8pPr marL="3657600" lvl="7"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8pPr>
            <a:lvl9pPr marL="4114800" lvl="8" indent="-2921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9pPr>
          </a:lstStyle>
          <a:p>
            <a:endParaRPr/>
          </a:p>
        </p:txBody>
      </p:sp>
      <p:sp>
        <p:nvSpPr>
          <p:cNvPr id="327" name="Google Shape;327;p24"/>
          <p:cNvSpPr txBox="1">
            <a:spLocks noGrp="1"/>
          </p:cNvSpPr>
          <p:nvPr>
            <p:ph type="title"/>
          </p:nvPr>
        </p:nvSpPr>
        <p:spPr>
          <a:xfrm>
            <a:off x="513300" y="375350"/>
            <a:ext cx="2796300" cy="651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2400"/>
              <a:buNone/>
              <a:defRPr sz="2400" b="0">
                <a:solidFill>
                  <a:schemeClr val="dk1"/>
                </a:solidFill>
              </a:defRPr>
            </a:lvl1pPr>
            <a:lvl2pPr lvl="1">
              <a:spcBef>
                <a:spcPts val="0"/>
              </a:spcBef>
              <a:spcAft>
                <a:spcPts val="0"/>
              </a:spcAft>
              <a:buClr>
                <a:schemeClr val="lt1"/>
              </a:buClr>
              <a:buSzPts val="2400"/>
              <a:buNone/>
              <a:defRPr sz="2400"/>
            </a:lvl2pPr>
            <a:lvl3pPr lvl="2">
              <a:spcBef>
                <a:spcPts val="0"/>
              </a:spcBef>
              <a:spcAft>
                <a:spcPts val="0"/>
              </a:spcAft>
              <a:buClr>
                <a:schemeClr val="lt1"/>
              </a:buClr>
              <a:buSzPts val="2400"/>
              <a:buNone/>
              <a:defRPr sz="2400"/>
            </a:lvl3pPr>
            <a:lvl4pPr lvl="3">
              <a:spcBef>
                <a:spcPts val="0"/>
              </a:spcBef>
              <a:spcAft>
                <a:spcPts val="0"/>
              </a:spcAft>
              <a:buClr>
                <a:schemeClr val="lt1"/>
              </a:buClr>
              <a:buSzPts val="2400"/>
              <a:buNone/>
              <a:defRPr sz="2400"/>
            </a:lvl4pPr>
            <a:lvl5pPr lvl="4">
              <a:spcBef>
                <a:spcPts val="0"/>
              </a:spcBef>
              <a:spcAft>
                <a:spcPts val="0"/>
              </a:spcAft>
              <a:buClr>
                <a:schemeClr val="lt1"/>
              </a:buClr>
              <a:buSzPts val="2400"/>
              <a:buNone/>
              <a:defRPr sz="2400"/>
            </a:lvl5pPr>
            <a:lvl6pPr lvl="5">
              <a:spcBef>
                <a:spcPts val="0"/>
              </a:spcBef>
              <a:spcAft>
                <a:spcPts val="0"/>
              </a:spcAft>
              <a:buClr>
                <a:schemeClr val="lt1"/>
              </a:buClr>
              <a:buSzPts val="2400"/>
              <a:buNone/>
              <a:defRPr sz="2400"/>
            </a:lvl6pPr>
            <a:lvl7pPr lvl="6">
              <a:spcBef>
                <a:spcPts val="0"/>
              </a:spcBef>
              <a:spcAft>
                <a:spcPts val="0"/>
              </a:spcAft>
              <a:buClr>
                <a:schemeClr val="lt1"/>
              </a:buClr>
              <a:buSzPts val="2400"/>
              <a:buNone/>
              <a:defRPr sz="2400"/>
            </a:lvl7pPr>
            <a:lvl8pPr lvl="7">
              <a:spcBef>
                <a:spcPts val="0"/>
              </a:spcBef>
              <a:spcAft>
                <a:spcPts val="0"/>
              </a:spcAft>
              <a:buClr>
                <a:schemeClr val="lt1"/>
              </a:buClr>
              <a:buSzPts val="2400"/>
              <a:buNone/>
              <a:defRPr sz="2400"/>
            </a:lvl8pPr>
            <a:lvl9pPr lvl="8">
              <a:spcBef>
                <a:spcPts val="0"/>
              </a:spcBef>
              <a:spcAft>
                <a:spcPts val="0"/>
              </a:spcAft>
              <a:buClr>
                <a:schemeClr val="lt1"/>
              </a:buClr>
              <a:buSzPts val="2400"/>
              <a:buNone/>
              <a:defRPr sz="2400"/>
            </a:lvl9pPr>
          </a:lstStyle>
          <a:p>
            <a:endParaRPr/>
          </a:p>
        </p:txBody>
      </p:sp>
      <p:sp>
        <p:nvSpPr>
          <p:cNvPr id="328" name="Google Shape;328;p24"/>
          <p:cNvSpPr txBox="1">
            <a:spLocks noGrp="1"/>
          </p:cNvSpPr>
          <p:nvPr>
            <p:ph type="subTitle" idx="5"/>
          </p:nvPr>
        </p:nvSpPr>
        <p:spPr>
          <a:xfrm rot="-226014">
            <a:off x="619152" y="1527866"/>
            <a:ext cx="1890484" cy="54778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2pPr>
            <a:lvl3pPr lvl="2"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3pPr>
            <a:lvl4pPr lvl="3"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4pPr>
            <a:lvl5pPr lvl="4"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5pPr>
            <a:lvl6pPr lvl="5"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6pPr>
            <a:lvl7pPr lvl="6"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7pPr>
            <a:lvl8pPr lvl="7"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8pPr>
            <a:lvl9pPr lvl="8" algn="ctr">
              <a:lnSpc>
                <a:spcPct val="100000"/>
              </a:lnSpc>
              <a:spcBef>
                <a:spcPts val="800"/>
              </a:spcBef>
              <a:spcAft>
                <a:spcPts val="800"/>
              </a:spcAft>
              <a:buClr>
                <a:schemeClr val="dk1"/>
              </a:buClr>
              <a:buSzPts val="3000"/>
              <a:buFont typeface="Anton"/>
              <a:buNone/>
              <a:defRPr sz="3000">
                <a:solidFill>
                  <a:schemeClr val="dk1"/>
                </a:solidFill>
                <a:latin typeface="Anton"/>
                <a:ea typeface="Anton"/>
                <a:cs typeface="Anton"/>
                <a:sym typeface="Anton"/>
              </a:defRPr>
            </a:lvl9pPr>
          </a:lstStyle>
          <a:p>
            <a:endParaRPr/>
          </a:p>
        </p:txBody>
      </p:sp>
      <p:sp>
        <p:nvSpPr>
          <p:cNvPr id="329" name="Google Shape;329;p24"/>
          <p:cNvSpPr txBox="1">
            <a:spLocks noGrp="1"/>
          </p:cNvSpPr>
          <p:nvPr>
            <p:ph type="subTitle" idx="6"/>
          </p:nvPr>
        </p:nvSpPr>
        <p:spPr>
          <a:xfrm rot="126162">
            <a:off x="5024491" y="108292"/>
            <a:ext cx="1970527" cy="549668"/>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2pPr>
            <a:lvl3pPr lvl="2"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3pPr>
            <a:lvl4pPr lvl="3"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4pPr>
            <a:lvl5pPr lvl="4"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5pPr>
            <a:lvl6pPr lvl="5"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6pPr>
            <a:lvl7pPr lvl="6"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7pPr>
            <a:lvl8pPr lvl="7"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8pPr>
            <a:lvl9pPr lvl="8" algn="ctr">
              <a:lnSpc>
                <a:spcPct val="100000"/>
              </a:lnSpc>
              <a:spcBef>
                <a:spcPts val="800"/>
              </a:spcBef>
              <a:spcAft>
                <a:spcPts val="800"/>
              </a:spcAft>
              <a:buClr>
                <a:schemeClr val="dk1"/>
              </a:buClr>
              <a:buSzPts val="3000"/>
              <a:buFont typeface="Anton"/>
              <a:buNone/>
              <a:defRPr sz="3000">
                <a:solidFill>
                  <a:schemeClr val="dk1"/>
                </a:solidFill>
                <a:latin typeface="Anton"/>
                <a:ea typeface="Anton"/>
                <a:cs typeface="Anton"/>
                <a:sym typeface="Anton"/>
              </a:defRPr>
            </a:lvl9pPr>
          </a:lstStyle>
          <a:p>
            <a:endParaRPr/>
          </a:p>
        </p:txBody>
      </p:sp>
      <p:sp>
        <p:nvSpPr>
          <p:cNvPr id="330" name="Google Shape;330;p24"/>
          <p:cNvSpPr txBox="1">
            <a:spLocks noGrp="1"/>
          </p:cNvSpPr>
          <p:nvPr>
            <p:ph type="subTitle" idx="7"/>
          </p:nvPr>
        </p:nvSpPr>
        <p:spPr>
          <a:xfrm rot="348762">
            <a:off x="3115150" y="2659506"/>
            <a:ext cx="1943191" cy="546097"/>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2pPr>
            <a:lvl3pPr lvl="2"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3pPr>
            <a:lvl4pPr lvl="3"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4pPr>
            <a:lvl5pPr lvl="4"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5pPr>
            <a:lvl6pPr lvl="5"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6pPr>
            <a:lvl7pPr lvl="6"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7pPr>
            <a:lvl8pPr lvl="7"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8pPr>
            <a:lvl9pPr lvl="8" algn="ctr">
              <a:lnSpc>
                <a:spcPct val="100000"/>
              </a:lnSpc>
              <a:spcBef>
                <a:spcPts val="800"/>
              </a:spcBef>
              <a:spcAft>
                <a:spcPts val="800"/>
              </a:spcAft>
              <a:buClr>
                <a:schemeClr val="dk1"/>
              </a:buClr>
              <a:buSzPts val="3000"/>
              <a:buFont typeface="Anton"/>
              <a:buNone/>
              <a:defRPr sz="3000">
                <a:solidFill>
                  <a:schemeClr val="dk1"/>
                </a:solidFill>
                <a:latin typeface="Anton"/>
                <a:ea typeface="Anton"/>
                <a:cs typeface="Anton"/>
                <a:sym typeface="Anton"/>
              </a:defRPr>
            </a:lvl9pPr>
          </a:lstStyle>
          <a:p>
            <a:endParaRPr/>
          </a:p>
        </p:txBody>
      </p:sp>
      <p:sp>
        <p:nvSpPr>
          <p:cNvPr id="331" name="Google Shape;331;p24"/>
          <p:cNvSpPr txBox="1">
            <a:spLocks noGrp="1"/>
          </p:cNvSpPr>
          <p:nvPr>
            <p:ph type="subTitle" idx="8"/>
          </p:nvPr>
        </p:nvSpPr>
        <p:spPr>
          <a:xfrm rot="-59757">
            <a:off x="6687978" y="2476634"/>
            <a:ext cx="1915789" cy="54968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2pPr>
            <a:lvl3pPr lvl="2"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3pPr>
            <a:lvl4pPr lvl="3"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4pPr>
            <a:lvl5pPr lvl="4"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5pPr>
            <a:lvl6pPr lvl="5"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6pPr>
            <a:lvl7pPr lvl="6"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7pPr>
            <a:lvl8pPr lvl="7"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8pPr>
            <a:lvl9pPr lvl="8" algn="ctr">
              <a:lnSpc>
                <a:spcPct val="100000"/>
              </a:lnSpc>
              <a:spcBef>
                <a:spcPts val="800"/>
              </a:spcBef>
              <a:spcAft>
                <a:spcPts val="800"/>
              </a:spcAft>
              <a:buClr>
                <a:schemeClr val="dk1"/>
              </a:buClr>
              <a:buSzPts val="3000"/>
              <a:buFont typeface="Anton"/>
              <a:buNone/>
              <a:defRPr sz="3000">
                <a:solidFill>
                  <a:schemeClr val="dk1"/>
                </a:solidFill>
                <a:latin typeface="Anton"/>
                <a:ea typeface="Anton"/>
                <a:cs typeface="Anton"/>
                <a:sym typeface="Anton"/>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2">
  <p:cSld name="BLANK_1_1_1_1_1_1_1_1">
    <p:bg>
      <p:bgPr>
        <a:solidFill>
          <a:schemeClr val="lt1"/>
        </a:solidFill>
        <a:effectLst/>
      </p:bgPr>
    </p:bg>
    <p:spTree>
      <p:nvGrpSpPr>
        <p:cNvPr id="1" name="Shape 332"/>
        <p:cNvGrpSpPr/>
        <p:nvPr/>
      </p:nvGrpSpPr>
      <p:grpSpPr>
        <a:xfrm>
          <a:off x="0" y="0"/>
          <a:ext cx="0" cy="0"/>
          <a:chOff x="0" y="0"/>
          <a:chExt cx="0" cy="0"/>
        </a:xfrm>
      </p:grpSpPr>
      <p:sp>
        <p:nvSpPr>
          <p:cNvPr id="333" name="Google Shape;333;p25"/>
          <p:cNvSpPr txBox="1">
            <a:spLocks noGrp="1"/>
          </p:cNvSpPr>
          <p:nvPr>
            <p:ph type="title"/>
          </p:nvPr>
        </p:nvSpPr>
        <p:spPr>
          <a:xfrm>
            <a:off x="508875" y="874875"/>
            <a:ext cx="3003300" cy="55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000"/>
              <a:buNone/>
              <a:defRPr b="0">
                <a:solidFill>
                  <a:schemeClr val="dk1"/>
                </a:solidFill>
              </a:defRPr>
            </a:lvl1pPr>
            <a:lvl2pPr lvl="1">
              <a:lnSpc>
                <a:spcPct val="100000"/>
              </a:lnSpc>
              <a:spcBef>
                <a:spcPts val="0"/>
              </a:spcBef>
              <a:spcAft>
                <a:spcPts val="0"/>
              </a:spcAft>
              <a:buClr>
                <a:schemeClr val="dk1"/>
              </a:buClr>
              <a:buSzPts val="1400"/>
              <a:buNone/>
              <a:defRPr>
                <a:solidFill>
                  <a:schemeClr val="dk1"/>
                </a:solidFill>
              </a:defRPr>
            </a:lvl2pPr>
            <a:lvl3pPr lvl="2">
              <a:lnSpc>
                <a:spcPct val="100000"/>
              </a:lnSpc>
              <a:spcBef>
                <a:spcPts val="0"/>
              </a:spcBef>
              <a:spcAft>
                <a:spcPts val="0"/>
              </a:spcAft>
              <a:buClr>
                <a:schemeClr val="dk1"/>
              </a:buClr>
              <a:buSzPts val="1400"/>
              <a:buNone/>
              <a:defRPr>
                <a:solidFill>
                  <a:schemeClr val="dk1"/>
                </a:solidFill>
              </a:defRPr>
            </a:lvl3pPr>
            <a:lvl4pPr lvl="3">
              <a:lnSpc>
                <a:spcPct val="100000"/>
              </a:lnSpc>
              <a:spcBef>
                <a:spcPts val="0"/>
              </a:spcBef>
              <a:spcAft>
                <a:spcPts val="0"/>
              </a:spcAft>
              <a:buClr>
                <a:schemeClr val="dk1"/>
              </a:buClr>
              <a:buSzPts val="1400"/>
              <a:buNone/>
              <a:defRPr>
                <a:solidFill>
                  <a:schemeClr val="dk1"/>
                </a:solidFill>
              </a:defRPr>
            </a:lvl4pPr>
            <a:lvl5pPr lvl="4">
              <a:lnSpc>
                <a:spcPct val="100000"/>
              </a:lnSpc>
              <a:spcBef>
                <a:spcPts val="0"/>
              </a:spcBef>
              <a:spcAft>
                <a:spcPts val="0"/>
              </a:spcAft>
              <a:buClr>
                <a:schemeClr val="dk1"/>
              </a:buClr>
              <a:buSzPts val="1400"/>
              <a:buNone/>
              <a:defRPr>
                <a:solidFill>
                  <a:schemeClr val="dk1"/>
                </a:solidFill>
              </a:defRPr>
            </a:lvl5pPr>
            <a:lvl6pPr lvl="5">
              <a:lnSpc>
                <a:spcPct val="100000"/>
              </a:lnSpc>
              <a:spcBef>
                <a:spcPts val="0"/>
              </a:spcBef>
              <a:spcAft>
                <a:spcPts val="0"/>
              </a:spcAft>
              <a:buClr>
                <a:schemeClr val="dk1"/>
              </a:buClr>
              <a:buSzPts val="1400"/>
              <a:buNone/>
              <a:defRPr>
                <a:solidFill>
                  <a:schemeClr val="dk1"/>
                </a:solidFill>
              </a:defRPr>
            </a:lvl6pPr>
            <a:lvl7pPr lvl="6">
              <a:lnSpc>
                <a:spcPct val="100000"/>
              </a:lnSpc>
              <a:spcBef>
                <a:spcPts val="0"/>
              </a:spcBef>
              <a:spcAft>
                <a:spcPts val="0"/>
              </a:spcAft>
              <a:buClr>
                <a:schemeClr val="dk1"/>
              </a:buClr>
              <a:buSzPts val="1400"/>
              <a:buNone/>
              <a:defRPr>
                <a:solidFill>
                  <a:schemeClr val="dk1"/>
                </a:solidFill>
              </a:defRPr>
            </a:lvl7pPr>
            <a:lvl8pPr lvl="7">
              <a:lnSpc>
                <a:spcPct val="100000"/>
              </a:lnSpc>
              <a:spcBef>
                <a:spcPts val="0"/>
              </a:spcBef>
              <a:spcAft>
                <a:spcPts val="0"/>
              </a:spcAft>
              <a:buClr>
                <a:schemeClr val="dk1"/>
              </a:buClr>
              <a:buSzPts val="1400"/>
              <a:buNone/>
              <a:defRPr>
                <a:solidFill>
                  <a:schemeClr val="dk1"/>
                </a:solidFill>
              </a:defRPr>
            </a:lvl8pPr>
            <a:lvl9pPr lvl="8">
              <a:lnSpc>
                <a:spcPct val="100000"/>
              </a:lnSpc>
              <a:spcBef>
                <a:spcPts val="0"/>
              </a:spcBef>
              <a:spcAft>
                <a:spcPts val="0"/>
              </a:spcAft>
              <a:buClr>
                <a:schemeClr val="dk1"/>
              </a:buClr>
              <a:buSzPts val="1400"/>
              <a:buNone/>
              <a:defRPr>
                <a:solidFill>
                  <a:schemeClr val="dk1"/>
                </a:solidFill>
              </a:defRPr>
            </a:lvl9pPr>
          </a:lstStyle>
          <a:p>
            <a:endParaRPr/>
          </a:p>
        </p:txBody>
      </p:sp>
      <p:sp>
        <p:nvSpPr>
          <p:cNvPr id="334" name="Google Shape;334;p25"/>
          <p:cNvSpPr txBox="1"/>
          <p:nvPr/>
        </p:nvSpPr>
        <p:spPr>
          <a:xfrm>
            <a:off x="5712000" y="3474850"/>
            <a:ext cx="732900" cy="366600"/>
          </a:xfrm>
          <a:prstGeom prst="rect">
            <a:avLst/>
          </a:prstGeom>
          <a:noFill/>
          <a:ln>
            <a:noFill/>
          </a:ln>
        </p:spPr>
        <p:txBody>
          <a:bodyPr spcFirstLastPara="1" wrap="square" lIns="0" tIns="91425" rIns="91425" bIns="91425" anchor="t" anchorCtr="0">
            <a:noAutofit/>
          </a:bodyPr>
          <a:lstStyle/>
          <a:p>
            <a:pPr marL="0" lvl="0" indent="0" algn="l" rtl="0">
              <a:lnSpc>
                <a:spcPct val="60000"/>
              </a:lnSpc>
              <a:spcBef>
                <a:spcPts val="0"/>
              </a:spcBef>
              <a:spcAft>
                <a:spcPts val="0"/>
              </a:spcAft>
              <a:buSzPts val="7200"/>
              <a:buNone/>
            </a:pPr>
            <a:r>
              <a:rPr lang="en" sz="7200">
                <a:solidFill>
                  <a:schemeClr val="lt1"/>
                </a:solidFill>
                <a:latin typeface="Manrope ExtraBold"/>
                <a:ea typeface="Manrope ExtraBold"/>
                <a:cs typeface="Manrope ExtraBold"/>
                <a:sym typeface="Manrope ExtraBold"/>
              </a:rPr>
              <a:t>“</a:t>
            </a:r>
            <a:endParaRPr sz="7200" i="1">
              <a:solidFill>
                <a:schemeClr val="lt1"/>
              </a:solidFill>
              <a:latin typeface="Manrope ExtraBold"/>
              <a:ea typeface="Manrope ExtraBold"/>
              <a:cs typeface="Manrope ExtraBold"/>
              <a:sym typeface="Manrope ExtraBold"/>
            </a:endParaRPr>
          </a:p>
        </p:txBody>
      </p:sp>
      <p:sp>
        <p:nvSpPr>
          <p:cNvPr id="335" name="Google Shape;335;p25"/>
          <p:cNvSpPr txBox="1">
            <a:spLocks noGrp="1"/>
          </p:cNvSpPr>
          <p:nvPr>
            <p:ph type="body" idx="1"/>
          </p:nvPr>
        </p:nvSpPr>
        <p:spPr>
          <a:xfrm>
            <a:off x="508875" y="1539275"/>
            <a:ext cx="3488400" cy="11823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Clr>
                <a:schemeClr val="dk1"/>
              </a:buClr>
              <a:buSzPts val="1200"/>
              <a:buNone/>
              <a:defRPr>
                <a:solidFill>
                  <a:schemeClr val="dk1"/>
                </a:solidFill>
              </a:defRPr>
            </a:lvl1pPr>
            <a:lvl2pPr marL="914400" lvl="1" indent="-228600">
              <a:lnSpc>
                <a:spcPct val="100000"/>
              </a:lnSpc>
              <a:spcBef>
                <a:spcPts val="0"/>
              </a:spcBef>
              <a:spcAft>
                <a:spcPts val="0"/>
              </a:spcAft>
              <a:buClr>
                <a:schemeClr val="dk1"/>
              </a:buClr>
              <a:buSzPts val="1200"/>
              <a:buNone/>
              <a:defRPr>
                <a:solidFill>
                  <a:schemeClr val="dk1"/>
                </a:solidFill>
              </a:defRPr>
            </a:lvl2pPr>
            <a:lvl3pPr marL="1371600" lvl="2" indent="-228600">
              <a:lnSpc>
                <a:spcPct val="100000"/>
              </a:lnSpc>
              <a:spcBef>
                <a:spcPts val="0"/>
              </a:spcBef>
              <a:spcAft>
                <a:spcPts val="0"/>
              </a:spcAft>
              <a:buClr>
                <a:schemeClr val="dk1"/>
              </a:buClr>
              <a:buSzPts val="1200"/>
              <a:buNone/>
              <a:defRPr>
                <a:solidFill>
                  <a:schemeClr val="dk1"/>
                </a:solidFill>
              </a:defRPr>
            </a:lvl3pPr>
            <a:lvl4pPr marL="1828800" lvl="3" indent="-228600">
              <a:lnSpc>
                <a:spcPct val="100000"/>
              </a:lnSpc>
              <a:spcBef>
                <a:spcPts val="0"/>
              </a:spcBef>
              <a:spcAft>
                <a:spcPts val="0"/>
              </a:spcAft>
              <a:buClr>
                <a:schemeClr val="dk1"/>
              </a:buClr>
              <a:buSzPts val="1200"/>
              <a:buNone/>
              <a:defRPr>
                <a:solidFill>
                  <a:schemeClr val="dk1"/>
                </a:solidFill>
              </a:defRPr>
            </a:lvl4pPr>
            <a:lvl5pPr marL="2286000" lvl="4" indent="-228600">
              <a:lnSpc>
                <a:spcPct val="100000"/>
              </a:lnSpc>
              <a:spcBef>
                <a:spcPts val="0"/>
              </a:spcBef>
              <a:spcAft>
                <a:spcPts val="0"/>
              </a:spcAft>
              <a:buClr>
                <a:schemeClr val="dk1"/>
              </a:buClr>
              <a:buSzPts val="1200"/>
              <a:buNone/>
              <a:defRPr>
                <a:solidFill>
                  <a:schemeClr val="dk1"/>
                </a:solidFill>
              </a:defRPr>
            </a:lvl5pPr>
            <a:lvl6pPr marL="2743200" lvl="5" indent="-228600">
              <a:lnSpc>
                <a:spcPct val="100000"/>
              </a:lnSpc>
              <a:spcBef>
                <a:spcPts val="0"/>
              </a:spcBef>
              <a:spcAft>
                <a:spcPts val="0"/>
              </a:spcAft>
              <a:buClr>
                <a:schemeClr val="dk1"/>
              </a:buClr>
              <a:buSzPts val="1200"/>
              <a:buNone/>
              <a:defRPr>
                <a:solidFill>
                  <a:schemeClr val="dk1"/>
                </a:solidFill>
              </a:defRPr>
            </a:lvl6pPr>
            <a:lvl7pPr marL="3200400" lvl="6" indent="-228600">
              <a:lnSpc>
                <a:spcPct val="100000"/>
              </a:lnSpc>
              <a:spcBef>
                <a:spcPts val="0"/>
              </a:spcBef>
              <a:spcAft>
                <a:spcPts val="0"/>
              </a:spcAft>
              <a:buClr>
                <a:schemeClr val="dk1"/>
              </a:buClr>
              <a:buSzPts val="1200"/>
              <a:buNone/>
              <a:defRPr>
                <a:solidFill>
                  <a:schemeClr val="dk1"/>
                </a:solidFill>
              </a:defRPr>
            </a:lvl7pPr>
            <a:lvl8pPr marL="3657600" lvl="7" indent="-228600">
              <a:lnSpc>
                <a:spcPct val="100000"/>
              </a:lnSpc>
              <a:spcBef>
                <a:spcPts val="0"/>
              </a:spcBef>
              <a:spcAft>
                <a:spcPts val="0"/>
              </a:spcAft>
              <a:buClr>
                <a:schemeClr val="dk1"/>
              </a:buClr>
              <a:buSzPts val="1200"/>
              <a:buNone/>
              <a:defRPr>
                <a:solidFill>
                  <a:schemeClr val="dk1"/>
                </a:solidFill>
              </a:defRPr>
            </a:lvl8pPr>
            <a:lvl9pPr marL="4114800" lvl="8" indent="-228600">
              <a:lnSpc>
                <a:spcPct val="100000"/>
              </a:lnSpc>
              <a:spcBef>
                <a:spcPts val="0"/>
              </a:spcBef>
              <a:spcAft>
                <a:spcPts val="0"/>
              </a:spcAft>
              <a:buClr>
                <a:schemeClr val="dk1"/>
              </a:buClr>
              <a:buSzPts val="1200"/>
              <a:buNone/>
              <a:defRPr>
                <a:solidFill>
                  <a:schemeClr val="dk1"/>
                </a:solidFill>
              </a:defRPr>
            </a:lvl9pPr>
          </a:lstStyle>
          <a:p>
            <a:endParaRPr/>
          </a:p>
        </p:txBody>
      </p:sp>
      <p:sp>
        <p:nvSpPr>
          <p:cNvPr id="336" name="Google Shape;336;p25"/>
          <p:cNvSpPr txBox="1">
            <a:spLocks noGrp="1"/>
          </p:cNvSpPr>
          <p:nvPr>
            <p:ph type="title" idx="2"/>
          </p:nvPr>
        </p:nvSpPr>
        <p:spPr>
          <a:xfrm rot="-173518">
            <a:off x="5146753" y="4343806"/>
            <a:ext cx="1974114" cy="245408"/>
          </a:xfrm>
          <a:prstGeom prst="rect">
            <a:avLst/>
          </a:prstGeom>
          <a:solidFill>
            <a:schemeClr val="dk1"/>
          </a:solidFill>
        </p:spPr>
        <p:txBody>
          <a:bodyPr spcFirstLastPara="1" wrap="square" lIns="91425" tIns="91425" rIns="91425" bIns="91425" anchor="ctr" anchorCtr="0">
            <a:spAutoFit/>
          </a:bodyPr>
          <a:lstStyle>
            <a:lvl1pPr lvl="0" algn="ctr">
              <a:lnSpc>
                <a:spcPct val="100000"/>
              </a:lnSpc>
              <a:spcBef>
                <a:spcPts val="0"/>
              </a:spcBef>
              <a:spcAft>
                <a:spcPts val="0"/>
              </a:spcAft>
              <a:buClr>
                <a:schemeClr val="lt1"/>
              </a:buClr>
              <a:buSzPts val="1000"/>
              <a:buFont typeface="Manrope"/>
              <a:buNone/>
              <a:defRPr sz="1000" b="0">
                <a:latin typeface="Manrope"/>
                <a:ea typeface="Manrope"/>
                <a:cs typeface="Manrope"/>
                <a:sym typeface="Manrope"/>
              </a:defRPr>
            </a:lvl1pPr>
            <a:lvl2pPr lvl="1">
              <a:spcBef>
                <a:spcPts val="0"/>
              </a:spcBef>
              <a:spcAft>
                <a:spcPts val="0"/>
              </a:spcAft>
              <a:buClr>
                <a:schemeClr val="lt1"/>
              </a:buClr>
              <a:buSzPts val="1400"/>
              <a:buFont typeface="Manrope"/>
              <a:buNone/>
              <a:defRPr>
                <a:latin typeface="Manrope"/>
                <a:ea typeface="Manrope"/>
                <a:cs typeface="Manrope"/>
                <a:sym typeface="Manrope"/>
              </a:defRPr>
            </a:lvl2pPr>
            <a:lvl3pPr lvl="2">
              <a:spcBef>
                <a:spcPts val="0"/>
              </a:spcBef>
              <a:spcAft>
                <a:spcPts val="0"/>
              </a:spcAft>
              <a:buClr>
                <a:schemeClr val="lt1"/>
              </a:buClr>
              <a:buSzPts val="1400"/>
              <a:buFont typeface="Manrope"/>
              <a:buNone/>
              <a:defRPr>
                <a:latin typeface="Manrope"/>
                <a:ea typeface="Manrope"/>
                <a:cs typeface="Manrope"/>
                <a:sym typeface="Manrope"/>
              </a:defRPr>
            </a:lvl3pPr>
            <a:lvl4pPr lvl="3">
              <a:spcBef>
                <a:spcPts val="0"/>
              </a:spcBef>
              <a:spcAft>
                <a:spcPts val="0"/>
              </a:spcAft>
              <a:buClr>
                <a:schemeClr val="lt1"/>
              </a:buClr>
              <a:buSzPts val="1400"/>
              <a:buFont typeface="Manrope"/>
              <a:buNone/>
              <a:defRPr>
                <a:latin typeface="Manrope"/>
                <a:ea typeface="Manrope"/>
                <a:cs typeface="Manrope"/>
                <a:sym typeface="Manrope"/>
              </a:defRPr>
            </a:lvl4pPr>
            <a:lvl5pPr lvl="4">
              <a:spcBef>
                <a:spcPts val="0"/>
              </a:spcBef>
              <a:spcAft>
                <a:spcPts val="0"/>
              </a:spcAft>
              <a:buClr>
                <a:schemeClr val="lt1"/>
              </a:buClr>
              <a:buSzPts val="1400"/>
              <a:buFont typeface="Manrope"/>
              <a:buNone/>
              <a:defRPr>
                <a:latin typeface="Manrope"/>
                <a:ea typeface="Manrope"/>
                <a:cs typeface="Manrope"/>
                <a:sym typeface="Manrope"/>
              </a:defRPr>
            </a:lvl5pPr>
            <a:lvl6pPr lvl="5">
              <a:spcBef>
                <a:spcPts val="0"/>
              </a:spcBef>
              <a:spcAft>
                <a:spcPts val="0"/>
              </a:spcAft>
              <a:buClr>
                <a:schemeClr val="lt1"/>
              </a:buClr>
              <a:buSzPts val="1400"/>
              <a:buFont typeface="Manrope"/>
              <a:buNone/>
              <a:defRPr>
                <a:latin typeface="Manrope"/>
                <a:ea typeface="Manrope"/>
                <a:cs typeface="Manrope"/>
                <a:sym typeface="Manrope"/>
              </a:defRPr>
            </a:lvl6pPr>
            <a:lvl7pPr lvl="6">
              <a:spcBef>
                <a:spcPts val="0"/>
              </a:spcBef>
              <a:spcAft>
                <a:spcPts val="0"/>
              </a:spcAft>
              <a:buClr>
                <a:schemeClr val="lt1"/>
              </a:buClr>
              <a:buSzPts val="1400"/>
              <a:buFont typeface="Manrope"/>
              <a:buNone/>
              <a:defRPr>
                <a:latin typeface="Manrope"/>
                <a:ea typeface="Manrope"/>
                <a:cs typeface="Manrope"/>
                <a:sym typeface="Manrope"/>
              </a:defRPr>
            </a:lvl7pPr>
            <a:lvl8pPr lvl="7">
              <a:spcBef>
                <a:spcPts val="0"/>
              </a:spcBef>
              <a:spcAft>
                <a:spcPts val="0"/>
              </a:spcAft>
              <a:buClr>
                <a:schemeClr val="lt1"/>
              </a:buClr>
              <a:buSzPts val="1400"/>
              <a:buFont typeface="Manrope"/>
              <a:buNone/>
              <a:defRPr>
                <a:latin typeface="Manrope"/>
                <a:ea typeface="Manrope"/>
                <a:cs typeface="Manrope"/>
                <a:sym typeface="Manrope"/>
              </a:defRPr>
            </a:lvl8pPr>
            <a:lvl9pPr lvl="8">
              <a:spcBef>
                <a:spcPts val="0"/>
              </a:spcBef>
              <a:spcAft>
                <a:spcPts val="0"/>
              </a:spcAft>
              <a:buClr>
                <a:schemeClr val="lt1"/>
              </a:buClr>
              <a:buSzPts val="1400"/>
              <a:buFont typeface="Manrope"/>
              <a:buNone/>
              <a:defRPr>
                <a:latin typeface="Manrope"/>
                <a:ea typeface="Manrope"/>
                <a:cs typeface="Manrope"/>
                <a:sym typeface="Manrope"/>
              </a:defRPr>
            </a:lvl9pPr>
          </a:lstStyle>
          <a:p>
            <a:endParaRPr/>
          </a:p>
        </p:txBody>
      </p:sp>
      <p:sp>
        <p:nvSpPr>
          <p:cNvPr id="337" name="Google Shape;337;p25"/>
          <p:cNvSpPr/>
          <p:nvPr/>
        </p:nvSpPr>
        <p:spPr>
          <a:xfrm>
            <a:off x="8352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38" name="Google Shape;338;p25"/>
          <p:cNvSpPr/>
          <p:nvPr/>
        </p:nvSpPr>
        <p:spPr>
          <a:xfrm>
            <a:off x="32736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39" name="Google Shape;339;p25"/>
          <p:cNvSpPr/>
          <p:nvPr/>
        </p:nvSpPr>
        <p:spPr>
          <a:xfrm>
            <a:off x="57120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340" name="Google Shape;340;p25"/>
          <p:cNvSpPr/>
          <p:nvPr/>
        </p:nvSpPr>
        <p:spPr>
          <a:xfrm>
            <a:off x="81504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cxnSp>
        <p:nvCxnSpPr>
          <p:cNvPr id="341" name="Google Shape;341;p25"/>
          <p:cNvCxnSpPr/>
          <p:nvPr/>
        </p:nvCxnSpPr>
        <p:spPr>
          <a:xfrm>
            <a:off x="0" y="457191"/>
            <a:ext cx="9140400" cy="0"/>
          </a:xfrm>
          <a:prstGeom prst="straightConnector1">
            <a:avLst/>
          </a:prstGeom>
          <a:noFill/>
          <a:ln w="9525" cap="flat" cmpd="sng">
            <a:solidFill>
              <a:schemeClr val="accent4"/>
            </a:solidFill>
            <a:prstDash val="solid"/>
            <a:round/>
            <a:headEnd type="none" w="sm" len="sm"/>
            <a:tailEnd type="none" w="sm" len="sm"/>
          </a:ln>
        </p:spPr>
      </p:cxnSp>
      <p:cxnSp>
        <p:nvCxnSpPr>
          <p:cNvPr id="342" name="Google Shape;342;p25"/>
          <p:cNvCxnSpPr/>
          <p:nvPr/>
        </p:nvCxnSpPr>
        <p:spPr>
          <a:xfrm>
            <a:off x="0" y="524791"/>
            <a:ext cx="9140400" cy="0"/>
          </a:xfrm>
          <a:prstGeom prst="straightConnector1">
            <a:avLst/>
          </a:prstGeom>
          <a:noFill/>
          <a:ln w="9525" cap="flat" cmpd="sng">
            <a:solidFill>
              <a:schemeClr val="accent4"/>
            </a:solidFill>
            <a:prstDash val="solid"/>
            <a:round/>
            <a:headEnd type="none" w="sm" len="sm"/>
            <a:tailEnd type="none" w="sm" len="sm"/>
          </a:ln>
        </p:spPr>
      </p:cxnSp>
      <p:sp>
        <p:nvSpPr>
          <p:cNvPr id="343" name="Google Shape;343;p25"/>
          <p:cNvSpPr txBox="1">
            <a:spLocks noGrp="1"/>
          </p:cNvSpPr>
          <p:nvPr>
            <p:ph type="title" idx="3"/>
          </p:nvPr>
        </p:nvSpPr>
        <p:spPr>
          <a:xfrm rot="-130161">
            <a:off x="5805931" y="3651002"/>
            <a:ext cx="2662908" cy="733131"/>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000"/>
              <a:buNone/>
              <a:defRPr sz="1000">
                <a:solidFill>
                  <a:schemeClr val="dk1"/>
                </a:solidFill>
                <a:latin typeface="Manrope"/>
                <a:ea typeface="Manrope"/>
                <a:cs typeface="Manrope"/>
                <a:sym typeface="Manrope"/>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325">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1">
  <p:cSld name="BLANK_1_1_1_1_1_1_1_1_2">
    <p:spTree>
      <p:nvGrpSpPr>
        <p:cNvPr id="1" name="Shape 344"/>
        <p:cNvGrpSpPr/>
        <p:nvPr/>
      </p:nvGrpSpPr>
      <p:grpSpPr>
        <a:xfrm>
          <a:off x="0" y="0"/>
          <a:ext cx="0" cy="0"/>
          <a:chOff x="0" y="0"/>
          <a:chExt cx="0" cy="0"/>
        </a:xfrm>
      </p:grpSpPr>
      <p:grpSp>
        <p:nvGrpSpPr>
          <p:cNvPr id="345" name="Google Shape;345;p26"/>
          <p:cNvGrpSpPr/>
          <p:nvPr/>
        </p:nvGrpSpPr>
        <p:grpSpPr>
          <a:xfrm>
            <a:off x="0" y="-6300"/>
            <a:ext cx="9143705" cy="5150040"/>
            <a:chOff x="11751" y="-6300"/>
            <a:chExt cx="9190577" cy="5150040"/>
          </a:xfrm>
        </p:grpSpPr>
        <p:grpSp>
          <p:nvGrpSpPr>
            <p:cNvPr id="346" name="Google Shape;346;p26"/>
            <p:cNvGrpSpPr/>
            <p:nvPr/>
          </p:nvGrpSpPr>
          <p:grpSpPr>
            <a:xfrm>
              <a:off x="11751" y="-6300"/>
              <a:ext cx="4777902" cy="2703033"/>
              <a:chOff x="11750" y="-6290"/>
              <a:chExt cx="9125100" cy="5162400"/>
            </a:xfrm>
          </p:grpSpPr>
          <p:cxnSp>
            <p:nvCxnSpPr>
              <p:cNvPr id="347" name="Google Shape;347;p26"/>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48" name="Google Shape;348;p26"/>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49" name="Google Shape;349;p26"/>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0" name="Google Shape;350;p26"/>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1" name="Google Shape;351;p26"/>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2" name="Google Shape;352;p26"/>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3" name="Google Shape;353;p26"/>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4" name="Google Shape;354;p26"/>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5" name="Google Shape;355;p26"/>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6" name="Google Shape;356;p26"/>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7" name="Google Shape;357;p26"/>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8" name="Google Shape;358;p26"/>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59" name="Google Shape;359;p26"/>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60" name="Google Shape;360;p26"/>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61" name="Google Shape;361;p26"/>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62" name="Google Shape;362;p26"/>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63" name="Google Shape;363;p26"/>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64" name="Google Shape;364;p26"/>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65" name="Google Shape;365;p26"/>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66" name="Google Shape;366;p26"/>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67" name="Google Shape;367;p26"/>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68" name="Google Shape;368;p26"/>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nvGrpSpPr>
            <p:cNvPr id="369" name="Google Shape;369;p26"/>
            <p:cNvGrpSpPr/>
            <p:nvPr/>
          </p:nvGrpSpPr>
          <p:grpSpPr>
            <a:xfrm>
              <a:off x="11751" y="2440707"/>
              <a:ext cx="4777902" cy="2703033"/>
              <a:chOff x="11750" y="-6290"/>
              <a:chExt cx="9125100" cy="5162400"/>
            </a:xfrm>
          </p:grpSpPr>
          <p:cxnSp>
            <p:nvCxnSpPr>
              <p:cNvPr id="370" name="Google Shape;370;p26"/>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71" name="Google Shape;371;p26"/>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72" name="Google Shape;372;p26"/>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73" name="Google Shape;373;p26"/>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74" name="Google Shape;374;p26"/>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75" name="Google Shape;375;p26"/>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76" name="Google Shape;376;p26"/>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77" name="Google Shape;377;p26"/>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78" name="Google Shape;378;p26"/>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79" name="Google Shape;379;p26"/>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80" name="Google Shape;380;p26"/>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81" name="Google Shape;381;p26"/>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82" name="Google Shape;382;p26"/>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83" name="Google Shape;383;p26"/>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84" name="Google Shape;384;p26"/>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85" name="Google Shape;385;p26"/>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86" name="Google Shape;386;p26"/>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87" name="Google Shape;387;p26"/>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88" name="Google Shape;388;p26"/>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89" name="Google Shape;389;p26"/>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90" name="Google Shape;390;p26"/>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391" name="Google Shape;391;p26"/>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nvGrpSpPr>
            <p:cNvPr id="392" name="Google Shape;392;p26"/>
            <p:cNvGrpSpPr/>
            <p:nvPr/>
          </p:nvGrpSpPr>
          <p:grpSpPr>
            <a:xfrm>
              <a:off x="4424426" y="-6300"/>
              <a:ext cx="4777902" cy="2703033"/>
              <a:chOff x="11750" y="-6290"/>
              <a:chExt cx="9125100" cy="5162400"/>
            </a:xfrm>
          </p:grpSpPr>
          <p:cxnSp>
            <p:nvCxnSpPr>
              <p:cNvPr id="393" name="Google Shape;393;p26"/>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94" name="Google Shape;394;p26"/>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95" name="Google Shape;395;p26"/>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96" name="Google Shape;396;p26"/>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97" name="Google Shape;397;p26"/>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98" name="Google Shape;398;p26"/>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399" name="Google Shape;399;p26"/>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00" name="Google Shape;400;p26"/>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01" name="Google Shape;401;p26"/>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02" name="Google Shape;402;p26"/>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03" name="Google Shape;403;p26"/>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04" name="Google Shape;404;p26"/>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05" name="Google Shape;405;p26"/>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06" name="Google Shape;406;p26"/>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07" name="Google Shape;407;p26"/>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08" name="Google Shape;408;p26"/>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09" name="Google Shape;409;p26"/>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10" name="Google Shape;410;p26"/>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11" name="Google Shape;411;p26"/>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12" name="Google Shape;412;p26"/>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13" name="Google Shape;413;p26"/>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14" name="Google Shape;414;p26"/>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nvGrpSpPr>
            <p:cNvPr id="415" name="Google Shape;415;p26"/>
            <p:cNvGrpSpPr/>
            <p:nvPr/>
          </p:nvGrpSpPr>
          <p:grpSpPr>
            <a:xfrm>
              <a:off x="4424426" y="2440707"/>
              <a:ext cx="4777902" cy="2703033"/>
              <a:chOff x="11750" y="-6290"/>
              <a:chExt cx="9125100" cy="5162400"/>
            </a:xfrm>
          </p:grpSpPr>
          <p:cxnSp>
            <p:nvCxnSpPr>
              <p:cNvPr id="416" name="Google Shape;416;p26"/>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17" name="Google Shape;417;p26"/>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18" name="Google Shape;418;p26"/>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19" name="Google Shape;419;p26"/>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20" name="Google Shape;420;p26"/>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21" name="Google Shape;421;p26"/>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22" name="Google Shape;422;p26"/>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23" name="Google Shape;423;p26"/>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24" name="Google Shape;424;p26"/>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25" name="Google Shape;425;p26"/>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26" name="Google Shape;426;p26"/>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27" name="Google Shape;427;p26"/>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428" name="Google Shape;428;p26"/>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29" name="Google Shape;429;p26"/>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30" name="Google Shape;430;p26"/>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31" name="Google Shape;431;p26"/>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32" name="Google Shape;432;p26"/>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33" name="Google Shape;433;p26"/>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34" name="Google Shape;434;p26"/>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35" name="Google Shape;435;p26"/>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36" name="Google Shape;436;p26"/>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437" name="Google Shape;437;p26"/>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sp>
        <p:nvSpPr>
          <p:cNvPr id="438" name="Google Shape;438;p26"/>
          <p:cNvSpPr txBox="1">
            <a:spLocks noGrp="1"/>
          </p:cNvSpPr>
          <p:nvPr>
            <p:ph type="title"/>
          </p:nvPr>
        </p:nvSpPr>
        <p:spPr>
          <a:xfrm>
            <a:off x="508875" y="874875"/>
            <a:ext cx="3003300" cy="55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3000"/>
              <a:buNone/>
              <a:defRPr b="0"/>
            </a:lvl1pPr>
            <a:lvl2pPr lvl="1">
              <a:lnSpc>
                <a:spcPct val="100000"/>
              </a:lnSpc>
              <a:spcBef>
                <a:spcPts val="0"/>
              </a:spcBef>
              <a:spcAft>
                <a:spcPts val="0"/>
              </a:spcAft>
              <a:buClr>
                <a:schemeClr val="lt1"/>
              </a:buClr>
              <a:buSzPts val="1400"/>
              <a:buNone/>
              <a:defRPr/>
            </a:lvl2pPr>
            <a:lvl3pPr lvl="2">
              <a:lnSpc>
                <a:spcPct val="100000"/>
              </a:lnSpc>
              <a:spcBef>
                <a:spcPts val="0"/>
              </a:spcBef>
              <a:spcAft>
                <a:spcPts val="0"/>
              </a:spcAft>
              <a:buClr>
                <a:schemeClr val="lt1"/>
              </a:buClr>
              <a:buSzPts val="1400"/>
              <a:buNone/>
              <a:defRPr/>
            </a:lvl3pPr>
            <a:lvl4pPr lvl="3">
              <a:lnSpc>
                <a:spcPct val="100000"/>
              </a:lnSpc>
              <a:spcBef>
                <a:spcPts val="0"/>
              </a:spcBef>
              <a:spcAft>
                <a:spcPts val="0"/>
              </a:spcAft>
              <a:buClr>
                <a:schemeClr val="lt1"/>
              </a:buClr>
              <a:buSzPts val="1400"/>
              <a:buNone/>
              <a:defRPr/>
            </a:lvl4pPr>
            <a:lvl5pPr lvl="4">
              <a:lnSpc>
                <a:spcPct val="100000"/>
              </a:lnSpc>
              <a:spcBef>
                <a:spcPts val="0"/>
              </a:spcBef>
              <a:spcAft>
                <a:spcPts val="0"/>
              </a:spcAft>
              <a:buClr>
                <a:schemeClr val="lt1"/>
              </a:buClr>
              <a:buSzPts val="1400"/>
              <a:buNone/>
              <a:defRPr/>
            </a:lvl5pPr>
            <a:lvl6pPr lvl="5">
              <a:lnSpc>
                <a:spcPct val="100000"/>
              </a:lnSpc>
              <a:spcBef>
                <a:spcPts val="0"/>
              </a:spcBef>
              <a:spcAft>
                <a:spcPts val="0"/>
              </a:spcAft>
              <a:buClr>
                <a:schemeClr val="lt1"/>
              </a:buClr>
              <a:buSzPts val="1400"/>
              <a:buNone/>
              <a:defRPr/>
            </a:lvl6pPr>
            <a:lvl7pPr lvl="6">
              <a:lnSpc>
                <a:spcPct val="100000"/>
              </a:lnSpc>
              <a:spcBef>
                <a:spcPts val="0"/>
              </a:spcBef>
              <a:spcAft>
                <a:spcPts val="0"/>
              </a:spcAft>
              <a:buClr>
                <a:schemeClr val="lt1"/>
              </a:buClr>
              <a:buSzPts val="1400"/>
              <a:buNone/>
              <a:defRPr/>
            </a:lvl7pPr>
            <a:lvl8pPr lvl="7">
              <a:lnSpc>
                <a:spcPct val="100000"/>
              </a:lnSpc>
              <a:spcBef>
                <a:spcPts val="0"/>
              </a:spcBef>
              <a:spcAft>
                <a:spcPts val="0"/>
              </a:spcAft>
              <a:buClr>
                <a:schemeClr val="lt1"/>
              </a:buClr>
              <a:buSzPts val="1400"/>
              <a:buNone/>
              <a:defRPr/>
            </a:lvl8pPr>
            <a:lvl9pPr lvl="8">
              <a:lnSpc>
                <a:spcPct val="100000"/>
              </a:lnSpc>
              <a:spcBef>
                <a:spcPts val="0"/>
              </a:spcBef>
              <a:spcAft>
                <a:spcPts val="0"/>
              </a:spcAft>
              <a:buClr>
                <a:schemeClr val="lt1"/>
              </a:buClr>
              <a:buSzPts val="1400"/>
              <a:buNone/>
              <a:defRPr/>
            </a:lvl9pPr>
          </a:lstStyle>
          <a:p>
            <a:endParaRPr/>
          </a:p>
        </p:txBody>
      </p:sp>
      <p:sp>
        <p:nvSpPr>
          <p:cNvPr id="439" name="Google Shape;439;p26"/>
          <p:cNvSpPr txBox="1">
            <a:spLocks noGrp="1"/>
          </p:cNvSpPr>
          <p:nvPr>
            <p:ph type="body" idx="1"/>
          </p:nvPr>
        </p:nvSpPr>
        <p:spPr>
          <a:xfrm>
            <a:off x="508875" y="1539275"/>
            <a:ext cx="3488400" cy="11823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200"/>
              <a:buNone/>
              <a:defRPr/>
            </a:lvl1pPr>
            <a:lvl2pPr marL="914400" lvl="1" indent="-228600">
              <a:lnSpc>
                <a:spcPct val="100000"/>
              </a:lnSpc>
              <a:spcBef>
                <a:spcPts val="0"/>
              </a:spcBef>
              <a:spcAft>
                <a:spcPts val="0"/>
              </a:spcAft>
              <a:buSzPts val="1200"/>
              <a:buNone/>
              <a:defRPr/>
            </a:lvl2pPr>
            <a:lvl3pPr marL="1371600" lvl="2" indent="-228600">
              <a:lnSpc>
                <a:spcPct val="100000"/>
              </a:lnSpc>
              <a:spcBef>
                <a:spcPts val="0"/>
              </a:spcBef>
              <a:spcAft>
                <a:spcPts val="0"/>
              </a:spcAft>
              <a:buSzPts val="1200"/>
              <a:buNone/>
              <a:defRPr/>
            </a:lvl3pPr>
            <a:lvl4pPr marL="1828800" lvl="3" indent="-228600">
              <a:lnSpc>
                <a:spcPct val="100000"/>
              </a:lnSpc>
              <a:spcBef>
                <a:spcPts val="0"/>
              </a:spcBef>
              <a:spcAft>
                <a:spcPts val="0"/>
              </a:spcAft>
              <a:buSzPts val="1200"/>
              <a:buNone/>
              <a:defRPr/>
            </a:lvl4pPr>
            <a:lvl5pPr marL="2286000" lvl="4" indent="-228600">
              <a:lnSpc>
                <a:spcPct val="100000"/>
              </a:lnSpc>
              <a:spcBef>
                <a:spcPts val="0"/>
              </a:spcBef>
              <a:spcAft>
                <a:spcPts val="0"/>
              </a:spcAft>
              <a:buSzPts val="1200"/>
              <a:buNone/>
              <a:defRPr/>
            </a:lvl5pPr>
            <a:lvl6pPr marL="2743200" lvl="5" indent="-228600">
              <a:lnSpc>
                <a:spcPct val="100000"/>
              </a:lnSpc>
              <a:spcBef>
                <a:spcPts val="0"/>
              </a:spcBef>
              <a:spcAft>
                <a:spcPts val="0"/>
              </a:spcAft>
              <a:buSzPts val="1200"/>
              <a:buNone/>
              <a:defRPr/>
            </a:lvl6pPr>
            <a:lvl7pPr marL="3200400" lvl="6" indent="-228600">
              <a:lnSpc>
                <a:spcPct val="100000"/>
              </a:lnSpc>
              <a:spcBef>
                <a:spcPts val="0"/>
              </a:spcBef>
              <a:spcAft>
                <a:spcPts val="0"/>
              </a:spcAft>
              <a:buSzPts val="1200"/>
              <a:buNone/>
              <a:defRPr/>
            </a:lvl7pPr>
            <a:lvl8pPr marL="3657600" lvl="7" indent="-228600">
              <a:lnSpc>
                <a:spcPct val="100000"/>
              </a:lnSpc>
              <a:spcBef>
                <a:spcPts val="0"/>
              </a:spcBef>
              <a:spcAft>
                <a:spcPts val="0"/>
              </a:spcAft>
              <a:buSzPts val="1200"/>
              <a:buNone/>
              <a:defRPr/>
            </a:lvl8pPr>
            <a:lvl9pPr marL="4114800" lvl="8" indent="-228600">
              <a:lnSpc>
                <a:spcPct val="100000"/>
              </a:lnSpc>
              <a:spcBef>
                <a:spcPts val="0"/>
              </a:spcBef>
              <a:spcAft>
                <a:spcPts val="0"/>
              </a:spcAft>
              <a:buSzPts val="1200"/>
              <a:buNone/>
              <a:defRPr/>
            </a:lvl9pPr>
          </a:lstStyle>
          <a:p>
            <a:endParaRPr/>
          </a:p>
        </p:txBody>
      </p:sp>
      <p:sp>
        <p:nvSpPr>
          <p:cNvPr id="440" name="Google Shape;440;p26"/>
          <p:cNvSpPr txBox="1">
            <a:spLocks noGrp="1"/>
          </p:cNvSpPr>
          <p:nvPr>
            <p:ph type="title" idx="2"/>
          </p:nvPr>
        </p:nvSpPr>
        <p:spPr>
          <a:xfrm rot="-173518">
            <a:off x="5146753" y="4388081"/>
            <a:ext cx="1974114" cy="245408"/>
          </a:xfrm>
          <a:prstGeom prst="rect">
            <a:avLst/>
          </a:prstGeom>
          <a:solidFill>
            <a:schemeClr val="accent6"/>
          </a:solidFill>
        </p:spPr>
        <p:txBody>
          <a:bodyPr spcFirstLastPara="1" wrap="square" lIns="91425" tIns="91425" rIns="91425" bIns="91425" anchor="ctr" anchorCtr="0">
            <a:spAutoFit/>
          </a:bodyPr>
          <a:lstStyle>
            <a:lvl1pPr lvl="0" algn="ctr">
              <a:lnSpc>
                <a:spcPct val="100000"/>
              </a:lnSpc>
              <a:spcBef>
                <a:spcPts val="0"/>
              </a:spcBef>
              <a:spcAft>
                <a:spcPts val="0"/>
              </a:spcAft>
              <a:buClr>
                <a:schemeClr val="lt1"/>
              </a:buClr>
              <a:buSzPts val="1000"/>
              <a:buNone/>
              <a:defRPr sz="1000">
                <a:latin typeface="Manrope"/>
                <a:ea typeface="Manrope"/>
                <a:cs typeface="Manrope"/>
                <a:sym typeface="Manrope"/>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
        <p:nvSpPr>
          <p:cNvPr id="441" name="Google Shape;441;p26"/>
          <p:cNvSpPr txBox="1">
            <a:spLocks noGrp="1"/>
          </p:cNvSpPr>
          <p:nvPr>
            <p:ph type="title" idx="3"/>
          </p:nvPr>
        </p:nvSpPr>
        <p:spPr>
          <a:xfrm rot="-130161">
            <a:off x="5801505" y="3629872"/>
            <a:ext cx="2662908" cy="632256"/>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000"/>
              <a:buNone/>
              <a:defRPr sz="1000">
                <a:latin typeface="Manrope"/>
                <a:ea typeface="Manrope"/>
                <a:cs typeface="Manrope"/>
                <a:sym typeface="Manrope"/>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Tree>
  </p:cSld>
  <p:clrMapOvr>
    <a:masterClrMapping/>
  </p:clrMapOvr>
  <p:extLst>
    <p:ext uri="{DCECCB84-F9BA-43D5-87BE-67443E8EF086}">
      <p15:sldGuideLst xmlns:p15="http://schemas.microsoft.com/office/powerpoint/2012/main">
        <p15:guide id="1" pos="325">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section title and description">
  <p:cSld name="BLANK_1_1_1_1_1_1_1">
    <p:spTree>
      <p:nvGrpSpPr>
        <p:cNvPr id="1" name="Shape 442"/>
        <p:cNvGrpSpPr/>
        <p:nvPr/>
      </p:nvGrpSpPr>
      <p:grpSpPr>
        <a:xfrm>
          <a:off x="0" y="0"/>
          <a:ext cx="0" cy="0"/>
          <a:chOff x="0" y="0"/>
          <a:chExt cx="0" cy="0"/>
        </a:xfrm>
      </p:grpSpPr>
      <p:grpSp>
        <p:nvGrpSpPr>
          <p:cNvPr id="443" name="Google Shape;443;p27"/>
          <p:cNvGrpSpPr/>
          <p:nvPr/>
        </p:nvGrpSpPr>
        <p:grpSpPr>
          <a:xfrm>
            <a:off x="0" y="939481"/>
            <a:ext cx="9144000" cy="3964219"/>
            <a:chOff x="0" y="939481"/>
            <a:chExt cx="9144000" cy="3964219"/>
          </a:xfrm>
        </p:grpSpPr>
        <p:cxnSp>
          <p:nvCxnSpPr>
            <p:cNvPr id="444" name="Google Shape;444;p27"/>
            <p:cNvCxnSpPr/>
            <p:nvPr/>
          </p:nvCxnSpPr>
          <p:spPr>
            <a:xfrm>
              <a:off x="0" y="939481"/>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45" name="Google Shape;445;p27"/>
            <p:cNvCxnSpPr/>
            <p:nvPr/>
          </p:nvCxnSpPr>
          <p:spPr>
            <a:xfrm>
              <a:off x="0" y="28463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46" name="Google Shape;446;p27"/>
            <p:cNvCxnSpPr/>
            <p:nvPr/>
          </p:nvCxnSpPr>
          <p:spPr>
            <a:xfrm>
              <a:off x="0" y="30749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47" name="Google Shape;447;p27"/>
            <p:cNvCxnSpPr/>
            <p:nvPr/>
          </p:nvCxnSpPr>
          <p:spPr>
            <a:xfrm>
              <a:off x="0" y="33035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48" name="Google Shape;448;p27"/>
            <p:cNvCxnSpPr/>
            <p:nvPr/>
          </p:nvCxnSpPr>
          <p:spPr>
            <a:xfrm>
              <a:off x="0" y="35321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49" name="Google Shape;449;p27"/>
            <p:cNvCxnSpPr/>
            <p:nvPr/>
          </p:nvCxnSpPr>
          <p:spPr>
            <a:xfrm>
              <a:off x="0" y="37607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50" name="Google Shape;450;p27"/>
            <p:cNvCxnSpPr/>
            <p:nvPr/>
          </p:nvCxnSpPr>
          <p:spPr>
            <a:xfrm>
              <a:off x="0" y="39893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51" name="Google Shape;451;p27"/>
            <p:cNvCxnSpPr/>
            <p:nvPr/>
          </p:nvCxnSpPr>
          <p:spPr>
            <a:xfrm>
              <a:off x="0" y="42179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52" name="Google Shape;452;p27"/>
            <p:cNvCxnSpPr/>
            <p:nvPr/>
          </p:nvCxnSpPr>
          <p:spPr>
            <a:xfrm>
              <a:off x="0" y="44465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53" name="Google Shape;453;p27"/>
            <p:cNvCxnSpPr/>
            <p:nvPr/>
          </p:nvCxnSpPr>
          <p:spPr>
            <a:xfrm>
              <a:off x="0" y="46751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454" name="Google Shape;454;p27"/>
            <p:cNvCxnSpPr/>
            <p:nvPr/>
          </p:nvCxnSpPr>
          <p:spPr>
            <a:xfrm>
              <a:off x="0" y="4903700"/>
              <a:ext cx="9144000" cy="0"/>
            </a:xfrm>
            <a:prstGeom prst="straightConnector1">
              <a:avLst/>
            </a:prstGeom>
            <a:noFill/>
            <a:ln w="9525" cap="flat" cmpd="sng">
              <a:solidFill>
                <a:schemeClr val="accent5"/>
              </a:solidFill>
              <a:prstDash val="solid"/>
              <a:round/>
              <a:headEnd type="none" w="sm" len="sm"/>
              <a:tailEnd type="none" w="sm" len="sm"/>
            </a:ln>
          </p:spPr>
        </p:cxnSp>
      </p:grpSp>
      <p:sp>
        <p:nvSpPr>
          <p:cNvPr id="455" name="Google Shape;455;p27"/>
          <p:cNvSpPr/>
          <p:nvPr/>
        </p:nvSpPr>
        <p:spPr>
          <a:xfrm rot="341415">
            <a:off x="4870163" y="329972"/>
            <a:ext cx="3279862" cy="4606714"/>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nvGrpSpPr>
          <p:cNvPr id="456" name="Google Shape;456;p27"/>
          <p:cNvGrpSpPr/>
          <p:nvPr/>
        </p:nvGrpSpPr>
        <p:grpSpPr>
          <a:xfrm rot="341264">
            <a:off x="4864199" y="350512"/>
            <a:ext cx="184449" cy="4334311"/>
            <a:chOff x="5380497" y="383100"/>
            <a:chExt cx="189628" cy="4456010"/>
          </a:xfrm>
        </p:grpSpPr>
        <p:grpSp>
          <p:nvGrpSpPr>
            <p:cNvPr id="457" name="Google Shape;457;p27"/>
            <p:cNvGrpSpPr/>
            <p:nvPr/>
          </p:nvGrpSpPr>
          <p:grpSpPr>
            <a:xfrm>
              <a:off x="5380497" y="383100"/>
              <a:ext cx="189628" cy="981668"/>
              <a:chOff x="5380497" y="383100"/>
              <a:chExt cx="189628" cy="981668"/>
            </a:xfrm>
          </p:grpSpPr>
          <p:grpSp>
            <p:nvGrpSpPr>
              <p:cNvPr id="458" name="Google Shape;458;p27"/>
              <p:cNvGrpSpPr/>
              <p:nvPr/>
            </p:nvGrpSpPr>
            <p:grpSpPr>
              <a:xfrm>
                <a:off x="5380497" y="383100"/>
                <a:ext cx="187974" cy="130800"/>
                <a:chOff x="4804925" y="764100"/>
                <a:chExt cx="187974" cy="130800"/>
              </a:xfrm>
            </p:grpSpPr>
            <p:sp>
              <p:nvSpPr>
                <p:cNvPr id="459" name="Google Shape;459;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60" name="Google Shape;460;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461" name="Google Shape;461;p27"/>
              <p:cNvGrpSpPr/>
              <p:nvPr/>
            </p:nvGrpSpPr>
            <p:grpSpPr>
              <a:xfrm>
                <a:off x="5382151" y="822110"/>
                <a:ext cx="187974" cy="130800"/>
                <a:chOff x="4804925" y="764100"/>
                <a:chExt cx="187974" cy="130800"/>
              </a:xfrm>
            </p:grpSpPr>
            <p:sp>
              <p:nvSpPr>
                <p:cNvPr id="462" name="Google Shape;462;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63" name="Google Shape;463;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464" name="Google Shape;464;p27"/>
              <p:cNvGrpSpPr/>
              <p:nvPr/>
            </p:nvGrpSpPr>
            <p:grpSpPr>
              <a:xfrm>
                <a:off x="5382151" y="1233968"/>
                <a:ext cx="187974" cy="130800"/>
                <a:chOff x="4804925" y="764100"/>
                <a:chExt cx="187974" cy="130800"/>
              </a:xfrm>
            </p:grpSpPr>
            <p:sp>
              <p:nvSpPr>
                <p:cNvPr id="465" name="Google Shape;465;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66" name="Google Shape;466;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467" name="Google Shape;467;p27"/>
            <p:cNvGrpSpPr/>
            <p:nvPr/>
          </p:nvGrpSpPr>
          <p:grpSpPr>
            <a:xfrm>
              <a:off x="5380497" y="1678500"/>
              <a:ext cx="189628" cy="981668"/>
              <a:chOff x="5380497" y="383100"/>
              <a:chExt cx="189628" cy="981668"/>
            </a:xfrm>
          </p:grpSpPr>
          <p:grpSp>
            <p:nvGrpSpPr>
              <p:cNvPr id="468" name="Google Shape;468;p27"/>
              <p:cNvGrpSpPr/>
              <p:nvPr/>
            </p:nvGrpSpPr>
            <p:grpSpPr>
              <a:xfrm>
                <a:off x="5380497" y="383100"/>
                <a:ext cx="187974" cy="130800"/>
                <a:chOff x="4804925" y="764100"/>
                <a:chExt cx="187974" cy="130800"/>
              </a:xfrm>
            </p:grpSpPr>
            <p:sp>
              <p:nvSpPr>
                <p:cNvPr id="469" name="Google Shape;469;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70" name="Google Shape;470;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471" name="Google Shape;471;p27"/>
              <p:cNvGrpSpPr/>
              <p:nvPr/>
            </p:nvGrpSpPr>
            <p:grpSpPr>
              <a:xfrm>
                <a:off x="5382151" y="822110"/>
                <a:ext cx="187974" cy="130800"/>
                <a:chOff x="4804925" y="764100"/>
                <a:chExt cx="187974" cy="130800"/>
              </a:xfrm>
            </p:grpSpPr>
            <p:sp>
              <p:nvSpPr>
                <p:cNvPr id="472" name="Google Shape;472;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73" name="Google Shape;473;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474" name="Google Shape;474;p27"/>
              <p:cNvGrpSpPr/>
              <p:nvPr/>
            </p:nvGrpSpPr>
            <p:grpSpPr>
              <a:xfrm>
                <a:off x="5382151" y="1233968"/>
                <a:ext cx="187974" cy="130800"/>
                <a:chOff x="4804925" y="764100"/>
                <a:chExt cx="187974" cy="130800"/>
              </a:xfrm>
            </p:grpSpPr>
            <p:sp>
              <p:nvSpPr>
                <p:cNvPr id="475" name="Google Shape;475;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76" name="Google Shape;476;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477" name="Google Shape;477;p27"/>
            <p:cNvGrpSpPr/>
            <p:nvPr/>
          </p:nvGrpSpPr>
          <p:grpSpPr>
            <a:xfrm>
              <a:off x="5380497" y="2973900"/>
              <a:ext cx="189628" cy="981668"/>
              <a:chOff x="5380497" y="383100"/>
              <a:chExt cx="189628" cy="981668"/>
            </a:xfrm>
          </p:grpSpPr>
          <p:grpSp>
            <p:nvGrpSpPr>
              <p:cNvPr id="478" name="Google Shape;478;p27"/>
              <p:cNvGrpSpPr/>
              <p:nvPr/>
            </p:nvGrpSpPr>
            <p:grpSpPr>
              <a:xfrm>
                <a:off x="5380497" y="383100"/>
                <a:ext cx="187974" cy="130800"/>
                <a:chOff x="4804925" y="764100"/>
                <a:chExt cx="187974" cy="130800"/>
              </a:xfrm>
            </p:grpSpPr>
            <p:sp>
              <p:nvSpPr>
                <p:cNvPr id="479" name="Google Shape;479;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80" name="Google Shape;480;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481" name="Google Shape;481;p27"/>
              <p:cNvGrpSpPr/>
              <p:nvPr/>
            </p:nvGrpSpPr>
            <p:grpSpPr>
              <a:xfrm>
                <a:off x="5382151" y="822110"/>
                <a:ext cx="187974" cy="130800"/>
                <a:chOff x="4804925" y="764100"/>
                <a:chExt cx="187974" cy="130800"/>
              </a:xfrm>
            </p:grpSpPr>
            <p:sp>
              <p:nvSpPr>
                <p:cNvPr id="482" name="Google Shape;482;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83" name="Google Shape;483;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484" name="Google Shape;484;p27"/>
              <p:cNvGrpSpPr/>
              <p:nvPr/>
            </p:nvGrpSpPr>
            <p:grpSpPr>
              <a:xfrm>
                <a:off x="5382151" y="1233968"/>
                <a:ext cx="187974" cy="130800"/>
                <a:chOff x="4804925" y="764100"/>
                <a:chExt cx="187974" cy="130800"/>
              </a:xfrm>
            </p:grpSpPr>
            <p:sp>
              <p:nvSpPr>
                <p:cNvPr id="485" name="Google Shape;485;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86" name="Google Shape;486;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487" name="Google Shape;487;p27"/>
            <p:cNvGrpSpPr/>
            <p:nvPr/>
          </p:nvGrpSpPr>
          <p:grpSpPr>
            <a:xfrm>
              <a:off x="5380497" y="4269300"/>
              <a:ext cx="189628" cy="569810"/>
              <a:chOff x="5380497" y="383100"/>
              <a:chExt cx="189628" cy="569810"/>
            </a:xfrm>
          </p:grpSpPr>
          <p:grpSp>
            <p:nvGrpSpPr>
              <p:cNvPr id="488" name="Google Shape;488;p27"/>
              <p:cNvGrpSpPr/>
              <p:nvPr/>
            </p:nvGrpSpPr>
            <p:grpSpPr>
              <a:xfrm>
                <a:off x="5380497" y="383100"/>
                <a:ext cx="187974" cy="130800"/>
                <a:chOff x="4804925" y="764100"/>
                <a:chExt cx="187974" cy="130800"/>
              </a:xfrm>
            </p:grpSpPr>
            <p:sp>
              <p:nvSpPr>
                <p:cNvPr id="489" name="Google Shape;489;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90" name="Google Shape;490;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491" name="Google Shape;491;p27"/>
              <p:cNvGrpSpPr/>
              <p:nvPr/>
            </p:nvGrpSpPr>
            <p:grpSpPr>
              <a:xfrm>
                <a:off x="5382151" y="822110"/>
                <a:ext cx="187974" cy="130800"/>
                <a:chOff x="4804925" y="764100"/>
                <a:chExt cx="187974" cy="130800"/>
              </a:xfrm>
            </p:grpSpPr>
            <p:sp>
              <p:nvSpPr>
                <p:cNvPr id="492" name="Google Shape;492;p27"/>
                <p:cNvSpPr/>
                <p:nvPr/>
              </p:nvSpPr>
              <p:spPr>
                <a:xfrm>
                  <a:off x="4856699" y="764100"/>
                  <a:ext cx="136200" cy="130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93" name="Google Shape;493;p27"/>
                <p:cNvSpPr/>
                <p:nvPr/>
              </p:nvSpPr>
              <p:spPr>
                <a:xfrm>
                  <a:off x="4804925" y="811200"/>
                  <a:ext cx="61800" cy="36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sp>
        <p:nvSpPr>
          <p:cNvPr id="494" name="Google Shape;494;p27"/>
          <p:cNvSpPr/>
          <p:nvPr/>
        </p:nvSpPr>
        <p:spPr>
          <a:xfrm>
            <a:off x="5136896" y="329628"/>
            <a:ext cx="3280500" cy="46074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nvGrpSpPr>
          <p:cNvPr id="495" name="Google Shape;495;p27"/>
          <p:cNvGrpSpPr/>
          <p:nvPr/>
        </p:nvGrpSpPr>
        <p:grpSpPr>
          <a:xfrm>
            <a:off x="5137471" y="504148"/>
            <a:ext cx="184470" cy="4334807"/>
            <a:chOff x="5380497" y="383100"/>
            <a:chExt cx="189628" cy="4456010"/>
          </a:xfrm>
        </p:grpSpPr>
        <p:grpSp>
          <p:nvGrpSpPr>
            <p:cNvPr id="496" name="Google Shape;496;p27"/>
            <p:cNvGrpSpPr/>
            <p:nvPr/>
          </p:nvGrpSpPr>
          <p:grpSpPr>
            <a:xfrm>
              <a:off x="5380497" y="383100"/>
              <a:ext cx="189628" cy="981668"/>
              <a:chOff x="5380497" y="383100"/>
              <a:chExt cx="189628" cy="981668"/>
            </a:xfrm>
          </p:grpSpPr>
          <p:grpSp>
            <p:nvGrpSpPr>
              <p:cNvPr id="497" name="Google Shape;497;p27"/>
              <p:cNvGrpSpPr/>
              <p:nvPr/>
            </p:nvGrpSpPr>
            <p:grpSpPr>
              <a:xfrm>
                <a:off x="5380497" y="383100"/>
                <a:ext cx="187974" cy="130800"/>
                <a:chOff x="4804925" y="764100"/>
                <a:chExt cx="187974" cy="130800"/>
              </a:xfrm>
            </p:grpSpPr>
            <p:sp>
              <p:nvSpPr>
                <p:cNvPr id="498" name="Google Shape;498;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499" name="Google Shape;499;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500" name="Google Shape;500;p27"/>
              <p:cNvGrpSpPr/>
              <p:nvPr/>
            </p:nvGrpSpPr>
            <p:grpSpPr>
              <a:xfrm>
                <a:off x="5382151" y="822110"/>
                <a:ext cx="187974" cy="130800"/>
                <a:chOff x="4804925" y="764100"/>
                <a:chExt cx="187974" cy="130800"/>
              </a:xfrm>
            </p:grpSpPr>
            <p:sp>
              <p:nvSpPr>
                <p:cNvPr id="501" name="Google Shape;501;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02" name="Google Shape;502;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503" name="Google Shape;503;p27"/>
              <p:cNvGrpSpPr/>
              <p:nvPr/>
            </p:nvGrpSpPr>
            <p:grpSpPr>
              <a:xfrm>
                <a:off x="5382151" y="1233968"/>
                <a:ext cx="187974" cy="130800"/>
                <a:chOff x="4804925" y="764100"/>
                <a:chExt cx="187974" cy="130800"/>
              </a:xfrm>
            </p:grpSpPr>
            <p:sp>
              <p:nvSpPr>
                <p:cNvPr id="504" name="Google Shape;504;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05" name="Google Shape;505;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506" name="Google Shape;506;p27"/>
            <p:cNvGrpSpPr/>
            <p:nvPr/>
          </p:nvGrpSpPr>
          <p:grpSpPr>
            <a:xfrm>
              <a:off x="5380497" y="1678500"/>
              <a:ext cx="189628" cy="981668"/>
              <a:chOff x="5380497" y="383100"/>
              <a:chExt cx="189628" cy="981668"/>
            </a:xfrm>
          </p:grpSpPr>
          <p:grpSp>
            <p:nvGrpSpPr>
              <p:cNvPr id="507" name="Google Shape;507;p27"/>
              <p:cNvGrpSpPr/>
              <p:nvPr/>
            </p:nvGrpSpPr>
            <p:grpSpPr>
              <a:xfrm>
                <a:off x="5380497" y="383100"/>
                <a:ext cx="187974" cy="130800"/>
                <a:chOff x="4804925" y="764100"/>
                <a:chExt cx="187974" cy="130800"/>
              </a:xfrm>
            </p:grpSpPr>
            <p:sp>
              <p:nvSpPr>
                <p:cNvPr id="508" name="Google Shape;508;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09" name="Google Shape;509;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510" name="Google Shape;510;p27"/>
              <p:cNvGrpSpPr/>
              <p:nvPr/>
            </p:nvGrpSpPr>
            <p:grpSpPr>
              <a:xfrm>
                <a:off x="5382151" y="822110"/>
                <a:ext cx="187974" cy="130800"/>
                <a:chOff x="4804925" y="764100"/>
                <a:chExt cx="187974" cy="130800"/>
              </a:xfrm>
            </p:grpSpPr>
            <p:sp>
              <p:nvSpPr>
                <p:cNvPr id="511" name="Google Shape;511;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12" name="Google Shape;512;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513" name="Google Shape;513;p27"/>
              <p:cNvGrpSpPr/>
              <p:nvPr/>
            </p:nvGrpSpPr>
            <p:grpSpPr>
              <a:xfrm>
                <a:off x="5382151" y="1233968"/>
                <a:ext cx="187974" cy="130800"/>
                <a:chOff x="4804925" y="764100"/>
                <a:chExt cx="187974" cy="130800"/>
              </a:xfrm>
            </p:grpSpPr>
            <p:sp>
              <p:nvSpPr>
                <p:cNvPr id="514" name="Google Shape;514;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15" name="Google Shape;515;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516" name="Google Shape;516;p27"/>
            <p:cNvGrpSpPr/>
            <p:nvPr/>
          </p:nvGrpSpPr>
          <p:grpSpPr>
            <a:xfrm>
              <a:off x="5380497" y="2973900"/>
              <a:ext cx="189628" cy="981668"/>
              <a:chOff x="5380497" y="383100"/>
              <a:chExt cx="189628" cy="981668"/>
            </a:xfrm>
          </p:grpSpPr>
          <p:grpSp>
            <p:nvGrpSpPr>
              <p:cNvPr id="517" name="Google Shape;517;p27"/>
              <p:cNvGrpSpPr/>
              <p:nvPr/>
            </p:nvGrpSpPr>
            <p:grpSpPr>
              <a:xfrm>
                <a:off x="5380497" y="383100"/>
                <a:ext cx="187974" cy="130800"/>
                <a:chOff x="4804925" y="764100"/>
                <a:chExt cx="187974" cy="130800"/>
              </a:xfrm>
            </p:grpSpPr>
            <p:sp>
              <p:nvSpPr>
                <p:cNvPr id="518" name="Google Shape;518;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19" name="Google Shape;519;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520" name="Google Shape;520;p27"/>
              <p:cNvGrpSpPr/>
              <p:nvPr/>
            </p:nvGrpSpPr>
            <p:grpSpPr>
              <a:xfrm>
                <a:off x="5382151" y="822110"/>
                <a:ext cx="187974" cy="130800"/>
                <a:chOff x="4804925" y="764100"/>
                <a:chExt cx="187974" cy="130800"/>
              </a:xfrm>
            </p:grpSpPr>
            <p:sp>
              <p:nvSpPr>
                <p:cNvPr id="521" name="Google Shape;521;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22" name="Google Shape;522;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523" name="Google Shape;523;p27"/>
              <p:cNvGrpSpPr/>
              <p:nvPr/>
            </p:nvGrpSpPr>
            <p:grpSpPr>
              <a:xfrm>
                <a:off x="5382151" y="1233968"/>
                <a:ext cx="187974" cy="130800"/>
                <a:chOff x="4804925" y="764100"/>
                <a:chExt cx="187974" cy="130800"/>
              </a:xfrm>
            </p:grpSpPr>
            <p:sp>
              <p:nvSpPr>
                <p:cNvPr id="524" name="Google Shape;524;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25" name="Google Shape;525;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526" name="Google Shape;526;p27"/>
            <p:cNvGrpSpPr/>
            <p:nvPr/>
          </p:nvGrpSpPr>
          <p:grpSpPr>
            <a:xfrm>
              <a:off x="5380497" y="4269300"/>
              <a:ext cx="189628" cy="569810"/>
              <a:chOff x="5380497" y="383100"/>
              <a:chExt cx="189628" cy="569810"/>
            </a:xfrm>
          </p:grpSpPr>
          <p:grpSp>
            <p:nvGrpSpPr>
              <p:cNvPr id="527" name="Google Shape;527;p27"/>
              <p:cNvGrpSpPr/>
              <p:nvPr/>
            </p:nvGrpSpPr>
            <p:grpSpPr>
              <a:xfrm>
                <a:off x="5380497" y="383100"/>
                <a:ext cx="187974" cy="130800"/>
                <a:chOff x="4804925" y="764100"/>
                <a:chExt cx="187974" cy="130800"/>
              </a:xfrm>
            </p:grpSpPr>
            <p:sp>
              <p:nvSpPr>
                <p:cNvPr id="528" name="Google Shape;528;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29" name="Google Shape;529;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530" name="Google Shape;530;p27"/>
              <p:cNvGrpSpPr/>
              <p:nvPr/>
            </p:nvGrpSpPr>
            <p:grpSpPr>
              <a:xfrm>
                <a:off x="5382151" y="822110"/>
                <a:ext cx="187974" cy="130800"/>
                <a:chOff x="4804925" y="764100"/>
                <a:chExt cx="187974" cy="130800"/>
              </a:xfrm>
            </p:grpSpPr>
            <p:sp>
              <p:nvSpPr>
                <p:cNvPr id="531" name="Google Shape;531;p27"/>
                <p:cNvSpPr/>
                <p:nvPr/>
              </p:nvSpPr>
              <p:spPr>
                <a:xfrm>
                  <a:off x="4856699" y="764100"/>
                  <a:ext cx="136200" cy="130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532" name="Google Shape;532;p27"/>
                <p:cNvSpPr/>
                <p:nvPr/>
              </p:nvSpPr>
              <p:spPr>
                <a:xfrm>
                  <a:off x="4804925" y="811200"/>
                  <a:ext cx="61800" cy="36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sp>
        <p:nvSpPr>
          <p:cNvPr id="533" name="Google Shape;533;p27"/>
          <p:cNvSpPr txBox="1">
            <a:spLocks noGrp="1"/>
          </p:cNvSpPr>
          <p:nvPr>
            <p:ph type="body" idx="1"/>
          </p:nvPr>
        </p:nvSpPr>
        <p:spPr>
          <a:xfrm>
            <a:off x="5586600" y="641275"/>
            <a:ext cx="2627700" cy="31194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lt1"/>
              </a:buClr>
              <a:buSzPts val="1400"/>
              <a:buChar char="●"/>
              <a:defRPr sz="1000">
                <a:latin typeface="Manrope Medium"/>
                <a:ea typeface="Manrope Medium"/>
                <a:cs typeface="Manrope Medium"/>
                <a:sym typeface="Manrope Medium"/>
              </a:defRPr>
            </a:lvl1pPr>
            <a:lvl2pPr marL="914400" lvl="1" indent="-317500">
              <a:spcBef>
                <a:spcPts val="0"/>
              </a:spcBef>
              <a:spcAft>
                <a:spcPts val="0"/>
              </a:spcAft>
              <a:buClr>
                <a:schemeClr val="lt1"/>
              </a:buClr>
              <a:buSzPts val="1400"/>
              <a:buChar char="○"/>
              <a:defRPr sz="1000">
                <a:latin typeface="Manrope Medium"/>
                <a:ea typeface="Manrope Medium"/>
                <a:cs typeface="Manrope Medium"/>
                <a:sym typeface="Manrope Medium"/>
              </a:defRPr>
            </a:lvl2pPr>
            <a:lvl3pPr marL="1371600" lvl="2" indent="-317500">
              <a:spcBef>
                <a:spcPts val="0"/>
              </a:spcBef>
              <a:spcAft>
                <a:spcPts val="0"/>
              </a:spcAft>
              <a:buClr>
                <a:schemeClr val="lt1"/>
              </a:buClr>
              <a:buSzPts val="1400"/>
              <a:buChar char="■"/>
              <a:defRPr sz="1000">
                <a:latin typeface="Manrope Medium"/>
                <a:ea typeface="Manrope Medium"/>
                <a:cs typeface="Manrope Medium"/>
                <a:sym typeface="Manrope Medium"/>
              </a:defRPr>
            </a:lvl3pPr>
            <a:lvl4pPr marL="1828800" lvl="3" indent="-317500">
              <a:spcBef>
                <a:spcPts val="0"/>
              </a:spcBef>
              <a:spcAft>
                <a:spcPts val="0"/>
              </a:spcAft>
              <a:buClr>
                <a:schemeClr val="lt1"/>
              </a:buClr>
              <a:buSzPts val="1400"/>
              <a:buChar char="●"/>
              <a:defRPr sz="1000">
                <a:latin typeface="Manrope Medium"/>
                <a:ea typeface="Manrope Medium"/>
                <a:cs typeface="Manrope Medium"/>
                <a:sym typeface="Manrope Medium"/>
              </a:defRPr>
            </a:lvl4pPr>
            <a:lvl5pPr marL="2286000" lvl="4" indent="-317500">
              <a:spcBef>
                <a:spcPts val="0"/>
              </a:spcBef>
              <a:spcAft>
                <a:spcPts val="0"/>
              </a:spcAft>
              <a:buClr>
                <a:schemeClr val="lt1"/>
              </a:buClr>
              <a:buSzPts val="1400"/>
              <a:buChar char="○"/>
              <a:defRPr sz="1000">
                <a:latin typeface="Manrope Medium"/>
                <a:ea typeface="Manrope Medium"/>
                <a:cs typeface="Manrope Medium"/>
                <a:sym typeface="Manrope Medium"/>
              </a:defRPr>
            </a:lvl5pPr>
            <a:lvl6pPr marL="2743200" lvl="5" indent="-317500">
              <a:spcBef>
                <a:spcPts val="0"/>
              </a:spcBef>
              <a:spcAft>
                <a:spcPts val="0"/>
              </a:spcAft>
              <a:buClr>
                <a:schemeClr val="lt1"/>
              </a:buClr>
              <a:buSzPts val="1400"/>
              <a:buChar char="■"/>
              <a:defRPr sz="1000">
                <a:latin typeface="Manrope Medium"/>
                <a:ea typeface="Manrope Medium"/>
                <a:cs typeface="Manrope Medium"/>
                <a:sym typeface="Manrope Medium"/>
              </a:defRPr>
            </a:lvl6pPr>
            <a:lvl7pPr marL="3200400" lvl="6" indent="-317500">
              <a:spcBef>
                <a:spcPts val="0"/>
              </a:spcBef>
              <a:spcAft>
                <a:spcPts val="0"/>
              </a:spcAft>
              <a:buClr>
                <a:schemeClr val="lt1"/>
              </a:buClr>
              <a:buSzPts val="1400"/>
              <a:buChar char="●"/>
              <a:defRPr sz="1000">
                <a:latin typeface="Manrope Medium"/>
                <a:ea typeface="Manrope Medium"/>
                <a:cs typeface="Manrope Medium"/>
                <a:sym typeface="Manrope Medium"/>
              </a:defRPr>
            </a:lvl7pPr>
            <a:lvl8pPr marL="3657600" lvl="7" indent="-317500">
              <a:spcBef>
                <a:spcPts val="0"/>
              </a:spcBef>
              <a:spcAft>
                <a:spcPts val="0"/>
              </a:spcAft>
              <a:buSzPts val="1400"/>
              <a:buChar char="○"/>
              <a:defRPr sz="1000">
                <a:latin typeface="Manrope Medium"/>
                <a:ea typeface="Manrope Medium"/>
                <a:cs typeface="Manrope Medium"/>
                <a:sym typeface="Manrope Medium"/>
              </a:defRPr>
            </a:lvl8pPr>
            <a:lvl9pPr marL="4114800" lvl="8" indent="-317500">
              <a:spcBef>
                <a:spcPts val="0"/>
              </a:spcBef>
              <a:spcAft>
                <a:spcPts val="0"/>
              </a:spcAft>
              <a:buClr>
                <a:schemeClr val="lt1"/>
              </a:buClr>
              <a:buSzPts val="1400"/>
              <a:buChar char="■"/>
              <a:defRPr sz="1000">
                <a:latin typeface="Manrope Medium"/>
                <a:ea typeface="Manrope Medium"/>
                <a:cs typeface="Manrope Medium"/>
                <a:sym typeface="Manrope Medium"/>
              </a:defRPr>
            </a:lvl9pPr>
          </a:lstStyle>
          <a:p>
            <a:endParaRPr/>
          </a:p>
        </p:txBody>
      </p:sp>
      <p:sp>
        <p:nvSpPr>
          <p:cNvPr id="534" name="Google Shape;534;p27"/>
          <p:cNvSpPr txBox="1">
            <a:spLocks noGrp="1"/>
          </p:cNvSpPr>
          <p:nvPr>
            <p:ph type="title"/>
          </p:nvPr>
        </p:nvSpPr>
        <p:spPr>
          <a:xfrm>
            <a:off x="521275" y="525800"/>
            <a:ext cx="2094900" cy="1430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1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25">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Notes ">
  <p:cSld name="CUSTOM_2">
    <p:spTree>
      <p:nvGrpSpPr>
        <p:cNvPr id="1" name="Shape 535"/>
        <p:cNvGrpSpPr/>
        <p:nvPr/>
      </p:nvGrpSpPr>
      <p:grpSpPr>
        <a:xfrm>
          <a:off x="0" y="0"/>
          <a:ext cx="0" cy="0"/>
          <a:chOff x="0" y="0"/>
          <a:chExt cx="0" cy="0"/>
        </a:xfrm>
      </p:grpSpPr>
      <p:grpSp>
        <p:nvGrpSpPr>
          <p:cNvPr id="536" name="Google Shape;536;p28"/>
          <p:cNvGrpSpPr/>
          <p:nvPr/>
        </p:nvGrpSpPr>
        <p:grpSpPr>
          <a:xfrm>
            <a:off x="0" y="-6300"/>
            <a:ext cx="9162087" cy="5150040"/>
            <a:chOff x="11751" y="-6300"/>
            <a:chExt cx="9190577" cy="5150040"/>
          </a:xfrm>
        </p:grpSpPr>
        <p:grpSp>
          <p:nvGrpSpPr>
            <p:cNvPr id="537" name="Google Shape;537;p28"/>
            <p:cNvGrpSpPr/>
            <p:nvPr/>
          </p:nvGrpSpPr>
          <p:grpSpPr>
            <a:xfrm>
              <a:off x="11751" y="-6300"/>
              <a:ext cx="4777902" cy="2703033"/>
              <a:chOff x="11750" y="-6290"/>
              <a:chExt cx="9125100" cy="5162400"/>
            </a:xfrm>
          </p:grpSpPr>
          <p:cxnSp>
            <p:nvCxnSpPr>
              <p:cNvPr id="538" name="Google Shape;538;p28"/>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39" name="Google Shape;539;p28"/>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0" name="Google Shape;540;p28"/>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1" name="Google Shape;541;p28"/>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2" name="Google Shape;542;p28"/>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3" name="Google Shape;543;p28"/>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4" name="Google Shape;544;p28"/>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5" name="Google Shape;545;p28"/>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6" name="Google Shape;546;p28"/>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7" name="Google Shape;547;p28"/>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8" name="Google Shape;548;p28"/>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49" name="Google Shape;549;p28"/>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50" name="Google Shape;550;p28"/>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51" name="Google Shape;551;p28"/>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52" name="Google Shape;552;p28"/>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53" name="Google Shape;553;p28"/>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54" name="Google Shape;554;p28"/>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55" name="Google Shape;555;p28"/>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56" name="Google Shape;556;p28"/>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57" name="Google Shape;557;p28"/>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58" name="Google Shape;558;p28"/>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59" name="Google Shape;559;p28"/>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nvGrpSpPr>
            <p:cNvPr id="560" name="Google Shape;560;p28"/>
            <p:cNvGrpSpPr/>
            <p:nvPr/>
          </p:nvGrpSpPr>
          <p:grpSpPr>
            <a:xfrm>
              <a:off x="11751" y="2440707"/>
              <a:ext cx="4777902" cy="2703033"/>
              <a:chOff x="11750" y="-6290"/>
              <a:chExt cx="9125100" cy="5162400"/>
            </a:xfrm>
          </p:grpSpPr>
          <p:cxnSp>
            <p:nvCxnSpPr>
              <p:cNvPr id="561" name="Google Shape;561;p28"/>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62" name="Google Shape;562;p28"/>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63" name="Google Shape;563;p28"/>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64" name="Google Shape;564;p28"/>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65" name="Google Shape;565;p28"/>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66" name="Google Shape;566;p28"/>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67" name="Google Shape;567;p28"/>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68" name="Google Shape;568;p28"/>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69" name="Google Shape;569;p28"/>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70" name="Google Shape;570;p28"/>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71" name="Google Shape;571;p28"/>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72" name="Google Shape;572;p28"/>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73" name="Google Shape;573;p28"/>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74" name="Google Shape;574;p28"/>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75" name="Google Shape;575;p28"/>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76" name="Google Shape;576;p28"/>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77" name="Google Shape;577;p28"/>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78" name="Google Shape;578;p28"/>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79" name="Google Shape;579;p28"/>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80" name="Google Shape;580;p28"/>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81" name="Google Shape;581;p28"/>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82" name="Google Shape;582;p28"/>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nvGrpSpPr>
            <p:cNvPr id="583" name="Google Shape;583;p28"/>
            <p:cNvGrpSpPr/>
            <p:nvPr/>
          </p:nvGrpSpPr>
          <p:grpSpPr>
            <a:xfrm>
              <a:off x="4424426" y="-6300"/>
              <a:ext cx="4777902" cy="2703033"/>
              <a:chOff x="11750" y="-6290"/>
              <a:chExt cx="9125100" cy="5162400"/>
            </a:xfrm>
          </p:grpSpPr>
          <p:cxnSp>
            <p:nvCxnSpPr>
              <p:cNvPr id="584" name="Google Shape;584;p28"/>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85" name="Google Shape;585;p28"/>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86" name="Google Shape;586;p28"/>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87" name="Google Shape;587;p28"/>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88" name="Google Shape;588;p28"/>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89" name="Google Shape;589;p28"/>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90" name="Google Shape;590;p28"/>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91" name="Google Shape;591;p28"/>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92" name="Google Shape;592;p28"/>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93" name="Google Shape;593;p28"/>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94" name="Google Shape;594;p28"/>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95" name="Google Shape;595;p28"/>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596" name="Google Shape;596;p28"/>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97" name="Google Shape;597;p28"/>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98" name="Google Shape;598;p28"/>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599" name="Google Shape;599;p28"/>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00" name="Google Shape;600;p28"/>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01" name="Google Shape;601;p28"/>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02" name="Google Shape;602;p28"/>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03" name="Google Shape;603;p28"/>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04" name="Google Shape;604;p28"/>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05" name="Google Shape;605;p28"/>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nvGrpSpPr>
            <p:cNvPr id="606" name="Google Shape;606;p28"/>
            <p:cNvGrpSpPr/>
            <p:nvPr/>
          </p:nvGrpSpPr>
          <p:grpSpPr>
            <a:xfrm>
              <a:off x="4424426" y="2440707"/>
              <a:ext cx="4777902" cy="2703033"/>
              <a:chOff x="11750" y="-6290"/>
              <a:chExt cx="9125100" cy="5162400"/>
            </a:xfrm>
          </p:grpSpPr>
          <p:cxnSp>
            <p:nvCxnSpPr>
              <p:cNvPr id="607" name="Google Shape;607;p28"/>
              <p:cNvCxnSpPr/>
              <p:nvPr/>
            </p:nvCxnSpPr>
            <p:spPr>
              <a:xfrm>
                <a:off x="7055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08" name="Google Shape;608;p28"/>
              <p:cNvCxnSpPr/>
              <p:nvPr/>
            </p:nvCxnSpPr>
            <p:spPr>
              <a:xfrm>
                <a:off x="13993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09" name="Google Shape;609;p28"/>
              <p:cNvCxnSpPr/>
              <p:nvPr/>
            </p:nvCxnSpPr>
            <p:spPr>
              <a:xfrm>
                <a:off x="21049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0" name="Google Shape;610;p28"/>
              <p:cNvCxnSpPr/>
              <p:nvPr/>
            </p:nvCxnSpPr>
            <p:spPr>
              <a:xfrm>
                <a:off x="2813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1" name="Google Shape;611;p28"/>
              <p:cNvCxnSpPr/>
              <p:nvPr/>
            </p:nvCxnSpPr>
            <p:spPr>
              <a:xfrm>
                <a:off x="3507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2" name="Google Shape;612;p28"/>
              <p:cNvCxnSpPr/>
              <p:nvPr/>
            </p:nvCxnSpPr>
            <p:spPr>
              <a:xfrm>
                <a:off x="4212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3" name="Google Shape;613;p28"/>
              <p:cNvCxnSpPr/>
              <p:nvPr/>
            </p:nvCxnSpPr>
            <p:spPr>
              <a:xfrm>
                <a:off x="49214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4" name="Google Shape;614;p28"/>
              <p:cNvCxnSpPr/>
              <p:nvPr/>
            </p:nvCxnSpPr>
            <p:spPr>
              <a:xfrm>
                <a:off x="561521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5" name="Google Shape;615;p28"/>
              <p:cNvCxnSpPr/>
              <p:nvPr/>
            </p:nvCxnSpPr>
            <p:spPr>
              <a:xfrm>
                <a:off x="6320766"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6" name="Google Shape;616;p28"/>
              <p:cNvCxnSpPr/>
              <p:nvPr/>
            </p:nvCxnSpPr>
            <p:spPr>
              <a:xfrm>
                <a:off x="70394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7" name="Google Shape;617;p28"/>
              <p:cNvCxnSpPr/>
              <p:nvPr/>
            </p:nvCxnSpPr>
            <p:spPr>
              <a:xfrm>
                <a:off x="773329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8" name="Google Shape;618;p28"/>
              <p:cNvCxnSpPr/>
              <p:nvPr/>
            </p:nvCxnSpPr>
            <p:spPr>
              <a:xfrm>
                <a:off x="8438841" y="-6290"/>
                <a:ext cx="0" cy="5162400"/>
              </a:xfrm>
              <a:prstGeom prst="straightConnector1">
                <a:avLst/>
              </a:prstGeom>
              <a:noFill/>
              <a:ln w="9525" cap="flat" cmpd="sng">
                <a:solidFill>
                  <a:schemeClr val="accent5"/>
                </a:solidFill>
                <a:prstDash val="solid"/>
                <a:round/>
                <a:headEnd type="none" w="sm" len="sm"/>
                <a:tailEnd type="none" w="sm" len="sm"/>
              </a:ln>
            </p:spPr>
          </p:cxnSp>
          <p:cxnSp>
            <p:nvCxnSpPr>
              <p:cNvPr id="619" name="Google Shape;619;p28"/>
              <p:cNvCxnSpPr/>
              <p:nvPr/>
            </p:nvCxnSpPr>
            <p:spPr>
              <a:xfrm>
                <a:off x="11750" y="482125"/>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20" name="Google Shape;620;p28"/>
              <p:cNvCxnSpPr/>
              <p:nvPr/>
            </p:nvCxnSpPr>
            <p:spPr>
              <a:xfrm>
                <a:off x="11750" y="935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21" name="Google Shape;621;p28"/>
              <p:cNvCxnSpPr/>
              <p:nvPr/>
            </p:nvCxnSpPr>
            <p:spPr>
              <a:xfrm>
                <a:off x="11750" y="14028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22" name="Google Shape;622;p28"/>
              <p:cNvCxnSpPr/>
              <p:nvPr/>
            </p:nvCxnSpPr>
            <p:spPr>
              <a:xfrm>
                <a:off x="11750" y="1870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23" name="Google Shape;623;p28"/>
              <p:cNvCxnSpPr/>
              <p:nvPr/>
            </p:nvCxnSpPr>
            <p:spPr>
              <a:xfrm>
                <a:off x="11750" y="23380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24" name="Google Shape;624;p28"/>
              <p:cNvCxnSpPr/>
              <p:nvPr/>
            </p:nvCxnSpPr>
            <p:spPr>
              <a:xfrm>
                <a:off x="11750" y="28056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25" name="Google Shape;625;p28"/>
              <p:cNvCxnSpPr/>
              <p:nvPr/>
            </p:nvCxnSpPr>
            <p:spPr>
              <a:xfrm>
                <a:off x="11750" y="32732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26" name="Google Shape;626;p28"/>
              <p:cNvCxnSpPr/>
              <p:nvPr/>
            </p:nvCxnSpPr>
            <p:spPr>
              <a:xfrm>
                <a:off x="11750" y="374795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27" name="Google Shape;627;p28"/>
              <p:cNvCxnSpPr/>
              <p:nvPr/>
            </p:nvCxnSpPr>
            <p:spPr>
              <a:xfrm>
                <a:off x="11750" y="4208400"/>
                <a:ext cx="9125100" cy="0"/>
              </a:xfrm>
              <a:prstGeom prst="straightConnector1">
                <a:avLst/>
              </a:prstGeom>
              <a:noFill/>
              <a:ln w="9525" cap="flat" cmpd="sng">
                <a:solidFill>
                  <a:schemeClr val="accent5"/>
                </a:solidFill>
                <a:prstDash val="solid"/>
                <a:round/>
                <a:headEnd type="none" w="sm" len="sm"/>
                <a:tailEnd type="none" w="sm" len="sm"/>
              </a:ln>
            </p:spPr>
          </p:cxnSp>
          <p:cxnSp>
            <p:nvCxnSpPr>
              <p:cNvPr id="628" name="Google Shape;628;p28"/>
              <p:cNvCxnSpPr/>
              <p:nvPr/>
            </p:nvCxnSpPr>
            <p:spPr>
              <a:xfrm>
                <a:off x="11750" y="4668850"/>
                <a:ext cx="9125100" cy="0"/>
              </a:xfrm>
              <a:prstGeom prst="straightConnector1">
                <a:avLst/>
              </a:prstGeom>
              <a:noFill/>
              <a:ln w="9525" cap="flat" cmpd="sng">
                <a:solidFill>
                  <a:schemeClr val="accent5"/>
                </a:solidFill>
                <a:prstDash val="solid"/>
                <a:round/>
                <a:headEnd type="none" w="sm" len="sm"/>
                <a:tailEnd type="none" w="sm" len="sm"/>
              </a:ln>
            </p:spPr>
          </p:cxnSp>
        </p:grpSp>
      </p:grpSp>
      <p:sp>
        <p:nvSpPr>
          <p:cNvPr id="629" name="Google Shape;629;p28"/>
          <p:cNvSpPr txBox="1">
            <a:spLocks noGrp="1"/>
          </p:cNvSpPr>
          <p:nvPr>
            <p:ph type="title"/>
          </p:nvPr>
        </p:nvSpPr>
        <p:spPr>
          <a:xfrm>
            <a:off x="532800" y="1269600"/>
            <a:ext cx="2618400" cy="472800"/>
          </a:xfrm>
          <a:prstGeom prst="rect">
            <a:avLst/>
          </a:prstGeom>
        </p:spPr>
        <p:txBody>
          <a:bodyPr spcFirstLastPara="1" wrap="square" lIns="182875" tIns="91425" rIns="91425" bIns="91425" anchor="ctr" anchorCtr="0">
            <a:noAutofit/>
          </a:bodyPr>
          <a:lstStyle>
            <a:lvl1pPr lvl="0" algn="ctr">
              <a:lnSpc>
                <a:spcPct val="100000"/>
              </a:lnSpc>
              <a:spcBef>
                <a:spcPts val="0"/>
              </a:spcBef>
              <a:spcAft>
                <a:spcPts val="0"/>
              </a:spcAft>
              <a:buClr>
                <a:schemeClr val="lt1"/>
              </a:buClr>
              <a:buSzPts val="1300"/>
              <a:buNone/>
              <a:defRPr sz="1900" b="0"/>
            </a:lvl1pPr>
            <a:lvl2pPr lvl="1">
              <a:spcBef>
                <a:spcPts val="100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
        <p:nvSpPr>
          <p:cNvPr id="630" name="Google Shape;630;p28"/>
          <p:cNvSpPr txBox="1">
            <a:spLocks noGrp="1"/>
          </p:cNvSpPr>
          <p:nvPr>
            <p:ph type="subTitle" idx="1"/>
          </p:nvPr>
        </p:nvSpPr>
        <p:spPr>
          <a:xfrm>
            <a:off x="520800" y="1711450"/>
            <a:ext cx="2642400" cy="1240500"/>
          </a:xfrm>
          <a:prstGeom prst="rect">
            <a:avLst/>
          </a:prstGeom>
        </p:spPr>
        <p:txBody>
          <a:bodyPr spcFirstLastPara="1" wrap="square" lIns="182875" tIns="91425" rIns="91425" bIns="91425" anchor="ctr" anchorCtr="0">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1" name="Google Shape;631;p28"/>
          <p:cNvSpPr txBox="1">
            <a:spLocks noGrp="1"/>
          </p:cNvSpPr>
          <p:nvPr>
            <p:ph type="subTitle" idx="2"/>
          </p:nvPr>
        </p:nvSpPr>
        <p:spPr>
          <a:xfrm>
            <a:off x="531875" y="2928325"/>
            <a:ext cx="2618400" cy="395100"/>
          </a:xfrm>
          <a:prstGeom prst="rect">
            <a:avLst/>
          </a:prstGeom>
        </p:spPr>
        <p:txBody>
          <a:bodyPr spcFirstLastPara="1" wrap="square" lIns="182875" tIns="91425" rIns="91425" bIns="91425" anchor="t" anchorCtr="0">
            <a:noAutofit/>
          </a:bodyPr>
          <a:lstStyle>
            <a:lvl1pPr lvl="0">
              <a:lnSpc>
                <a:spcPct val="100000"/>
              </a:lnSpc>
              <a:spcBef>
                <a:spcPts val="0"/>
              </a:spcBef>
              <a:spcAft>
                <a:spcPts val="0"/>
              </a:spcAft>
              <a:buSzPts val="1200"/>
              <a:buNone/>
              <a:defRPr sz="1000" b="1" u="sng"/>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2" name="Google Shape;632;p28"/>
          <p:cNvSpPr txBox="1">
            <a:spLocks noGrp="1"/>
          </p:cNvSpPr>
          <p:nvPr>
            <p:ph type="title" idx="3"/>
          </p:nvPr>
        </p:nvSpPr>
        <p:spPr>
          <a:xfrm rot="139861">
            <a:off x="3291201" y="1217875"/>
            <a:ext cx="2618467" cy="472890"/>
          </a:xfrm>
          <a:prstGeom prst="rect">
            <a:avLst/>
          </a:prstGeom>
        </p:spPr>
        <p:txBody>
          <a:bodyPr spcFirstLastPara="1" wrap="square" lIns="182875" tIns="91425" rIns="91425" bIns="91425" anchor="ctr" anchorCtr="0">
            <a:spAutoFit/>
          </a:bodyPr>
          <a:lstStyle>
            <a:lvl1pPr lvl="0" algn="ctr">
              <a:lnSpc>
                <a:spcPct val="100000"/>
              </a:lnSpc>
              <a:spcBef>
                <a:spcPts val="0"/>
              </a:spcBef>
              <a:spcAft>
                <a:spcPts val="0"/>
              </a:spcAft>
              <a:buClr>
                <a:schemeClr val="lt1"/>
              </a:buClr>
              <a:buSzPts val="1900"/>
              <a:buNone/>
              <a:defRPr sz="1900" b="0"/>
            </a:lvl1pPr>
            <a:lvl2pPr lvl="1">
              <a:spcBef>
                <a:spcPts val="100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
        <p:nvSpPr>
          <p:cNvPr id="633" name="Google Shape;633;p28"/>
          <p:cNvSpPr txBox="1">
            <a:spLocks noGrp="1"/>
          </p:cNvSpPr>
          <p:nvPr>
            <p:ph type="subTitle" idx="4"/>
          </p:nvPr>
        </p:nvSpPr>
        <p:spPr>
          <a:xfrm rot="139761">
            <a:off x="3245632" y="1659003"/>
            <a:ext cx="2642483" cy="1240624"/>
          </a:xfrm>
          <a:prstGeom prst="rect">
            <a:avLst/>
          </a:prstGeom>
        </p:spPr>
        <p:txBody>
          <a:bodyPr spcFirstLastPara="1" wrap="square" lIns="182875" tIns="91425" rIns="91425" bIns="91425" anchor="ctr" anchorCtr="0">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8"/>
          <p:cNvSpPr txBox="1">
            <a:spLocks noGrp="1"/>
          </p:cNvSpPr>
          <p:nvPr>
            <p:ph type="subTitle" idx="5"/>
          </p:nvPr>
        </p:nvSpPr>
        <p:spPr>
          <a:xfrm rot="139861">
            <a:off x="3224189" y="2875212"/>
            <a:ext cx="2618467" cy="395132"/>
          </a:xfrm>
          <a:prstGeom prst="rect">
            <a:avLst/>
          </a:prstGeom>
        </p:spPr>
        <p:txBody>
          <a:bodyPr spcFirstLastPara="1" wrap="square" lIns="182875" tIns="91425" rIns="91425" bIns="91425" anchor="t" anchorCtr="0">
            <a:noAutofit/>
          </a:bodyPr>
          <a:lstStyle>
            <a:lvl1pPr lvl="0">
              <a:lnSpc>
                <a:spcPct val="100000"/>
              </a:lnSpc>
              <a:spcBef>
                <a:spcPts val="0"/>
              </a:spcBef>
              <a:spcAft>
                <a:spcPts val="0"/>
              </a:spcAft>
              <a:buSzPts val="1200"/>
              <a:buNone/>
              <a:defRPr sz="1000" b="1" u="sng"/>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5" name="Google Shape;635;p28"/>
          <p:cNvSpPr txBox="1">
            <a:spLocks noGrp="1"/>
          </p:cNvSpPr>
          <p:nvPr>
            <p:ph type="title" idx="6"/>
          </p:nvPr>
        </p:nvSpPr>
        <p:spPr>
          <a:xfrm>
            <a:off x="5994100" y="1252413"/>
            <a:ext cx="2618400" cy="472800"/>
          </a:xfrm>
          <a:prstGeom prst="rect">
            <a:avLst/>
          </a:prstGeom>
        </p:spPr>
        <p:txBody>
          <a:bodyPr spcFirstLastPara="1" wrap="square" lIns="182875" tIns="91425" rIns="91425" bIns="91425" anchor="ctr" anchorCtr="0">
            <a:noAutofit/>
          </a:bodyPr>
          <a:lstStyle>
            <a:lvl1pPr lvl="0" algn="ctr">
              <a:lnSpc>
                <a:spcPct val="100000"/>
              </a:lnSpc>
              <a:spcBef>
                <a:spcPts val="0"/>
              </a:spcBef>
              <a:spcAft>
                <a:spcPts val="0"/>
              </a:spcAft>
              <a:buClr>
                <a:schemeClr val="lt1"/>
              </a:buClr>
              <a:buSzPts val="1900"/>
              <a:buNone/>
              <a:defRPr sz="1900" b="0"/>
            </a:lvl1pPr>
            <a:lvl2pPr lvl="1">
              <a:spcBef>
                <a:spcPts val="100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
        <p:nvSpPr>
          <p:cNvPr id="636" name="Google Shape;636;p28"/>
          <p:cNvSpPr txBox="1">
            <a:spLocks noGrp="1"/>
          </p:cNvSpPr>
          <p:nvPr>
            <p:ph type="subTitle" idx="7"/>
          </p:nvPr>
        </p:nvSpPr>
        <p:spPr>
          <a:xfrm>
            <a:off x="5982100" y="1694263"/>
            <a:ext cx="2642400" cy="1240500"/>
          </a:xfrm>
          <a:prstGeom prst="rect">
            <a:avLst/>
          </a:prstGeom>
        </p:spPr>
        <p:txBody>
          <a:bodyPr spcFirstLastPara="1" wrap="square" lIns="182875" tIns="91425" rIns="91425" bIns="91425" anchor="ctr" anchorCtr="0">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7" name="Google Shape;637;p28"/>
          <p:cNvSpPr txBox="1">
            <a:spLocks noGrp="1"/>
          </p:cNvSpPr>
          <p:nvPr>
            <p:ph type="subTitle" idx="8"/>
          </p:nvPr>
        </p:nvSpPr>
        <p:spPr>
          <a:xfrm>
            <a:off x="5993175" y="2911138"/>
            <a:ext cx="2618400" cy="395100"/>
          </a:xfrm>
          <a:prstGeom prst="rect">
            <a:avLst/>
          </a:prstGeom>
        </p:spPr>
        <p:txBody>
          <a:bodyPr spcFirstLastPara="1" wrap="square" lIns="182875" tIns="91425" rIns="91425" bIns="91425" anchor="t" anchorCtr="0">
            <a:noAutofit/>
          </a:bodyPr>
          <a:lstStyle>
            <a:lvl1pPr lvl="0">
              <a:lnSpc>
                <a:spcPct val="100000"/>
              </a:lnSpc>
              <a:spcBef>
                <a:spcPts val="0"/>
              </a:spcBef>
              <a:spcAft>
                <a:spcPts val="0"/>
              </a:spcAft>
              <a:buSzPts val="1200"/>
              <a:buNone/>
              <a:defRPr sz="1000" b="1" u="sng"/>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8" name="Google Shape;638;p28"/>
          <p:cNvSpPr txBox="1">
            <a:spLocks noGrp="1"/>
          </p:cNvSpPr>
          <p:nvPr>
            <p:ph type="subTitle" idx="9"/>
          </p:nvPr>
        </p:nvSpPr>
        <p:spPr>
          <a:xfrm>
            <a:off x="3254000" y="3461675"/>
            <a:ext cx="2529300" cy="935100"/>
          </a:xfrm>
          <a:prstGeom prst="rect">
            <a:avLst/>
          </a:prstGeom>
        </p:spPr>
        <p:txBody>
          <a:bodyPr spcFirstLastPara="1" wrap="square" lIns="182875" tIns="0" rIns="91425" bIns="91425" anchor="ctr" anchorCtr="0">
            <a:noAutofit/>
          </a:bodyPr>
          <a:lstStyle>
            <a:lvl1pPr lvl="0">
              <a:lnSpc>
                <a:spcPct val="100000"/>
              </a:lnSpc>
              <a:spcBef>
                <a:spcPts val="0"/>
              </a:spcBef>
              <a:spcAft>
                <a:spcPts val="0"/>
              </a:spcAft>
              <a:buSzPts val="1300"/>
              <a:buFont typeface="Arial"/>
              <a:buNone/>
              <a:defRPr sz="1000">
                <a:latin typeface="Manrope ExtraBold"/>
                <a:ea typeface="Manrope ExtraBold"/>
                <a:cs typeface="Manrope ExtraBold"/>
                <a:sym typeface="Manrope Extra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8"/>
          <p:cNvSpPr txBox="1">
            <a:spLocks noGrp="1"/>
          </p:cNvSpPr>
          <p:nvPr>
            <p:ph type="subTitle" idx="13"/>
          </p:nvPr>
        </p:nvSpPr>
        <p:spPr>
          <a:xfrm>
            <a:off x="3254000" y="3840475"/>
            <a:ext cx="2644800" cy="761100"/>
          </a:xfrm>
          <a:prstGeom prst="rect">
            <a:avLst/>
          </a:prstGeom>
        </p:spPr>
        <p:txBody>
          <a:bodyPr spcFirstLastPara="1" wrap="square" lIns="182875" tIns="91425" rIns="91425" bIns="91425" anchor="ctr" anchorCtr="0">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0" name="Google Shape;640;p28"/>
          <p:cNvSpPr txBox="1">
            <a:spLocks noGrp="1"/>
          </p:cNvSpPr>
          <p:nvPr>
            <p:ph type="subTitle" idx="14"/>
          </p:nvPr>
        </p:nvSpPr>
        <p:spPr>
          <a:xfrm rot="-143344">
            <a:off x="503564" y="3472782"/>
            <a:ext cx="2526096" cy="935014"/>
          </a:xfrm>
          <a:prstGeom prst="rect">
            <a:avLst/>
          </a:prstGeom>
        </p:spPr>
        <p:txBody>
          <a:bodyPr spcFirstLastPara="1" wrap="square" lIns="182875" tIns="0" rIns="91425" bIns="91425" anchor="ctr" anchorCtr="0">
            <a:noAutofit/>
          </a:bodyPr>
          <a:lstStyle>
            <a:lvl1pPr lvl="0">
              <a:lnSpc>
                <a:spcPct val="100000"/>
              </a:lnSpc>
              <a:spcBef>
                <a:spcPts val="0"/>
              </a:spcBef>
              <a:spcAft>
                <a:spcPts val="0"/>
              </a:spcAft>
              <a:buSzPts val="1200"/>
              <a:buNone/>
              <a:defRPr sz="1000">
                <a:latin typeface="Manrope ExtraBold"/>
                <a:ea typeface="Manrope ExtraBold"/>
                <a:cs typeface="Manrope ExtraBold"/>
                <a:sym typeface="Manrope Extra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1" name="Google Shape;641;p28"/>
          <p:cNvSpPr txBox="1">
            <a:spLocks noGrp="1"/>
          </p:cNvSpPr>
          <p:nvPr>
            <p:ph type="subTitle" idx="15"/>
          </p:nvPr>
        </p:nvSpPr>
        <p:spPr>
          <a:xfrm rot="-143157">
            <a:off x="515751" y="3848927"/>
            <a:ext cx="2644693" cy="761165"/>
          </a:xfrm>
          <a:prstGeom prst="rect">
            <a:avLst/>
          </a:prstGeom>
        </p:spPr>
        <p:txBody>
          <a:bodyPr spcFirstLastPara="1" wrap="square" lIns="182875" tIns="91425" rIns="91425" bIns="91425" anchor="ctr" anchorCtr="0">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2" name="Google Shape;642;p28"/>
          <p:cNvSpPr txBox="1">
            <a:spLocks noGrp="1"/>
          </p:cNvSpPr>
          <p:nvPr>
            <p:ph type="subTitle" idx="16"/>
          </p:nvPr>
        </p:nvSpPr>
        <p:spPr>
          <a:xfrm>
            <a:off x="5975950" y="3457125"/>
            <a:ext cx="2506800" cy="935100"/>
          </a:xfrm>
          <a:prstGeom prst="rect">
            <a:avLst/>
          </a:prstGeom>
        </p:spPr>
        <p:txBody>
          <a:bodyPr spcFirstLastPara="1" wrap="square" lIns="182875" tIns="0" rIns="91425" bIns="91425" anchor="ctr" anchorCtr="0">
            <a:noAutofit/>
          </a:bodyPr>
          <a:lstStyle>
            <a:lvl1pPr lvl="0">
              <a:lnSpc>
                <a:spcPct val="100000"/>
              </a:lnSpc>
              <a:spcBef>
                <a:spcPts val="0"/>
              </a:spcBef>
              <a:spcAft>
                <a:spcPts val="0"/>
              </a:spcAft>
              <a:buSzPts val="1200"/>
              <a:buNone/>
              <a:defRPr sz="1000">
                <a:latin typeface="Manrope ExtraBold"/>
                <a:ea typeface="Manrope ExtraBold"/>
                <a:cs typeface="Manrope ExtraBold"/>
                <a:sym typeface="Manrope Extra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3" name="Google Shape;643;p28"/>
          <p:cNvSpPr txBox="1">
            <a:spLocks noGrp="1"/>
          </p:cNvSpPr>
          <p:nvPr>
            <p:ph type="subTitle" idx="17"/>
          </p:nvPr>
        </p:nvSpPr>
        <p:spPr>
          <a:xfrm>
            <a:off x="5975950" y="3835925"/>
            <a:ext cx="2644800" cy="761100"/>
          </a:xfrm>
          <a:prstGeom prst="rect">
            <a:avLst/>
          </a:prstGeom>
        </p:spPr>
        <p:txBody>
          <a:bodyPr spcFirstLastPara="1" wrap="square" lIns="182875" tIns="91425" rIns="91425" bIns="91425" anchor="ctr" anchorCtr="0">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Subtitle and Note">
  <p:cSld name="CUSTOM_1_1_2_2">
    <p:spTree>
      <p:nvGrpSpPr>
        <p:cNvPr id="1" name="Shape 644"/>
        <p:cNvGrpSpPr/>
        <p:nvPr/>
      </p:nvGrpSpPr>
      <p:grpSpPr>
        <a:xfrm>
          <a:off x="0" y="0"/>
          <a:ext cx="0" cy="0"/>
          <a:chOff x="0" y="0"/>
          <a:chExt cx="0" cy="0"/>
        </a:xfrm>
      </p:grpSpPr>
      <p:sp>
        <p:nvSpPr>
          <p:cNvPr id="645" name="Google Shape;645;p29"/>
          <p:cNvSpPr txBox="1">
            <a:spLocks noGrp="1"/>
          </p:cNvSpPr>
          <p:nvPr>
            <p:ph type="body" idx="1"/>
          </p:nvPr>
        </p:nvSpPr>
        <p:spPr>
          <a:xfrm>
            <a:off x="509725" y="1130288"/>
            <a:ext cx="4174800" cy="33540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200"/>
              <a:buNone/>
              <a:defRPr/>
            </a:lvl1pPr>
            <a:lvl2pPr marL="914400" lvl="1" indent="-304800">
              <a:spcBef>
                <a:spcPts val="0"/>
              </a:spcBef>
              <a:spcAft>
                <a:spcPts val="0"/>
              </a:spcAft>
              <a:buSzPts val="1200"/>
              <a:buFont typeface="Manrope"/>
              <a:buChar char="○"/>
              <a:defRPr/>
            </a:lvl2pPr>
            <a:lvl3pPr marL="1371600" lvl="2" indent="-304800">
              <a:spcBef>
                <a:spcPts val="0"/>
              </a:spcBef>
              <a:spcAft>
                <a:spcPts val="0"/>
              </a:spcAft>
              <a:buSzPts val="1200"/>
              <a:buFont typeface="Manrope"/>
              <a:buChar char="■"/>
              <a:defRPr/>
            </a:lvl3pPr>
            <a:lvl4pPr marL="1828800" lvl="3" indent="-304800">
              <a:spcBef>
                <a:spcPts val="0"/>
              </a:spcBef>
              <a:spcAft>
                <a:spcPts val="0"/>
              </a:spcAft>
              <a:buSzPts val="1200"/>
              <a:buFont typeface="Manrope"/>
              <a:buChar char="●"/>
              <a:defRPr/>
            </a:lvl4pPr>
            <a:lvl5pPr marL="2286000" lvl="4" indent="-304800">
              <a:spcBef>
                <a:spcPts val="0"/>
              </a:spcBef>
              <a:spcAft>
                <a:spcPts val="0"/>
              </a:spcAft>
              <a:buSzPts val="1200"/>
              <a:buFont typeface="Manrope"/>
              <a:buChar char="○"/>
              <a:defRPr/>
            </a:lvl5pPr>
            <a:lvl6pPr marL="2743200" lvl="5" indent="-304800">
              <a:spcBef>
                <a:spcPts val="0"/>
              </a:spcBef>
              <a:spcAft>
                <a:spcPts val="0"/>
              </a:spcAft>
              <a:buSzPts val="1200"/>
              <a:buFont typeface="Manrope"/>
              <a:buChar char="■"/>
              <a:defRPr/>
            </a:lvl6pPr>
            <a:lvl7pPr marL="3200400" lvl="6" indent="-304800">
              <a:spcBef>
                <a:spcPts val="0"/>
              </a:spcBef>
              <a:spcAft>
                <a:spcPts val="0"/>
              </a:spcAft>
              <a:buSzPts val="1200"/>
              <a:buFont typeface="Manrope"/>
              <a:buChar char="●"/>
              <a:defRPr/>
            </a:lvl7pPr>
            <a:lvl8pPr marL="3657600" lvl="7" indent="-304800">
              <a:spcBef>
                <a:spcPts val="0"/>
              </a:spcBef>
              <a:spcAft>
                <a:spcPts val="0"/>
              </a:spcAft>
              <a:buSzPts val="1200"/>
              <a:buFont typeface="Manrope"/>
              <a:buChar char="○"/>
              <a:defRPr/>
            </a:lvl8pPr>
            <a:lvl9pPr marL="4114800" lvl="8" indent="-304800">
              <a:spcBef>
                <a:spcPts val="0"/>
              </a:spcBef>
              <a:spcAft>
                <a:spcPts val="0"/>
              </a:spcAft>
              <a:buSzPts val="1200"/>
              <a:buFont typeface="Manrope"/>
              <a:buChar char="■"/>
              <a:defRPr/>
            </a:lvl9pPr>
          </a:lstStyle>
          <a:p>
            <a:endParaRPr/>
          </a:p>
        </p:txBody>
      </p:sp>
      <p:cxnSp>
        <p:nvCxnSpPr>
          <p:cNvPr id="646" name="Google Shape;646;p29"/>
          <p:cNvCxnSpPr/>
          <p:nvPr/>
        </p:nvCxnSpPr>
        <p:spPr>
          <a:xfrm>
            <a:off x="0" y="28463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47" name="Google Shape;647;p29"/>
          <p:cNvCxnSpPr/>
          <p:nvPr/>
        </p:nvCxnSpPr>
        <p:spPr>
          <a:xfrm>
            <a:off x="0" y="30749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48" name="Google Shape;648;p29"/>
          <p:cNvCxnSpPr/>
          <p:nvPr/>
        </p:nvCxnSpPr>
        <p:spPr>
          <a:xfrm>
            <a:off x="0" y="33035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49" name="Google Shape;649;p29"/>
          <p:cNvCxnSpPr/>
          <p:nvPr/>
        </p:nvCxnSpPr>
        <p:spPr>
          <a:xfrm>
            <a:off x="0" y="35321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50" name="Google Shape;650;p29"/>
          <p:cNvCxnSpPr/>
          <p:nvPr/>
        </p:nvCxnSpPr>
        <p:spPr>
          <a:xfrm>
            <a:off x="0" y="37607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51" name="Google Shape;651;p29"/>
          <p:cNvCxnSpPr/>
          <p:nvPr/>
        </p:nvCxnSpPr>
        <p:spPr>
          <a:xfrm>
            <a:off x="0" y="39893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52" name="Google Shape;652;p29"/>
          <p:cNvCxnSpPr/>
          <p:nvPr/>
        </p:nvCxnSpPr>
        <p:spPr>
          <a:xfrm>
            <a:off x="0" y="42179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53" name="Google Shape;653;p29"/>
          <p:cNvCxnSpPr/>
          <p:nvPr/>
        </p:nvCxnSpPr>
        <p:spPr>
          <a:xfrm>
            <a:off x="0" y="44465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54" name="Google Shape;654;p29"/>
          <p:cNvCxnSpPr/>
          <p:nvPr/>
        </p:nvCxnSpPr>
        <p:spPr>
          <a:xfrm>
            <a:off x="0" y="46751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55" name="Google Shape;655;p29"/>
          <p:cNvCxnSpPr/>
          <p:nvPr/>
        </p:nvCxnSpPr>
        <p:spPr>
          <a:xfrm>
            <a:off x="0" y="4903700"/>
            <a:ext cx="9144000" cy="0"/>
          </a:xfrm>
          <a:prstGeom prst="straightConnector1">
            <a:avLst/>
          </a:prstGeom>
          <a:noFill/>
          <a:ln w="9525" cap="flat" cmpd="sng">
            <a:solidFill>
              <a:schemeClr val="accent5"/>
            </a:solidFill>
            <a:prstDash val="solid"/>
            <a:round/>
            <a:headEnd type="none" w="sm" len="sm"/>
            <a:tailEnd type="none" w="sm" len="sm"/>
          </a:ln>
        </p:spPr>
      </p:cxnSp>
      <p:cxnSp>
        <p:nvCxnSpPr>
          <p:cNvPr id="656" name="Google Shape;656;p29"/>
          <p:cNvCxnSpPr/>
          <p:nvPr/>
        </p:nvCxnSpPr>
        <p:spPr>
          <a:xfrm>
            <a:off x="0" y="939481"/>
            <a:ext cx="9144000" cy="0"/>
          </a:xfrm>
          <a:prstGeom prst="straightConnector1">
            <a:avLst/>
          </a:prstGeom>
          <a:noFill/>
          <a:ln w="9525" cap="flat" cmpd="sng">
            <a:solidFill>
              <a:schemeClr val="accent5"/>
            </a:solidFill>
            <a:prstDash val="solid"/>
            <a:round/>
            <a:headEnd type="none" w="sm" len="sm"/>
            <a:tailEnd type="none" w="sm" len="sm"/>
          </a:ln>
        </p:spPr>
      </p:cxnSp>
      <p:sp>
        <p:nvSpPr>
          <p:cNvPr id="657" name="Google Shape;657;p29"/>
          <p:cNvSpPr txBox="1">
            <a:spLocks noGrp="1"/>
          </p:cNvSpPr>
          <p:nvPr>
            <p:ph type="title"/>
          </p:nvPr>
        </p:nvSpPr>
        <p:spPr>
          <a:xfrm>
            <a:off x="509725" y="525800"/>
            <a:ext cx="4785900" cy="600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100"/>
              <a:buNone/>
              <a:defRPr b="0"/>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
        <p:nvSpPr>
          <p:cNvPr id="658" name="Google Shape;658;p29"/>
          <p:cNvSpPr txBox="1">
            <a:spLocks noGrp="1"/>
          </p:cNvSpPr>
          <p:nvPr>
            <p:ph type="subTitle" idx="2"/>
          </p:nvPr>
        </p:nvSpPr>
        <p:spPr>
          <a:xfrm rot="-182546">
            <a:off x="5376031" y="2587214"/>
            <a:ext cx="3108782" cy="501711"/>
          </a:xfrm>
          <a:prstGeom prst="rect">
            <a:avLst/>
          </a:prstGeom>
        </p:spPr>
        <p:txBody>
          <a:bodyPr spcFirstLastPara="1" wrap="square" lIns="182875" tIns="91425" rIns="91425" bIns="91425" anchor="t" anchorCtr="0">
            <a:noAutofit/>
          </a:bodyPr>
          <a:lstStyle>
            <a:lvl1pPr lvl="0">
              <a:lnSpc>
                <a:spcPct val="100000"/>
              </a:lnSpc>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9" name="Google Shape;659;p29"/>
          <p:cNvSpPr txBox="1">
            <a:spLocks noGrp="1"/>
          </p:cNvSpPr>
          <p:nvPr>
            <p:ph type="subTitle" idx="3"/>
          </p:nvPr>
        </p:nvSpPr>
        <p:spPr>
          <a:xfrm rot="-182643">
            <a:off x="5853959" y="3074975"/>
            <a:ext cx="2977201" cy="1813059"/>
          </a:xfrm>
          <a:prstGeom prst="rect">
            <a:avLst/>
          </a:prstGeom>
        </p:spPr>
        <p:txBody>
          <a:bodyPr spcFirstLastPara="1" wrap="square" lIns="182875" tIns="182875" rIns="91425" bIns="91425" anchor="t" anchorCtr="0">
            <a:noAutofit/>
          </a:bodyPr>
          <a:lstStyle>
            <a:lvl1pPr lvl="0">
              <a:lnSpc>
                <a:spcPct val="100000"/>
              </a:lnSpc>
              <a:spcBef>
                <a:spcPts val="0"/>
              </a:spcBef>
              <a:spcAft>
                <a:spcPts val="0"/>
              </a:spcAft>
              <a:buSzPts val="12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6 Notes">
  <p:cSld name="CUSTOM_1_1_2_1">
    <p:spTree>
      <p:nvGrpSpPr>
        <p:cNvPr id="1" name="Shape 660"/>
        <p:cNvGrpSpPr/>
        <p:nvPr/>
      </p:nvGrpSpPr>
      <p:grpSpPr>
        <a:xfrm>
          <a:off x="0" y="0"/>
          <a:ext cx="0" cy="0"/>
          <a:chOff x="0" y="0"/>
          <a:chExt cx="0" cy="0"/>
        </a:xfrm>
      </p:grpSpPr>
      <p:sp>
        <p:nvSpPr>
          <p:cNvPr id="661" name="Google Shape;661;p30"/>
          <p:cNvSpPr txBox="1">
            <a:spLocks noGrp="1"/>
          </p:cNvSpPr>
          <p:nvPr>
            <p:ph type="subTitle" idx="1"/>
          </p:nvPr>
        </p:nvSpPr>
        <p:spPr>
          <a:xfrm>
            <a:off x="2677850" y="665250"/>
            <a:ext cx="1897500" cy="703500"/>
          </a:xfrm>
          <a:prstGeom prst="rect">
            <a:avLst/>
          </a:prstGeom>
        </p:spPr>
        <p:txBody>
          <a:bodyPr spcFirstLastPara="1" wrap="square" lIns="91425" tIns="91425" rIns="91425" bIns="91425" anchor="t" anchorCtr="0">
            <a:noAutofit/>
          </a:bodyPr>
          <a:lstStyle>
            <a:lvl1pPr lvl="0" algn="ctr">
              <a:spcBef>
                <a:spcPts val="0"/>
              </a:spcBef>
              <a:spcAft>
                <a:spcPts val="0"/>
              </a:spcAft>
              <a:buSzPts val="800"/>
              <a:buFont typeface="Arial"/>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2" name="Google Shape;662;p30"/>
          <p:cNvSpPr txBox="1">
            <a:spLocks noGrp="1"/>
          </p:cNvSpPr>
          <p:nvPr>
            <p:ph type="title"/>
          </p:nvPr>
        </p:nvSpPr>
        <p:spPr>
          <a:xfrm>
            <a:off x="5278050" y="277788"/>
            <a:ext cx="1032000" cy="292200"/>
          </a:xfrm>
          <a:prstGeom prst="rect">
            <a:avLst/>
          </a:prstGeom>
          <a:solidFill>
            <a:schemeClr val="dk2"/>
          </a:solidFill>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
        <p:nvSpPr>
          <p:cNvPr id="663" name="Google Shape;663;p30"/>
          <p:cNvSpPr txBox="1">
            <a:spLocks noGrp="1"/>
          </p:cNvSpPr>
          <p:nvPr>
            <p:ph type="title" idx="2"/>
          </p:nvPr>
        </p:nvSpPr>
        <p:spPr>
          <a:xfrm>
            <a:off x="7518350" y="277788"/>
            <a:ext cx="1032000" cy="292200"/>
          </a:xfrm>
          <a:prstGeom prst="rect">
            <a:avLst/>
          </a:prstGeom>
          <a:solidFill>
            <a:schemeClr val="dk2"/>
          </a:solidFill>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b="1"/>
            </a:lvl2pPr>
            <a:lvl3pPr lvl="2">
              <a:spcBef>
                <a:spcPts val="0"/>
              </a:spcBef>
              <a:spcAft>
                <a:spcPts val="0"/>
              </a:spcAft>
              <a:buClr>
                <a:schemeClr val="lt1"/>
              </a:buClr>
              <a:buSzPts val="1400"/>
              <a:buNone/>
              <a:defRPr b="1"/>
            </a:lvl3pPr>
            <a:lvl4pPr lvl="3">
              <a:spcBef>
                <a:spcPts val="0"/>
              </a:spcBef>
              <a:spcAft>
                <a:spcPts val="0"/>
              </a:spcAft>
              <a:buClr>
                <a:schemeClr val="lt1"/>
              </a:buClr>
              <a:buSzPts val="1400"/>
              <a:buNone/>
              <a:defRPr b="1"/>
            </a:lvl4pPr>
            <a:lvl5pPr lvl="4">
              <a:spcBef>
                <a:spcPts val="0"/>
              </a:spcBef>
              <a:spcAft>
                <a:spcPts val="0"/>
              </a:spcAft>
              <a:buClr>
                <a:schemeClr val="lt1"/>
              </a:buClr>
              <a:buSzPts val="1400"/>
              <a:buNone/>
              <a:defRPr b="1"/>
            </a:lvl5pPr>
            <a:lvl6pPr lvl="5">
              <a:spcBef>
                <a:spcPts val="0"/>
              </a:spcBef>
              <a:spcAft>
                <a:spcPts val="0"/>
              </a:spcAft>
              <a:buClr>
                <a:schemeClr val="lt1"/>
              </a:buClr>
              <a:buSzPts val="1400"/>
              <a:buNone/>
              <a:defRPr b="1"/>
            </a:lvl6pPr>
            <a:lvl7pPr lvl="6">
              <a:spcBef>
                <a:spcPts val="0"/>
              </a:spcBef>
              <a:spcAft>
                <a:spcPts val="0"/>
              </a:spcAft>
              <a:buClr>
                <a:schemeClr val="lt1"/>
              </a:buClr>
              <a:buSzPts val="1400"/>
              <a:buNone/>
              <a:defRPr b="1"/>
            </a:lvl7pPr>
            <a:lvl8pPr lvl="7">
              <a:spcBef>
                <a:spcPts val="0"/>
              </a:spcBef>
              <a:spcAft>
                <a:spcPts val="0"/>
              </a:spcAft>
              <a:buClr>
                <a:schemeClr val="lt1"/>
              </a:buClr>
              <a:buSzPts val="1400"/>
              <a:buNone/>
              <a:defRPr b="1"/>
            </a:lvl8pPr>
            <a:lvl9pPr lvl="8">
              <a:spcBef>
                <a:spcPts val="0"/>
              </a:spcBef>
              <a:spcAft>
                <a:spcPts val="0"/>
              </a:spcAft>
              <a:buClr>
                <a:schemeClr val="lt1"/>
              </a:buClr>
              <a:buSzPts val="1400"/>
              <a:buNone/>
              <a:defRPr b="1"/>
            </a:lvl9pPr>
          </a:lstStyle>
          <a:p>
            <a:endParaRPr/>
          </a:p>
        </p:txBody>
      </p:sp>
      <p:sp>
        <p:nvSpPr>
          <p:cNvPr id="664" name="Google Shape;664;p30"/>
          <p:cNvSpPr txBox="1">
            <a:spLocks noGrp="1"/>
          </p:cNvSpPr>
          <p:nvPr>
            <p:ph type="title" idx="3"/>
          </p:nvPr>
        </p:nvSpPr>
        <p:spPr>
          <a:xfrm>
            <a:off x="3045175" y="2827013"/>
            <a:ext cx="1032000" cy="292200"/>
          </a:xfrm>
          <a:prstGeom prst="rect">
            <a:avLst/>
          </a:prstGeom>
          <a:solidFill>
            <a:schemeClr val="dk2"/>
          </a:solidFill>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b="1"/>
            </a:lvl2pPr>
            <a:lvl3pPr lvl="2">
              <a:spcBef>
                <a:spcPts val="0"/>
              </a:spcBef>
              <a:spcAft>
                <a:spcPts val="0"/>
              </a:spcAft>
              <a:buClr>
                <a:schemeClr val="lt1"/>
              </a:buClr>
              <a:buSzPts val="1400"/>
              <a:buNone/>
              <a:defRPr b="1"/>
            </a:lvl3pPr>
            <a:lvl4pPr lvl="3">
              <a:spcBef>
                <a:spcPts val="0"/>
              </a:spcBef>
              <a:spcAft>
                <a:spcPts val="0"/>
              </a:spcAft>
              <a:buClr>
                <a:schemeClr val="lt1"/>
              </a:buClr>
              <a:buSzPts val="1400"/>
              <a:buNone/>
              <a:defRPr b="1"/>
            </a:lvl4pPr>
            <a:lvl5pPr lvl="4">
              <a:spcBef>
                <a:spcPts val="0"/>
              </a:spcBef>
              <a:spcAft>
                <a:spcPts val="0"/>
              </a:spcAft>
              <a:buClr>
                <a:schemeClr val="lt1"/>
              </a:buClr>
              <a:buSzPts val="1400"/>
              <a:buNone/>
              <a:defRPr b="1"/>
            </a:lvl5pPr>
            <a:lvl6pPr lvl="5">
              <a:spcBef>
                <a:spcPts val="0"/>
              </a:spcBef>
              <a:spcAft>
                <a:spcPts val="0"/>
              </a:spcAft>
              <a:buClr>
                <a:schemeClr val="lt1"/>
              </a:buClr>
              <a:buSzPts val="1400"/>
              <a:buNone/>
              <a:defRPr b="1"/>
            </a:lvl6pPr>
            <a:lvl7pPr lvl="6">
              <a:spcBef>
                <a:spcPts val="0"/>
              </a:spcBef>
              <a:spcAft>
                <a:spcPts val="0"/>
              </a:spcAft>
              <a:buClr>
                <a:schemeClr val="lt1"/>
              </a:buClr>
              <a:buSzPts val="1400"/>
              <a:buNone/>
              <a:defRPr b="1"/>
            </a:lvl7pPr>
            <a:lvl8pPr lvl="7">
              <a:spcBef>
                <a:spcPts val="0"/>
              </a:spcBef>
              <a:spcAft>
                <a:spcPts val="0"/>
              </a:spcAft>
              <a:buClr>
                <a:schemeClr val="lt1"/>
              </a:buClr>
              <a:buSzPts val="1400"/>
              <a:buNone/>
              <a:defRPr b="1"/>
            </a:lvl8pPr>
            <a:lvl9pPr lvl="8">
              <a:spcBef>
                <a:spcPts val="0"/>
              </a:spcBef>
              <a:spcAft>
                <a:spcPts val="0"/>
              </a:spcAft>
              <a:buClr>
                <a:schemeClr val="lt1"/>
              </a:buClr>
              <a:buSzPts val="1400"/>
              <a:buNone/>
              <a:defRPr b="1"/>
            </a:lvl9pPr>
          </a:lstStyle>
          <a:p>
            <a:endParaRPr/>
          </a:p>
        </p:txBody>
      </p:sp>
      <p:sp>
        <p:nvSpPr>
          <p:cNvPr id="665" name="Google Shape;665;p30"/>
          <p:cNvSpPr txBox="1">
            <a:spLocks noGrp="1"/>
          </p:cNvSpPr>
          <p:nvPr>
            <p:ph type="title" idx="4"/>
          </p:nvPr>
        </p:nvSpPr>
        <p:spPr>
          <a:xfrm>
            <a:off x="5270625" y="2827013"/>
            <a:ext cx="1032000" cy="292200"/>
          </a:xfrm>
          <a:prstGeom prst="rect">
            <a:avLst/>
          </a:prstGeom>
          <a:solidFill>
            <a:schemeClr val="dk2"/>
          </a:solidFill>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b="1"/>
            </a:lvl2pPr>
            <a:lvl3pPr lvl="2">
              <a:spcBef>
                <a:spcPts val="0"/>
              </a:spcBef>
              <a:spcAft>
                <a:spcPts val="0"/>
              </a:spcAft>
              <a:buClr>
                <a:schemeClr val="lt1"/>
              </a:buClr>
              <a:buSzPts val="1400"/>
              <a:buNone/>
              <a:defRPr b="1"/>
            </a:lvl3pPr>
            <a:lvl4pPr lvl="3">
              <a:spcBef>
                <a:spcPts val="0"/>
              </a:spcBef>
              <a:spcAft>
                <a:spcPts val="0"/>
              </a:spcAft>
              <a:buClr>
                <a:schemeClr val="lt1"/>
              </a:buClr>
              <a:buSzPts val="1400"/>
              <a:buNone/>
              <a:defRPr b="1"/>
            </a:lvl4pPr>
            <a:lvl5pPr lvl="4">
              <a:spcBef>
                <a:spcPts val="0"/>
              </a:spcBef>
              <a:spcAft>
                <a:spcPts val="0"/>
              </a:spcAft>
              <a:buClr>
                <a:schemeClr val="lt1"/>
              </a:buClr>
              <a:buSzPts val="1400"/>
              <a:buNone/>
              <a:defRPr b="1"/>
            </a:lvl5pPr>
            <a:lvl6pPr lvl="5">
              <a:spcBef>
                <a:spcPts val="0"/>
              </a:spcBef>
              <a:spcAft>
                <a:spcPts val="0"/>
              </a:spcAft>
              <a:buClr>
                <a:schemeClr val="lt1"/>
              </a:buClr>
              <a:buSzPts val="1400"/>
              <a:buNone/>
              <a:defRPr b="1"/>
            </a:lvl6pPr>
            <a:lvl7pPr lvl="6">
              <a:spcBef>
                <a:spcPts val="0"/>
              </a:spcBef>
              <a:spcAft>
                <a:spcPts val="0"/>
              </a:spcAft>
              <a:buClr>
                <a:schemeClr val="lt1"/>
              </a:buClr>
              <a:buSzPts val="1400"/>
              <a:buNone/>
              <a:defRPr b="1"/>
            </a:lvl7pPr>
            <a:lvl8pPr lvl="7">
              <a:spcBef>
                <a:spcPts val="0"/>
              </a:spcBef>
              <a:spcAft>
                <a:spcPts val="0"/>
              </a:spcAft>
              <a:buClr>
                <a:schemeClr val="lt1"/>
              </a:buClr>
              <a:buSzPts val="1400"/>
              <a:buNone/>
              <a:defRPr b="1"/>
            </a:lvl8pPr>
            <a:lvl9pPr lvl="8">
              <a:spcBef>
                <a:spcPts val="0"/>
              </a:spcBef>
              <a:spcAft>
                <a:spcPts val="0"/>
              </a:spcAft>
              <a:buClr>
                <a:schemeClr val="lt1"/>
              </a:buClr>
              <a:buSzPts val="1400"/>
              <a:buNone/>
              <a:defRPr b="1"/>
            </a:lvl9pPr>
          </a:lstStyle>
          <a:p>
            <a:endParaRPr/>
          </a:p>
        </p:txBody>
      </p:sp>
      <p:sp>
        <p:nvSpPr>
          <p:cNvPr id="666" name="Google Shape;666;p30"/>
          <p:cNvSpPr txBox="1">
            <a:spLocks noGrp="1"/>
          </p:cNvSpPr>
          <p:nvPr>
            <p:ph type="title" idx="5"/>
          </p:nvPr>
        </p:nvSpPr>
        <p:spPr>
          <a:xfrm>
            <a:off x="7510925" y="2827013"/>
            <a:ext cx="1032000" cy="292200"/>
          </a:xfrm>
          <a:prstGeom prst="rect">
            <a:avLst/>
          </a:prstGeom>
          <a:solidFill>
            <a:schemeClr val="dk2"/>
          </a:solidFill>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b="1"/>
            </a:lvl2pPr>
            <a:lvl3pPr lvl="2">
              <a:spcBef>
                <a:spcPts val="0"/>
              </a:spcBef>
              <a:spcAft>
                <a:spcPts val="0"/>
              </a:spcAft>
              <a:buClr>
                <a:schemeClr val="lt1"/>
              </a:buClr>
              <a:buSzPts val="1400"/>
              <a:buNone/>
              <a:defRPr b="1"/>
            </a:lvl3pPr>
            <a:lvl4pPr lvl="3">
              <a:spcBef>
                <a:spcPts val="0"/>
              </a:spcBef>
              <a:spcAft>
                <a:spcPts val="0"/>
              </a:spcAft>
              <a:buClr>
                <a:schemeClr val="lt1"/>
              </a:buClr>
              <a:buSzPts val="1400"/>
              <a:buNone/>
              <a:defRPr b="1"/>
            </a:lvl4pPr>
            <a:lvl5pPr lvl="4">
              <a:spcBef>
                <a:spcPts val="0"/>
              </a:spcBef>
              <a:spcAft>
                <a:spcPts val="0"/>
              </a:spcAft>
              <a:buClr>
                <a:schemeClr val="lt1"/>
              </a:buClr>
              <a:buSzPts val="1400"/>
              <a:buNone/>
              <a:defRPr b="1"/>
            </a:lvl5pPr>
            <a:lvl6pPr lvl="5">
              <a:spcBef>
                <a:spcPts val="0"/>
              </a:spcBef>
              <a:spcAft>
                <a:spcPts val="0"/>
              </a:spcAft>
              <a:buClr>
                <a:schemeClr val="lt1"/>
              </a:buClr>
              <a:buSzPts val="1400"/>
              <a:buNone/>
              <a:defRPr b="1"/>
            </a:lvl6pPr>
            <a:lvl7pPr lvl="6">
              <a:spcBef>
                <a:spcPts val="0"/>
              </a:spcBef>
              <a:spcAft>
                <a:spcPts val="0"/>
              </a:spcAft>
              <a:buClr>
                <a:schemeClr val="lt1"/>
              </a:buClr>
              <a:buSzPts val="1400"/>
              <a:buNone/>
              <a:defRPr b="1"/>
            </a:lvl7pPr>
            <a:lvl8pPr lvl="7">
              <a:spcBef>
                <a:spcPts val="0"/>
              </a:spcBef>
              <a:spcAft>
                <a:spcPts val="0"/>
              </a:spcAft>
              <a:buClr>
                <a:schemeClr val="lt1"/>
              </a:buClr>
              <a:buSzPts val="1400"/>
              <a:buNone/>
              <a:defRPr b="1"/>
            </a:lvl8pPr>
            <a:lvl9pPr lvl="8">
              <a:spcBef>
                <a:spcPts val="0"/>
              </a:spcBef>
              <a:spcAft>
                <a:spcPts val="0"/>
              </a:spcAft>
              <a:buClr>
                <a:schemeClr val="lt1"/>
              </a:buClr>
              <a:buSzPts val="1400"/>
              <a:buNone/>
              <a:defRPr b="1"/>
            </a:lvl9pPr>
          </a:lstStyle>
          <a:p>
            <a:endParaRPr/>
          </a:p>
        </p:txBody>
      </p:sp>
      <p:sp>
        <p:nvSpPr>
          <p:cNvPr id="667" name="Google Shape;667;p30"/>
          <p:cNvSpPr txBox="1">
            <a:spLocks noGrp="1"/>
          </p:cNvSpPr>
          <p:nvPr>
            <p:ph type="title" idx="6"/>
          </p:nvPr>
        </p:nvSpPr>
        <p:spPr>
          <a:xfrm>
            <a:off x="521275" y="525800"/>
            <a:ext cx="1897500" cy="1430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1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8" name="Google Shape;668;p30"/>
          <p:cNvSpPr/>
          <p:nvPr/>
        </p:nvSpPr>
        <p:spPr>
          <a:xfrm>
            <a:off x="673550" y="3164224"/>
            <a:ext cx="132600" cy="132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669" name="Google Shape;669;p30"/>
          <p:cNvSpPr/>
          <p:nvPr/>
        </p:nvSpPr>
        <p:spPr>
          <a:xfrm>
            <a:off x="673550" y="3413020"/>
            <a:ext cx="132600" cy="132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670" name="Google Shape;670;p30"/>
          <p:cNvSpPr/>
          <p:nvPr/>
        </p:nvSpPr>
        <p:spPr>
          <a:xfrm>
            <a:off x="673550" y="3661816"/>
            <a:ext cx="132600" cy="132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671" name="Google Shape;671;p30"/>
          <p:cNvSpPr/>
          <p:nvPr/>
        </p:nvSpPr>
        <p:spPr>
          <a:xfrm>
            <a:off x="673550" y="3910626"/>
            <a:ext cx="132600" cy="132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672" name="Google Shape;672;p30"/>
          <p:cNvSpPr/>
          <p:nvPr/>
        </p:nvSpPr>
        <p:spPr>
          <a:xfrm>
            <a:off x="673550" y="4159422"/>
            <a:ext cx="132600" cy="132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673" name="Google Shape;673;p30"/>
          <p:cNvSpPr/>
          <p:nvPr/>
        </p:nvSpPr>
        <p:spPr>
          <a:xfrm>
            <a:off x="673550" y="4408217"/>
            <a:ext cx="132600" cy="132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grpSp>
        <p:nvGrpSpPr>
          <p:cNvPr id="674" name="Google Shape;674;p30"/>
          <p:cNvGrpSpPr/>
          <p:nvPr/>
        </p:nvGrpSpPr>
        <p:grpSpPr>
          <a:xfrm>
            <a:off x="666102" y="3359600"/>
            <a:ext cx="1540800" cy="1232286"/>
            <a:chOff x="666102" y="3359600"/>
            <a:chExt cx="1540800" cy="1232286"/>
          </a:xfrm>
        </p:grpSpPr>
        <p:cxnSp>
          <p:nvCxnSpPr>
            <p:cNvPr id="675" name="Google Shape;675;p30"/>
            <p:cNvCxnSpPr/>
            <p:nvPr/>
          </p:nvCxnSpPr>
          <p:spPr>
            <a:xfrm>
              <a:off x="666102" y="3359600"/>
              <a:ext cx="1540800" cy="0"/>
            </a:xfrm>
            <a:prstGeom prst="straightConnector1">
              <a:avLst/>
            </a:prstGeom>
            <a:noFill/>
            <a:ln w="9525" cap="flat" cmpd="sng">
              <a:solidFill>
                <a:schemeClr val="accent5"/>
              </a:solidFill>
              <a:prstDash val="solid"/>
              <a:round/>
              <a:headEnd type="none" w="sm" len="sm"/>
              <a:tailEnd type="none" w="sm" len="sm"/>
            </a:ln>
          </p:spPr>
        </p:cxnSp>
        <p:cxnSp>
          <p:nvCxnSpPr>
            <p:cNvPr id="676" name="Google Shape;676;p30"/>
            <p:cNvCxnSpPr/>
            <p:nvPr/>
          </p:nvCxnSpPr>
          <p:spPr>
            <a:xfrm>
              <a:off x="666102" y="3603081"/>
              <a:ext cx="1540800" cy="0"/>
            </a:xfrm>
            <a:prstGeom prst="straightConnector1">
              <a:avLst/>
            </a:prstGeom>
            <a:noFill/>
            <a:ln w="9525" cap="flat" cmpd="sng">
              <a:solidFill>
                <a:schemeClr val="accent5"/>
              </a:solidFill>
              <a:prstDash val="solid"/>
              <a:round/>
              <a:headEnd type="none" w="sm" len="sm"/>
              <a:tailEnd type="none" w="sm" len="sm"/>
            </a:ln>
          </p:spPr>
        </p:cxnSp>
        <p:cxnSp>
          <p:nvCxnSpPr>
            <p:cNvPr id="677" name="Google Shape;677;p30"/>
            <p:cNvCxnSpPr/>
            <p:nvPr/>
          </p:nvCxnSpPr>
          <p:spPr>
            <a:xfrm>
              <a:off x="666102" y="3846561"/>
              <a:ext cx="1540800" cy="0"/>
            </a:xfrm>
            <a:prstGeom prst="straightConnector1">
              <a:avLst/>
            </a:prstGeom>
            <a:noFill/>
            <a:ln w="9525" cap="flat" cmpd="sng">
              <a:solidFill>
                <a:schemeClr val="accent5"/>
              </a:solidFill>
              <a:prstDash val="solid"/>
              <a:round/>
              <a:headEnd type="none" w="sm" len="sm"/>
              <a:tailEnd type="none" w="sm" len="sm"/>
            </a:ln>
          </p:spPr>
        </p:cxnSp>
        <p:cxnSp>
          <p:nvCxnSpPr>
            <p:cNvPr id="678" name="Google Shape;678;p30"/>
            <p:cNvCxnSpPr/>
            <p:nvPr/>
          </p:nvCxnSpPr>
          <p:spPr>
            <a:xfrm>
              <a:off x="666102" y="4090042"/>
              <a:ext cx="1540800" cy="0"/>
            </a:xfrm>
            <a:prstGeom prst="straightConnector1">
              <a:avLst/>
            </a:prstGeom>
            <a:noFill/>
            <a:ln w="9525" cap="flat" cmpd="sng">
              <a:solidFill>
                <a:schemeClr val="accent5"/>
              </a:solidFill>
              <a:prstDash val="solid"/>
              <a:round/>
              <a:headEnd type="none" w="sm" len="sm"/>
              <a:tailEnd type="none" w="sm" len="sm"/>
            </a:ln>
          </p:spPr>
        </p:cxnSp>
        <p:cxnSp>
          <p:nvCxnSpPr>
            <p:cNvPr id="679" name="Google Shape;679;p30"/>
            <p:cNvCxnSpPr/>
            <p:nvPr/>
          </p:nvCxnSpPr>
          <p:spPr>
            <a:xfrm>
              <a:off x="666102" y="4340963"/>
              <a:ext cx="1540800" cy="0"/>
            </a:xfrm>
            <a:prstGeom prst="straightConnector1">
              <a:avLst/>
            </a:prstGeom>
            <a:noFill/>
            <a:ln w="9525" cap="flat" cmpd="sng">
              <a:solidFill>
                <a:schemeClr val="accent5"/>
              </a:solidFill>
              <a:prstDash val="solid"/>
              <a:round/>
              <a:headEnd type="none" w="sm" len="sm"/>
              <a:tailEnd type="none" w="sm" len="sm"/>
            </a:ln>
          </p:spPr>
        </p:cxnSp>
        <p:cxnSp>
          <p:nvCxnSpPr>
            <p:cNvPr id="680" name="Google Shape;680;p30"/>
            <p:cNvCxnSpPr/>
            <p:nvPr/>
          </p:nvCxnSpPr>
          <p:spPr>
            <a:xfrm>
              <a:off x="666102" y="4591886"/>
              <a:ext cx="1540800" cy="0"/>
            </a:xfrm>
            <a:prstGeom prst="straightConnector1">
              <a:avLst/>
            </a:prstGeom>
            <a:noFill/>
            <a:ln w="9525" cap="flat" cmpd="sng">
              <a:solidFill>
                <a:schemeClr val="accent5"/>
              </a:solidFill>
              <a:prstDash val="solid"/>
              <a:round/>
              <a:headEnd type="none" w="sm" len="sm"/>
              <a:tailEnd type="none" w="sm" len="sm"/>
            </a:ln>
          </p:spPr>
        </p:cxnSp>
      </p:grpSp>
      <p:cxnSp>
        <p:nvCxnSpPr>
          <p:cNvPr id="681" name="Google Shape;681;p30"/>
          <p:cNvCxnSpPr/>
          <p:nvPr/>
        </p:nvCxnSpPr>
        <p:spPr>
          <a:xfrm>
            <a:off x="392950" y="-20266"/>
            <a:ext cx="0" cy="5165700"/>
          </a:xfrm>
          <a:prstGeom prst="straightConnector1">
            <a:avLst/>
          </a:prstGeom>
          <a:noFill/>
          <a:ln w="9525" cap="flat" cmpd="sng">
            <a:solidFill>
              <a:schemeClr val="accent5"/>
            </a:solidFill>
            <a:prstDash val="solid"/>
            <a:round/>
            <a:headEnd type="none" w="sm" len="sm"/>
            <a:tailEnd type="none" w="sm" len="sm"/>
          </a:ln>
        </p:spPr>
      </p:cxnSp>
      <p:grpSp>
        <p:nvGrpSpPr>
          <p:cNvPr id="682" name="Google Shape;682;p30"/>
          <p:cNvGrpSpPr/>
          <p:nvPr/>
        </p:nvGrpSpPr>
        <p:grpSpPr>
          <a:xfrm>
            <a:off x="114406" y="175123"/>
            <a:ext cx="134104" cy="4750255"/>
            <a:chOff x="114406" y="175123"/>
            <a:chExt cx="134104" cy="4750255"/>
          </a:xfrm>
        </p:grpSpPr>
        <p:grpSp>
          <p:nvGrpSpPr>
            <p:cNvPr id="683" name="Google Shape;683;p30"/>
            <p:cNvGrpSpPr/>
            <p:nvPr/>
          </p:nvGrpSpPr>
          <p:grpSpPr>
            <a:xfrm>
              <a:off x="114406" y="175123"/>
              <a:ext cx="134104" cy="4334807"/>
              <a:chOff x="5432271" y="383100"/>
              <a:chExt cx="137854" cy="4456010"/>
            </a:xfrm>
          </p:grpSpPr>
          <p:grpSp>
            <p:nvGrpSpPr>
              <p:cNvPr id="684" name="Google Shape;684;p30"/>
              <p:cNvGrpSpPr/>
              <p:nvPr/>
            </p:nvGrpSpPr>
            <p:grpSpPr>
              <a:xfrm>
                <a:off x="5432271" y="383100"/>
                <a:ext cx="137854" cy="981668"/>
                <a:chOff x="5432271" y="383100"/>
                <a:chExt cx="137854" cy="981668"/>
              </a:xfrm>
            </p:grpSpPr>
            <p:sp>
              <p:nvSpPr>
                <p:cNvPr id="685" name="Google Shape;685;p30"/>
                <p:cNvSpPr/>
                <p:nvPr/>
              </p:nvSpPr>
              <p:spPr>
                <a:xfrm>
                  <a:off x="5433925" y="82211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686" name="Google Shape;686;p30"/>
                <p:cNvSpPr/>
                <p:nvPr/>
              </p:nvSpPr>
              <p:spPr>
                <a:xfrm>
                  <a:off x="5432271" y="383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687" name="Google Shape;687;p30"/>
                <p:cNvSpPr/>
                <p:nvPr/>
              </p:nvSpPr>
              <p:spPr>
                <a:xfrm>
                  <a:off x="5433925" y="1233968"/>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688" name="Google Shape;688;p30"/>
              <p:cNvGrpSpPr/>
              <p:nvPr/>
            </p:nvGrpSpPr>
            <p:grpSpPr>
              <a:xfrm>
                <a:off x="5432271" y="1678500"/>
                <a:ext cx="137854" cy="981668"/>
                <a:chOff x="5432271" y="383100"/>
                <a:chExt cx="137854" cy="981668"/>
              </a:xfrm>
            </p:grpSpPr>
            <p:sp>
              <p:nvSpPr>
                <p:cNvPr id="689" name="Google Shape;689;p30"/>
                <p:cNvSpPr/>
                <p:nvPr/>
              </p:nvSpPr>
              <p:spPr>
                <a:xfrm>
                  <a:off x="5432271" y="383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690" name="Google Shape;690;p30"/>
                <p:cNvSpPr/>
                <p:nvPr/>
              </p:nvSpPr>
              <p:spPr>
                <a:xfrm>
                  <a:off x="5433925" y="82211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691" name="Google Shape;691;p30"/>
                <p:cNvSpPr/>
                <p:nvPr/>
              </p:nvSpPr>
              <p:spPr>
                <a:xfrm>
                  <a:off x="5433925" y="1233968"/>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692" name="Google Shape;692;p30"/>
              <p:cNvGrpSpPr/>
              <p:nvPr/>
            </p:nvGrpSpPr>
            <p:grpSpPr>
              <a:xfrm>
                <a:off x="5432271" y="2973900"/>
                <a:ext cx="137854" cy="981668"/>
                <a:chOff x="5432271" y="383100"/>
                <a:chExt cx="137854" cy="981668"/>
              </a:xfrm>
            </p:grpSpPr>
            <p:sp>
              <p:nvSpPr>
                <p:cNvPr id="693" name="Google Shape;693;p30"/>
                <p:cNvSpPr/>
                <p:nvPr/>
              </p:nvSpPr>
              <p:spPr>
                <a:xfrm>
                  <a:off x="5432271" y="383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694" name="Google Shape;694;p30"/>
                <p:cNvSpPr/>
                <p:nvPr/>
              </p:nvSpPr>
              <p:spPr>
                <a:xfrm>
                  <a:off x="5433925" y="82211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695" name="Google Shape;695;p30"/>
                <p:cNvSpPr/>
                <p:nvPr/>
              </p:nvSpPr>
              <p:spPr>
                <a:xfrm>
                  <a:off x="5433925" y="1233968"/>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696" name="Google Shape;696;p30"/>
              <p:cNvGrpSpPr/>
              <p:nvPr/>
            </p:nvGrpSpPr>
            <p:grpSpPr>
              <a:xfrm>
                <a:off x="5432271" y="4269300"/>
                <a:ext cx="137854" cy="569810"/>
                <a:chOff x="5432271" y="383100"/>
                <a:chExt cx="137854" cy="569810"/>
              </a:xfrm>
            </p:grpSpPr>
            <p:sp>
              <p:nvSpPr>
                <p:cNvPr id="697" name="Google Shape;697;p30"/>
                <p:cNvSpPr/>
                <p:nvPr/>
              </p:nvSpPr>
              <p:spPr>
                <a:xfrm>
                  <a:off x="5432271" y="383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698" name="Google Shape;698;p30"/>
                <p:cNvSpPr/>
                <p:nvPr/>
              </p:nvSpPr>
              <p:spPr>
                <a:xfrm>
                  <a:off x="5433925" y="82211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sp>
          <p:nvSpPr>
            <p:cNvPr id="699" name="Google Shape;699;p30"/>
            <p:cNvSpPr/>
            <p:nvPr/>
          </p:nvSpPr>
          <p:spPr>
            <a:xfrm>
              <a:off x="115150" y="4798178"/>
              <a:ext cx="132600" cy="127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sp>
        <p:nvSpPr>
          <p:cNvPr id="700" name="Google Shape;700;p30"/>
          <p:cNvSpPr txBox="1">
            <a:spLocks noGrp="1"/>
          </p:cNvSpPr>
          <p:nvPr>
            <p:ph type="title" idx="7"/>
          </p:nvPr>
        </p:nvSpPr>
        <p:spPr>
          <a:xfrm rot="-269417">
            <a:off x="593100" y="2197119"/>
            <a:ext cx="1597905" cy="680076"/>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200"/>
              <a:buNone/>
              <a:defRPr sz="1200">
                <a:latin typeface="Manrope"/>
                <a:ea typeface="Manrope"/>
                <a:cs typeface="Manrope"/>
                <a:sym typeface="Manrope"/>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701" name="Google Shape;701;p30"/>
          <p:cNvSpPr txBox="1">
            <a:spLocks noGrp="1"/>
          </p:cNvSpPr>
          <p:nvPr>
            <p:ph type="title" idx="8"/>
          </p:nvPr>
        </p:nvSpPr>
        <p:spPr>
          <a:xfrm>
            <a:off x="3052600" y="277788"/>
            <a:ext cx="1032000" cy="292200"/>
          </a:xfrm>
          <a:prstGeom prst="rect">
            <a:avLst/>
          </a:prstGeom>
          <a:solidFill>
            <a:schemeClr val="dk2"/>
          </a:solidFill>
        </p:spPr>
        <p:txBody>
          <a:bodyPr spcFirstLastPara="1" wrap="square" lIns="91425" tIns="91425" rIns="91425" bIns="91425" anchor="ctr" anchorCtr="0">
            <a:sp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
        <p:nvSpPr>
          <p:cNvPr id="702" name="Google Shape;702;p30"/>
          <p:cNvSpPr txBox="1">
            <a:spLocks noGrp="1"/>
          </p:cNvSpPr>
          <p:nvPr>
            <p:ph type="subTitle" idx="9"/>
          </p:nvPr>
        </p:nvSpPr>
        <p:spPr>
          <a:xfrm>
            <a:off x="4866000" y="665250"/>
            <a:ext cx="1897500" cy="7035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3" name="Google Shape;703;p30"/>
          <p:cNvSpPr txBox="1">
            <a:spLocks noGrp="1"/>
          </p:cNvSpPr>
          <p:nvPr>
            <p:ph type="subTitle" idx="13"/>
          </p:nvPr>
        </p:nvSpPr>
        <p:spPr>
          <a:xfrm>
            <a:off x="7085600" y="665250"/>
            <a:ext cx="1897500" cy="7035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4" name="Google Shape;704;p30"/>
          <p:cNvSpPr txBox="1">
            <a:spLocks noGrp="1"/>
          </p:cNvSpPr>
          <p:nvPr>
            <p:ph type="subTitle" idx="14"/>
          </p:nvPr>
        </p:nvSpPr>
        <p:spPr>
          <a:xfrm>
            <a:off x="2677850" y="3251325"/>
            <a:ext cx="1897500" cy="7035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5" name="Google Shape;705;p30"/>
          <p:cNvSpPr txBox="1">
            <a:spLocks noGrp="1"/>
          </p:cNvSpPr>
          <p:nvPr>
            <p:ph type="subTitle" idx="15"/>
          </p:nvPr>
        </p:nvSpPr>
        <p:spPr>
          <a:xfrm>
            <a:off x="4866000" y="3251325"/>
            <a:ext cx="1897500" cy="7035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6" name="Google Shape;706;p30"/>
          <p:cNvSpPr txBox="1">
            <a:spLocks noGrp="1"/>
          </p:cNvSpPr>
          <p:nvPr>
            <p:ph type="subTitle" idx="16"/>
          </p:nvPr>
        </p:nvSpPr>
        <p:spPr>
          <a:xfrm>
            <a:off x="7085600" y="3251325"/>
            <a:ext cx="1897500" cy="7035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WOT Analysis">
  <p:cSld name="BLANK_1_1_1_2">
    <p:bg>
      <p:bgPr>
        <a:solidFill>
          <a:schemeClr val="lt2"/>
        </a:solidFill>
        <a:effectLst/>
      </p:bgPr>
    </p:bg>
    <p:spTree>
      <p:nvGrpSpPr>
        <p:cNvPr id="1" name="Shape 707"/>
        <p:cNvGrpSpPr/>
        <p:nvPr/>
      </p:nvGrpSpPr>
      <p:grpSpPr>
        <a:xfrm>
          <a:off x="0" y="0"/>
          <a:ext cx="0" cy="0"/>
          <a:chOff x="0" y="0"/>
          <a:chExt cx="0" cy="0"/>
        </a:xfrm>
      </p:grpSpPr>
      <p:sp>
        <p:nvSpPr>
          <p:cNvPr id="708" name="Google Shape;708;p31"/>
          <p:cNvSpPr/>
          <p:nvPr/>
        </p:nvSpPr>
        <p:spPr>
          <a:xfrm>
            <a:off x="2341800" y="0"/>
            <a:ext cx="6802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09" name="Google Shape;709;p31"/>
          <p:cNvSpPr txBox="1">
            <a:spLocks noGrp="1"/>
          </p:cNvSpPr>
          <p:nvPr>
            <p:ph type="body" idx="1"/>
          </p:nvPr>
        </p:nvSpPr>
        <p:spPr>
          <a:xfrm>
            <a:off x="2802500" y="1001400"/>
            <a:ext cx="2465700" cy="1346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Char char="●"/>
              <a:defRPr sz="1000"/>
            </a:lvl1pPr>
            <a:lvl2pPr marL="914400" lvl="1" indent="-292100">
              <a:spcBef>
                <a:spcPts val="800"/>
              </a:spcBef>
              <a:spcAft>
                <a:spcPts val="0"/>
              </a:spcAft>
              <a:buSzPts val="1000"/>
              <a:buChar char="○"/>
              <a:defRPr sz="1000"/>
            </a:lvl2pPr>
            <a:lvl3pPr marL="1371600" lvl="2" indent="-292100">
              <a:spcBef>
                <a:spcPts val="800"/>
              </a:spcBef>
              <a:spcAft>
                <a:spcPts val="0"/>
              </a:spcAft>
              <a:buSzPts val="1000"/>
              <a:buChar char="■"/>
              <a:defRPr sz="1000"/>
            </a:lvl3pPr>
            <a:lvl4pPr marL="1828800" lvl="3" indent="-292100">
              <a:spcBef>
                <a:spcPts val="800"/>
              </a:spcBef>
              <a:spcAft>
                <a:spcPts val="0"/>
              </a:spcAft>
              <a:buSzPts val="1000"/>
              <a:buChar char="●"/>
              <a:defRPr sz="1000"/>
            </a:lvl4pPr>
            <a:lvl5pPr marL="2286000" lvl="4" indent="-292100">
              <a:spcBef>
                <a:spcPts val="800"/>
              </a:spcBef>
              <a:spcAft>
                <a:spcPts val="0"/>
              </a:spcAft>
              <a:buSzPts val="1000"/>
              <a:buChar char="○"/>
              <a:defRPr sz="1000"/>
            </a:lvl5pPr>
            <a:lvl6pPr marL="2743200" lvl="5" indent="-292100">
              <a:spcBef>
                <a:spcPts val="800"/>
              </a:spcBef>
              <a:spcAft>
                <a:spcPts val="0"/>
              </a:spcAft>
              <a:buSzPts val="1000"/>
              <a:buChar char="■"/>
              <a:defRPr sz="1000"/>
            </a:lvl6pPr>
            <a:lvl7pPr marL="3200400" lvl="6" indent="-292100">
              <a:spcBef>
                <a:spcPts val="800"/>
              </a:spcBef>
              <a:spcAft>
                <a:spcPts val="0"/>
              </a:spcAft>
              <a:buSzPts val="1000"/>
              <a:buChar char="●"/>
              <a:defRPr sz="1000"/>
            </a:lvl7pPr>
            <a:lvl8pPr marL="3657600" lvl="7" indent="-292100">
              <a:spcBef>
                <a:spcPts val="800"/>
              </a:spcBef>
              <a:spcAft>
                <a:spcPts val="0"/>
              </a:spcAft>
              <a:buSzPts val="1000"/>
              <a:buChar char="○"/>
              <a:defRPr sz="1000"/>
            </a:lvl8pPr>
            <a:lvl9pPr marL="4114800" lvl="8" indent="-292100">
              <a:spcBef>
                <a:spcPts val="800"/>
              </a:spcBef>
              <a:spcAft>
                <a:spcPts val="800"/>
              </a:spcAft>
              <a:buSzPts val="1000"/>
              <a:buChar char="■"/>
              <a:defRPr sz="1000"/>
            </a:lvl9pPr>
          </a:lstStyle>
          <a:p>
            <a:endParaRPr/>
          </a:p>
        </p:txBody>
      </p:sp>
      <p:grpSp>
        <p:nvGrpSpPr>
          <p:cNvPr id="710" name="Google Shape;710;p31"/>
          <p:cNvGrpSpPr/>
          <p:nvPr/>
        </p:nvGrpSpPr>
        <p:grpSpPr>
          <a:xfrm rot="5400000">
            <a:off x="6680877" y="-2076119"/>
            <a:ext cx="184470" cy="4334807"/>
            <a:chOff x="5380497" y="383100"/>
            <a:chExt cx="189628" cy="4456010"/>
          </a:xfrm>
        </p:grpSpPr>
        <p:grpSp>
          <p:nvGrpSpPr>
            <p:cNvPr id="711" name="Google Shape;711;p31"/>
            <p:cNvGrpSpPr/>
            <p:nvPr/>
          </p:nvGrpSpPr>
          <p:grpSpPr>
            <a:xfrm>
              <a:off x="5380497" y="383100"/>
              <a:ext cx="189628" cy="981668"/>
              <a:chOff x="5380497" y="383100"/>
              <a:chExt cx="189628" cy="981668"/>
            </a:xfrm>
          </p:grpSpPr>
          <p:grpSp>
            <p:nvGrpSpPr>
              <p:cNvPr id="712" name="Google Shape;712;p31"/>
              <p:cNvGrpSpPr/>
              <p:nvPr/>
            </p:nvGrpSpPr>
            <p:grpSpPr>
              <a:xfrm>
                <a:off x="5380497" y="383100"/>
                <a:ext cx="187974" cy="130800"/>
                <a:chOff x="4804925" y="764100"/>
                <a:chExt cx="187974" cy="130800"/>
              </a:xfrm>
            </p:grpSpPr>
            <p:sp>
              <p:nvSpPr>
                <p:cNvPr id="713" name="Google Shape;713;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14" name="Google Shape;714;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15" name="Google Shape;715;p31"/>
              <p:cNvGrpSpPr/>
              <p:nvPr/>
            </p:nvGrpSpPr>
            <p:grpSpPr>
              <a:xfrm>
                <a:off x="5382151" y="822110"/>
                <a:ext cx="187974" cy="130800"/>
                <a:chOff x="4804925" y="764100"/>
                <a:chExt cx="187974" cy="130800"/>
              </a:xfrm>
            </p:grpSpPr>
            <p:sp>
              <p:nvSpPr>
                <p:cNvPr id="716" name="Google Shape;716;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17" name="Google Shape;717;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18" name="Google Shape;718;p31"/>
              <p:cNvGrpSpPr/>
              <p:nvPr/>
            </p:nvGrpSpPr>
            <p:grpSpPr>
              <a:xfrm>
                <a:off x="5382151" y="1233968"/>
                <a:ext cx="187974" cy="130800"/>
                <a:chOff x="4804925" y="764100"/>
                <a:chExt cx="187974" cy="130800"/>
              </a:xfrm>
            </p:grpSpPr>
            <p:sp>
              <p:nvSpPr>
                <p:cNvPr id="719" name="Google Shape;719;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20" name="Google Shape;720;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721" name="Google Shape;721;p31"/>
            <p:cNvGrpSpPr/>
            <p:nvPr/>
          </p:nvGrpSpPr>
          <p:grpSpPr>
            <a:xfrm>
              <a:off x="5380497" y="1678500"/>
              <a:ext cx="189628" cy="981668"/>
              <a:chOff x="5380497" y="383100"/>
              <a:chExt cx="189628" cy="981668"/>
            </a:xfrm>
          </p:grpSpPr>
          <p:grpSp>
            <p:nvGrpSpPr>
              <p:cNvPr id="722" name="Google Shape;722;p31"/>
              <p:cNvGrpSpPr/>
              <p:nvPr/>
            </p:nvGrpSpPr>
            <p:grpSpPr>
              <a:xfrm>
                <a:off x="5380497" y="383100"/>
                <a:ext cx="187974" cy="130800"/>
                <a:chOff x="4804925" y="764100"/>
                <a:chExt cx="187974" cy="130800"/>
              </a:xfrm>
            </p:grpSpPr>
            <p:sp>
              <p:nvSpPr>
                <p:cNvPr id="723" name="Google Shape;723;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24" name="Google Shape;724;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25" name="Google Shape;725;p31"/>
              <p:cNvGrpSpPr/>
              <p:nvPr/>
            </p:nvGrpSpPr>
            <p:grpSpPr>
              <a:xfrm>
                <a:off x="5382151" y="822110"/>
                <a:ext cx="187974" cy="130800"/>
                <a:chOff x="4804925" y="764100"/>
                <a:chExt cx="187974" cy="130800"/>
              </a:xfrm>
            </p:grpSpPr>
            <p:sp>
              <p:nvSpPr>
                <p:cNvPr id="726" name="Google Shape;726;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27" name="Google Shape;727;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28" name="Google Shape;728;p31"/>
              <p:cNvGrpSpPr/>
              <p:nvPr/>
            </p:nvGrpSpPr>
            <p:grpSpPr>
              <a:xfrm>
                <a:off x="5382151" y="1233968"/>
                <a:ext cx="187974" cy="130800"/>
                <a:chOff x="4804925" y="764100"/>
                <a:chExt cx="187974" cy="130800"/>
              </a:xfrm>
            </p:grpSpPr>
            <p:sp>
              <p:nvSpPr>
                <p:cNvPr id="729" name="Google Shape;729;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30" name="Google Shape;730;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731" name="Google Shape;731;p31"/>
            <p:cNvGrpSpPr/>
            <p:nvPr/>
          </p:nvGrpSpPr>
          <p:grpSpPr>
            <a:xfrm>
              <a:off x="5380497" y="2973900"/>
              <a:ext cx="189628" cy="981668"/>
              <a:chOff x="5380497" y="383100"/>
              <a:chExt cx="189628" cy="981668"/>
            </a:xfrm>
          </p:grpSpPr>
          <p:grpSp>
            <p:nvGrpSpPr>
              <p:cNvPr id="732" name="Google Shape;732;p31"/>
              <p:cNvGrpSpPr/>
              <p:nvPr/>
            </p:nvGrpSpPr>
            <p:grpSpPr>
              <a:xfrm>
                <a:off x="5380497" y="383100"/>
                <a:ext cx="187974" cy="130800"/>
                <a:chOff x="4804925" y="764100"/>
                <a:chExt cx="187974" cy="130800"/>
              </a:xfrm>
            </p:grpSpPr>
            <p:sp>
              <p:nvSpPr>
                <p:cNvPr id="733" name="Google Shape;733;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34" name="Google Shape;734;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35" name="Google Shape;735;p31"/>
              <p:cNvGrpSpPr/>
              <p:nvPr/>
            </p:nvGrpSpPr>
            <p:grpSpPr>
              <a:xfrm>
                <a:off x="5382151" y="822110"/>
                <a:ext cx="187974" cy="130800"/>
                <a:chOff x="4804925" y="764100"/>
                <a:chExt cx="187974" cy="130800"/>
              </a:xfrm>
            </p:grpSpPr>
            <p:sp>
              <p:nvSpPr>
                <p:cNvPr id="736" name="Google Shape;736;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37" name="Google Shape;737;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38" name="Google Shape;738;p31"/>
              <p:cNvGrpSpPr/>
              <p:nvPr/>
            </p:nvGrpSpPr>
            <p:grpSpPr>
              <a:xfrm>
                <a:off x="5382151" y="1233968"/>
                <a:ext cx="187974" cy="130800"/>
                <a:chOff x="4804925" y="764100"/>
                <a:chExt cx="187974" cy="130800"/>
              </a:xfrm>
            </p:grpSpPr>
            <p:sp>
              <p:nvSpPr>
                <p:cNvPr id="739" name="Google Shape;739;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40" name="Google Shape;740;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741" name="Google Shape;741;p31"/>
            <p:cNvGrpSpPr/>
            <p:nvPr/>
          </p:nvGrpSpPr>
          <p:grpSpPr>
            <a:xfrm>
              <a:off x="5380497" y="4269300"/>
              <a:ext cx="189628" cy="569810"/>
              <a:chOff x="5380497" y="383100"/>
              <a:chExt cx="189628" cy="569810"/>
            </a:xfrm>
          </p:grpSpPr>
          <p:grpSp>
            <p:nvGrpSpPr>
              <p:cNvPr id="742" name="Google Shape;742;p31"/>
              <p:cNvGrpSpPr/>
              <p:nvPr/>
            </p:nvGrpSpPr>
            <p:grpSpPr>
              <a:xfrm>
                <a:off x="5380497" y="383100"/>
                <a:ext cx="187974" cy="130800"/>
                <a:chOff x="4804925" y="764100"/>
                <a:chExt cx="187974" cy="130800"/>
              </a:xfrm>
            </p:grpSpPr>
            <p:sp>
              <p:nvSpPr>
                <p:cNvPr id="743" name="Google Shape;743;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44" name="Google Shape;744;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45" name="Google Shape;745;p31"/>
              <p:cNvGrpSpPr/>
              <p:nvPr/>
            </p:nvGrpSpPr>
            <p:grpSpPr>
              <a:xfrm>
                <a:off x="5382151" y="822110"/>
                <a:ext cx="187974" cy="130800"/>
                <a:chOff x="4804925" y="764100"/>
                <a:chExt cx="187974" cy="130800"/>
              </a:xfrm>
            </p:grpSpPr>
            <p:sp>
              <p:nvSpPr>
                <p:cNvPr id="746" name="Google Shape;746;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47" name="Google Shape;747;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grpSp>
        <p:nvGrpSpPr>
          <p:cNvPr id="748" name="Google Shape;748;p31"/>
          <p:cNvGrpSpPr/>
          <p:nvPr/>
        </p:nvGrpSpPr>
        <p:grpSpPr>
          <a:xfrm rot="5400000">
            <a:off x="3292843" y="-815956"/>
            <a:ext cx="184470" cy="1814476"/>
            <a:chOff x="5380497" y="383100"/>
            <a:chExt cx="189628" cy="1865210"/>
          </a:xfrm>
        </p:grpSpPr>
        <p:grpSp>
          <p:nvGrpSpPr>
            <p:cNvPr id="749" name="Google Shape;749;p31"/>
            <p:cNvGrpSpPr/>
            <p:nvPr/>
          </p:nvGrpSpPr>
          <p:grpSpPr>
            <a:xfrm>
              <a:off x="5380497" y="383100"/>
              <a:ext cx="189628" cy="981668"/>
              <a:chOff x="5380497" y="383100"/>
              <a:chExt cx="189628" cy="981668"/>
            </a:xfrm>
          </p:grpSpPr>
          <p:grpSp>
            <p:nvGrpSpPr>
              <p:cNvPr id="750" name="Google Shape;750;p31"/>
              <p:cNvGrpSpPr/>
              <p:nvPr/>
            </p:nvGrpSpPr>
            <p:grpSpPr>
              <a:xfrm>
                <a:off x="5380497" y="383100"/>
                <a:ext cx="187974" cy="130800"/>
                <a:chOff x="4804925" y="764100"/>
                <a:chExt cx="187974" cy="130800"/>
              </a:xfrm>
            </p:grpSpPr>
            <p:sp>
              <p:nvSpPr>
                <p:cNvPr id="751" name="Google Shape;751;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52" name="Google Shape;752;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53" name="Google Shape;753;p31"/>
              <p:cNvGrpSpPr/>
              <p:nvPr/>
            </p:nvGrpSpPr>
            <p:grpSpPr>
              <a:xfrm>
                <a:off x="5382151" y="822110"/>
                <a:ext cx="187974" cy="130800"/>
                <a:chOff x="4804925" y="764100"/>
                <a:chExt cx="187974" cy="130800"/>
              </a:xfrm>
            </p:grpSpPr>
            <p:sp>
              <p:nvSpPr>
                <p:cNvPr id="754" name="Google Shape;754;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55" name="Google Shape;755;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56" name="Google Shape;756;p31"/>
              <p:cNvGrpSpPr/>
              <p:nvPr/>
            </p:nvGrpSpPr>
            <p:grpSpPr>
              <a:xfrm>
                <a:off x="5382151" y="1233968"/>
                <a:ext cx="187974" cy="130800"/>
                <a:chOff x="4804925" y="764100"/>
                <a:chExt cx="187974" cy="130800"/>
              </a:xfrm>
            </p:grpSpPr>
            <p:sp>
              <p:nvSpPr>
                <p:cNvPr id="757" name="Google Shape;757;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58" name="Google Shape;758;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759" name="Google Shape;759;p31"/>
            <p:cNvGrpSpPr/>
            <p:nvPr/>
          </p:nvGrpSpPr>
          <p:grpSpPr>
            <a:xfrm>
              <a:off x="5380497" y="1678500"/>
              <a:ext cx="189628" cy="569810"/>
              <a:chOff x="5380497" y="383100"/>
              <a:chExt cx="189628" cy="569810"/>
            </a:xfrm>
          </p:grpSpPr>
          <p:grpSp>
            <p:nvGrpSpPr>
              <p:cNvPr id="760" name="Google Shape;760;p31"/>
              <p:cNvGrpSpPr/>
              <p:nvPr/>
            </p:nvGrpSpPr>
            <p:grpSpPr>
              <a:xfrm>
                <a:off x="5380497" y="383100"/>
                <a:ext cx="187974" cy="130800"/>
                <a:chOff x="4804925" y="764100"/>
                <a:chExt cx="187974" cy="130800"/>
              </a:xfrm>
            </p:grpSpPr>
            <p:sp>
              <p:nvSpPr>
                <p:cNvPr id="761" name="Google Shape;761;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62" name="Google Shape;762;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763" name="Google Shape;763;p31"/>
              <p:cNvGrpSpPr/>
              <p:nvPr/>
            </p:nvGrpSpPr>
            <p:grpSpPr>
              <a:xfrm>
                <a:off x="5382151" y="822110"/>
                <a:ext cx="187974" cy="130800"/>
                <a:chOff x="4804925" y="764100"/>
                <a:chExt cx="187974" cy="130800"/>
              </a:xfrm>
            </p:grpSpPr>
            <p:sp>
              <p:nvSpPr>
                <p:cNvPr id="764" name="Google Shape;764;p31"/>
                <p:cNvSpPr/>
                <p:nvPr/>
              </p:nvSpPr>
              <p:spPr>
                <a:xfrm>
                  <a:off x="4856699" y="764100"/>
                  <a:ext cx="136200" cy="130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65" name="Google Shape;765;p31"/>
                <p:cNvSpPr/>
                <p:nvPr/>
              </p:nvSpPr>
              <p:spPr>
                <a:xfrm>
                  <a:off x="4804925" y="811200"/>
                  <a:ext cx="61800" cy="36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sp>
        <p:nvSpPr>
          <p:cNvPr id="766" name="Google Shape;766;p31"/>
          <p:cNvSpPr txBox="1">
            <a:spLocks noGrp="1"/>
          </p:cNvSpPr>
          <p:nvPr>
            <p:ph type="title"/>
          </p:nvPr>
        </p:nvSpPr>
        <p:spPr>
          <a:xfrm>
            <a:off x="423975" y="3065225"/>
            <a:ext cx="1758900" cy="18471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000"/>
              <a:buNone/>
              <a:defRPr b="0"/>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cxnSp>
        <p:nvCxnSpPr>
          <p:cNvPr id="767" name="Google Shape;767;p31"/>
          <p:cNvCxnSpPr/>
          <p:nvPr/>
        </p:nvCxnSpPr>
        <p:spPr>
          <a:xfrm>
            <a:off x="249750" y="-22275"/>
            <a:ext cx="0" cy="5177400"/>
          </a:xfrm>
          <a:prstGeom prst="straightConnector1">
            <a:avLst/>
          </a:prstGeom>
          <a:noFill/>
          <a:ln w="9525" cap="flat" cmpd="sng">
            <a:solidFill>
              <a:schemeClr val="accent5"/>
            </a:solidFill>
            <a:prstDash val="solid"/>
            <a:round/>
            <a:headEnd type="none" w="sm" len="sm"/>
            <a:tailEnd type="none" w="sm" len="sm"/>
          </a:ln>
        </p:spPr>
      </p:cxnSp>
      <p:cxnSp>
        <p:nvCxnSpPr>
          <p:cNvPr id="768" name="Google Shape;768;p31"/>
          <p:cNvCxnSpPr/>
          <p:nvPr/>
        </p:nvCxnSpPr>
        <p:spPr>
          <a:xfrm>
            <a:off x="177000" y="-14750"/>
            <a:ext cx="0" cy="5158200"/>
          </a:xfrm>
          <a:prstGeom prst="straightConnector1">
            <a:avLst/>
          </a:prstGeom>
          <a:noFill/>
          <a:ln w="9525" cap="flat" cmpd="sng">
            <a:solidFill>
              <a:schemeClr val="accent5"/>
            </a:solidFill>
            <a:prstDash val="solid"/>
            <a:round/>
            <a:headEnd type="none" w="sm" len="sm"/>
            <a:tailEnd type="none" w="sm" len="sm"/>
          </a:ln>
        </p:spPr>
      </p:cxnSp>
      <p:sp>
        <p:nvSpPr>
          <p:cNvPr id="769" name="Google Shape;769;p31"/>
          <p:cNvSpPr txBox="1">
            <a:spLocks noGrp="1"/>
          </p:cNvSpPr>
          <p:nvPr>
            <p:ph type="title" idx="2"/>
          </p:nvPr>
        </p:nvSpPr>
        <p:spPr>
          <a:xfrm>
            <a:off x="2802725" y="492300"/>
            <a:ext cx="2465700" cy="4770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chemeClr val="lt1"/>
              </a:buClr>
              <a:buSzPts val="1800"/>
              <a:buNone/>
              <a:defRPr sz="1800" b="0"/>
            </a:lvl1pPr>
            <a:lvl2pPr lvl="1">
              <a:lnSpc>
                <a:spcPct val="100000"/>
              </a:lnSpc>
              <a:spcBef>
                <a:spcPts val="0"/>
              </a:spcBef>
              <a:spcAft>
                <a:spcPts val="0"/>
              </a:spcAft>
              <a:buClr>
                <a:schemeClr val="lt1"/>
              </a:buClr>
              <a:buSzPts val="3000"/>
              <a:buNone/>
              <a:defRPr/>
            </a:lvl2pPr>
            <a:lvl3pPr lvl="2">
              <a:lnSpc>
                <a:spcPct val="100000"/>
              </a:lnSpc>
              <a:spcBef>
                <a:spcPts val="0"/>
              </a:spcBef>
              <a:spcAft>
                <a:spcPts val="0"/>
              </a:spcAft>
              <a:buClr>
                <a:schemeClr val="lt1"/>
              </a:buClr>
              <a:buSzPts val="3000"/>
              <a:buNone/>
              <a:defRPr/>
            </a:lvl3pPr>
            <a:lvl4pPr lvl="3">
              <a:lnSpc>
                <a:spcPct val="100000"/>
              </a:lnSpc>
              <a:spcBef>
                <a:spcPts val="0"/>
              </a:spcBef>
              <a:spcAft>
                <a:spcPts val="0"/>
              </a:spcAft>
              <a:buClr>
                <a:schemeClr val="lt1"/>
              </a:buClr>
              <a:buSzPts val="3000"/>
              <a:buNone/>
              <a:defRPr/>
            </a:lvl4pPr>
            <a:lvl5pPr lvl="4">
              <a:lnSpc>
                <a:spcPct val="100000"/>
              </a:lnSpc>
              <a:spcBef>
                <a:spcPts val="0"/>
              </a:spcBef>
              <a:spcAft>
                <a:spcPts val="0"/>
              </a:spcAft>
              <a:buClr>
                <a:schemeClr val="lt1"/>
              </a:buClr>
              <a:buSzPts val="3000"/>
              <a:buNone/>
              <a:defRPr/>
            </a:lvl5pPr>
            <a:lvl6pPr lvl="5">
              <a:lnSpc>
                <a:spcPct val="100000"/>
              </a:lnSpc>
              <a:spcBef>
                <a:spcPts val="0"/>
              </a:spcBef>
              <a:spcAft>
                <a:spcPts val="0"/>
              </a:spcAft>
              <a:buClr>
                <a:schemeClr val="lt1"/>
              </a:buClr>
              <a:buSzPts val="3000"/>
              <a:buNone/>
              <a:defRPr/>
            </a:lvl6pPr>
            <a:lvl7pPr lvl="6">
              <a:lnSpc>
                <a:spcPct val="100000"/>
              </a:lnSpc>
              <a:spcBef>
                <a:spcPts val="0"/>
              </a:spcBef>
              <a:spcAft>
                <a:spcPts val="0"/>
              </a:spcAft>
              <a:buClr>
                <a:schemeClr val="lt1"/>
              </a:buClr>
              <a:buSzPts val="3000"/>
              <a:buNone/>
              <a:defRPr/>
            </a:lvl7pPr>
            <a:lvl8pPr lvl="7">
              <a:lnSpc>
                <a:spcPct val="100000"/>
              </a:lnSpc>
              <a:spcBef>
                <a:spcPts val="0"/>
              </a:spcBef>
              <a:spcAft>
                <a:spcPts val="0"/>
              </a:spcAft>
              <a:buClr>
                <a:schemeClr val="lt1"/>
              </a:buClr>
              <a:buSzPts val="3000"/>
              <a:buNone/>
              <a:defRPr/>
            </a:lvl8pPr>
            <a:lvl9pPr lvl="8">
              <a:lnSpc>
                <a:spcPct val="100000"/>
              </a:lnSpc>
              <a:spcBef>
                <a:spcPts val="0"/>
              </a:spcBef>
              <a:spcAft>
                <a:spcPts val="0"/>
              </a:spcAft>
              <a:buClr>
                <a:schemeClr val="lt1"/>
              </a:buClr>
              <a:buSzPts val="3000"/>
              <a:buNone/>
              <a:defRPr/>
            </a:lvl9pPr>
          </a:lstStyle>
          <a:p>
            <a:endParaRPr/>
          </a:p>
        </p:txBody>
      </p:sp>
      <p:sp>
        <p:nvSpPr>
          <p:cNvPr id="770" name="Google Shape;770;p31"/>
          <p:cNvSpPr txBox="1">
            <a:spLocks noGrp="1"/>
          </p:cNvSpPr>
          <p:nvPr>
            <p:ph type="body" idx="3"/>
          </p:nvPr>
        </p:nvSpPr>
        <p:spPr>
          <a:xfrm>
            <a:off x="6214525" y="1001400"/>
            <a:ext cx="2465700" cy="1346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Char char="●"/>
              <a:defRPr sz="1000"/>
            </a:lvl1pPr>
            <a:lvl2pPr marL="914400" lvl="1" indent="-292100">
              <a:spcBef>
                <a:spcPts val="800"/>
              </a:spcBef>
              <a:spcAft>
                <a:spcPts val="0"/>
              </a:spcAft>
              <a:buSzPts val="1000"/>
              <a:buChar char="○"/>
              <a:defRPr sz="1000"/>
            </a:lvl2pPr>
            <a:lvl3pPr marL="1371600" lvl="2" indent="-292100">
              <a:spcBef>
                <a:spcPts val="800"/>
              </a:spcBef>
              <a:spcAft>
                <a:spcPts val="0"/>
              </a:spcAft>
              <a:buSzPts val="1000"/>
              <a:buChar char="■"/>
              <a:defRPr sz="1000"/>
            </a:lvl3pPr>
            <a:lvl4pPr marL="1828800" lvl="3" indent="-292100">
              <a:spcBef>
                <a:spcPts val="800"/>
              </a:spcBef>
              <a:spcAft>
                <a:spcPts val="0"/>
              </a:spcAft>
              <a:buSzPts val="1000"/>
              <a:buChar char="●"/>
              <a:defRPr sz="1000"/>
            </a:lvl4pPr>
            <a:lvl5pPr marL="2286000" lvl="4" indent="-292100">
              <a:spcBef>
                <a:spcPts val="800"/>
              </a:spcBef>
              <a:spcAft>
                <a:spcPts val="0"/>
              </a:spcAft>
              <a:buSzPts val="1000"/>
              <a:buChar char="○"/>
              <a:defRPr sz="1000"/>
            </a:lvl5pPr>
            <a:lvl6pPr marL="2743200" lvl="5" indent="-292100">
              <a:spcBef>
                <a:spcPts val="800"/>
              </a:spcBef>
              <a:spcAft>
                <a:spcPts val="0"/>
              </a:spcAft>
              <a:buSzPts val="1000"/>
              <a:buChar char="■"/>
              <a:defRPr sz="1000"/>
            </a:lvl6pPr>
            <a:lvl7pPr marL="3200400" lvl="6" indent="-292100">
              <a:spcBef>
                <a:spcPts val="800"/>
              </a:spcBef>
              <a:spcAft>
                <a:spcPts val="0"/>
              </a:spcAft>
              <a:buSzPts val="1000"/>
              <a:buChar char="●"/>
              <a:defRPr sz="1000"/>
            </a:lvl7pPr>
            <a:lvl8pPr marL="3657600" lvl="7" indent="-292100">
              <a:spcBef>
                <a:spcPts val="800"/>
              </a:spcBef>
              <a:spcAft>
                <a:spcPts val="0"/>
              </a:spcAft>
              <a:buSzPts val="1000"/>
              <a:buChar char="○"/>
              <a:defRPr sz="1000"/>
            </a:lvl8pPr>
            <a:lvl9pPr marL="4114800" lvl="8" indent="-292100">
              <a:spcBef>
                <a:spcPts val="800"/>
              </a:spcBef>
              <a:spcAft>
                <a:spcPts val="800"/>
              </a:spcAft>
              <a:buSzPts val="1000"/>
              <a:buChar char="■"/>
              <a:defRPr sz="1000"/>
            </a:lvl9pPr>
          </a:lstStyle>
          <a:p>
            <a:endParaRPr/>
          </a:p>
        </p:txBody>
      </p:sp>
      <p:sp>
        <p:nvSpPr>
          <p:cNvPr id="771" name="Google Shape;771;p31"/>
          <p:cNvSpPr txBox="1">
            <a:spLocks noGrp="1"/>
          </p:cNvSpPr>
          <p:nvPr>
            <p:ph type="title" idx="4"/>
          </p:nvPr>
        </p:nvSpPr>
        <p:spPr>
          <a:xfrm>
            <a:off x="6214750" y="492300"/>
            <a:ext cx="2465700" cy="4770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chemeClr val="lt1"/>
              </a:buClr>
              <a:buSzPts val="1800"/>
              <a:buNone/>
              <a:defRPr sz="1800" b="0"/>
            </a:lvl1pPr>
            <a:lvl2pPr lvl="1">
              <a:lnSpc>
                <a:spcPct val="100000"/>
              </a:lnSpc>
              <a:spcBef>
                <a:spcPts val="0"/>
              </a:spcBef>
              <a:spcAft>
                <a:spcPts val="0"/>
              </a:spcAft>
              <a:buClr>
                <a:schemeClr val="lt1"/>
              </a:buClr>
              <a:buSzPts val="3000"/>
              <a:buNone/>
              <a:defRPr/>
            </a:lvl2pPr>
            <a:lvl3pPr lvl="2">
              <a:lnSpc>
                <a:spcPct val="100000"/>
              </a:lnSpc>
              <a:spcBef>
                <a:spcPts val="0"/>
              </a:spcBef>
              <a:spcAft>
                <a:spcPts val="0"/>
              </a:spcAft>
              <a:buClr>
                <a:schemeClr val="lt1"/>
              </a:buClr>
              <a:buSzPts val="3000"/>
              <a:buNone/>
              <a:defRPr/>
            </a:lvl3pPr>
            <a:lvl4pPr lvl="3">
              <a:lnSpc>
                <a:spcPct val="100000"/>
              </a:lnSpc>
              <a:spcBef>
                <a:spcPts val="0"/>
              </a:spcBef>
              <a:spcAft>
                <a:spcPts val="0"/>
              </a:spcAft>
              <a:buClr>
                <a:schemeClr val="lt1"/>
              </a:buClr>
              <a:buSzPts val="3000"/>
              <a:buNone/>
              <a:defRPr/>
            </a:lvl4pPr>
            <a:lvl5pPr lvl="4">
              <a:lnSpc>
                <a:spcPct val="100000"/>
              </a:lnSpc>
              <a:spcBef>
                <a:spcPts val="0"/>
              </a:spcBef>
              <a:spcAft>
                <a:spcPts val="0"/>
              </a:spcAft>
              <a:buClr>
                <a:schemeClr val="lt1"/>
              </a:buClr>
              <a:buSzPts val="3000"/>
              <a:buNone/>
              <a:defRPr/>
            </a:lvl5pPr>
            <a:lvl6pPr lvl="5">
              <a:lnSpc>
                <a:spcPct val="100000"/>
              </a:lnSpc>
              <a:spcBef>
                <a:spcPts val="0"/>
              </a:spcBef>
              <a:spcAft>
                <a:spcPts val="0"/>
              </a:spcAft>
              <a:buClr>
                <a:schemeClr val="lt1"/>
              </a:buClr>
              <a:buSzPts val="3000"/>
              <a:buNone/>
              <a:defRPr/>
            </a:lvl6pPr>
            <a:lvl7pPr lvl="6">
              <a:lnSpc>
                <a:spcPct val="100000"/>
              </a:lnSpc>
              <a:spcBef>
                <a:spcPts val="0"/>
              </a:spcBef>
              <a:spcAft>
                <a:spcPts val="0"/>
              </a:spcAft>
              <a:buClr>
                <a:schemeClr val="lt1"/>
              </a:buClr>
              <a:buSzPts val="3000"/>
              <a:buNone/>
              <a:defRPr/>
            </a:lvl7pPr>
            <a:lvl8pPr lvl="7">
              <a:lnSpc>
                <a:spcPct val="100000"/>
              </a:lnSpc>
              <a:spcBef>
                <a:spcPts val="0"/>
              </a:spcBef>
              <a:spcAft>
                <a:spcPts val="0"/>
              </a:spcAft>
              <a:buClr>
                <a:schemeClr val="lt1"/>
              </a:buClr>
              <a:buSzPts val="3000"/>
              <a:buNone/>
              <a:defRPr/>
            </a:lvl8pPr>
            <a:lvl9pPr lvl="8">
              <a:lnSpc>
                <a:spcPct val="100000"/>
              </a:lnSpc>
              <a:spcBef>
                <a:spcPts val="0"/>
              </a:spcBef>
              <a:spcAft>
                <a:spcPts val="0"/>
              </a:spcAft>
              <a:buClr>
                <a:schemeClr val="lt1"/>
              </a:buClr>
              <a:buSzPts val="3000"/>
              <a:buNone/>
              <a:defRPr/>
            </a:lvl9pPr>
          </a:lstStyle>
          <a:p>
            <a:endParaRPr/>
          </a:p>
        </p:txBody>
      </p:sp>
      <p:sp>
        <p:nvSpPr>
          <p:cNvPr id="772" name="Google Shape;772;p31"/>
          <p:cNvSpPr txBox="1">
            <a:spLocks noGrp="1"/>
          </p:cNvSpPr>
          <p:nvPr>
            <p:ph type="body" idx="5"/>
          </p:nvPr>
        </p:nvSpPr>
        <p:spPr>
          <a:xfrm>
            <a:off x="2802500" y="3442350"/>
            <a:ext cx="2465700" cy="1346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Char char="●"/>
              <a:defRPr sz="1000"/>
            </a:lvl1pPr>
            <a:lvl2pPr marL="914400" lvl="1" indent="-292100">
              <a:spcBef>
                <a:spcPts val="800"/>
              </a:spcBef>
              <a:spcAft>
                <a:spcPts val="0"/>
              </a:spcAft>
              <a:buSzPts val="1000"/>
              <a:buChar char="○"/>
              <a:defRPr sz="1000"/>
            </a:lvl2pPr>
            <a:lvl3pPr marL="1371600" lvl="2" indent="-292100">
              <a:spcBef>
                <a:spcPts val="800"/>
              </a:spcBef>
              <a:spcAft>
                <a:spcPts val="0"/>
              </a:spcAft>
              <a:buSzPts val="1000"/>
              <a:buChar char="■"/>
              <a:defRPr sz="1000"/>
            </a:lvl3pPr>
            <a:lvl4pPr marL="1828800" lvl="3" indent="-292100">
              <a:spcBef>
                <a:spcPts val="800"/>
              </a:spcBef>
              <a:spcAft>
                <a:spcPts val="0"/>
              </a:spcAft>
              <a:buSzPts val="1000"/>
              <a:buChar char="●"/>
              <a:defRPr sz="1000"/>
            </a:lvl4pPr>
            <a:lvl5pPr marL="2286000" lvl="4" indent="-292100">
              <a:spcBef>
                <a:spcPts val="800"/>
              </a:spcBef>
              <a:spcAft>
                <a:spcPts val="0"/>
              </a:spcAft>
              <a:buSzPts val="1000"/>
              <a:buChar char="○"/>
              <a:defRPr sz="1000"/>
            </a:lvl5pPr>
            <a:lvl6pPr marL="2743200" lvl="5" indent="-292100">
              <a:spcBef>
                <a:spcPts val="800"/>
              </a:spcBef>
              <a:spcAft>
                <a:spcPts val="0"/>
              </a:spcAft>
              <a:buSzPts val="1000"/>
              <a:buChar char="■"/>
              <a:defRPr sz="1000"/>
            </a:lvl6pPr>
            <a:lvl7pPr marL="3200400" lvl="6" indent="-292100">
              <a:spcBef>
                <a:spcPts val="800"/>
              </a:spcBef>
              <a:spcAft>
                <a:spcPts val="0"/>
              </a:spcAft>
              <a:buSzPts val="1000"/>
              <a:buChar char="●"/>
              <a:defRPr sz="1000"/>
            </a:lvl7pPr>
            <a:lvl8pPr marL="3657600" lvl="7" indent="-292100">
              <a:spcBef>
                <a:spcPts val="800"/>
              </a:spcBef>
              <a:spcAft>
                <a:spcPts val="0"/>
              </a:spcAft>
              <a:buSzPts val="1000"/>
              <a:buChar char="○"/>
              <a:defRPr sz="1000"/>
            </a:lvl8pPr>
            <a:lvl9pPr marL="4114800" lvl="8" indent="-292100">
              <a:spcBef>
                <a:spcPts val="800"/>
              </a:spcBef>
              <a:spcAft>
                <a:spcPts val="800"/>
              </a:spcAft>
              <a:buSzPts val="1000"/>
              <a:buChar char="■"/>
              <a:defRPr sz="1000"/>
            </a:lvl9pPr>
          </a:lstStyle>
          <a:p>
            <a:endParaRPr/>
          </a:p>
        </p:txBody>
      </p:sp>
      <p:sp>
        <p:nvSpPr>
          <p:cNvPr id="773" name="Google Shape;773;p31"/>
          <p:cNvSpPr txBox="1">
            <a:spLocks noGrp="1"/>
          </p:cNvSpPr>
          <p:nvPr>
            <p:ph type="title" idx="6"/>
          </p:nvPr>
        </p:nvSpPr>
        <p:spPr>
          <a:xfrm>
            <a:off x="2802725" y="2933250"/>
            <a:ext cx="2465700" cy="4770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chemeClr val="lt1"/>
              </a:buClr>
              <a:buSzPts val="1800"/>
              <a:buNone/>
              <a:defRPr sz="1800" b="0"/>
            </a:lvl1pPr>
            <a:lvl2pPr lvl="1">
              <a:lnSpc>
                <a:spcPct val="100000"/>
              </a:lnSpc>
              <a:spcBef>
                <a:spcPts val="0"/>
              </a:spcBef>
              <a:spcAft>
                <a:spcPts val="0"/>
              </a:spcAft>
              <a:buClr>
                <a:schemeClr val="lt1"/>
              </a:buClr>
              <a:buSzPts val="3000"/>
              <a:buNone/>
              <a:defRPr/>
            </a:lvl2pPr>
            <a:lvl3pPr lvl="2">
              <a:lnSpc>
                <a:spcPct val="100000"/>
              </a:lnSpc>
              <a:spcBef>
                <a:spcPts val="0"/>
              </a:spcBef>
              <a:spcAft>
                <a:spcPts val="0"/>
              </a:spcAft>
              <a:buClr>
                <a:schemeClr val="lt1"/>
              </a:buClr>
              <a:buSzPts val="3000"/>
              <a:buNone/>
              <a:defRPr/>
            </a:lvl3pPr>
            <a:lvl4pPr lvl="3">
              <a:lnSpc>
                <a:spcPct val="100000"/>
              </a:lnSpc>
              <a:spcBef>
                <a:spcPts val="0"/>
              </a:spcBef>
              <a:spcAft>
                <a:spcPts val="0"/>
              </a:spcAft>
              <a:buClr>
                <a:schemeClr val="lt1"/>
              </a:buClr>
              <a:buSzPts val="3000"/>
              <a:buNone/>
              <a:defRPr/>
            </a:lvl4pPr>
            <a:lvl5pPr lvl="4">
              <a:lnSpc>
                <a:spcPct val="100000"/>
              </a:lnSpc>
              <a:spcBef>
                <a:spcPts val="0"/>
              </a:spcBef>
              <a:spcAft>
                <a:spcPts val="0"/>
              </a:spcAft>
              <a:buClr>
                <a:schemeClr val="lt1"/>
              </a:buClr>
              <a:buSzPts val="3000"/>
              <a:buNone/>
              <a:defRPr/>
            </a:lvl5pPr>
            <a:lvl6pPr lvl="5">
              <a:lnSpc>
                <a:spcPct val="100000"/>
              </a:lnSpc>
              <a:spcBef>
                <a:spcPts val="0"/>
              </a:spcBef>
              <a:spcAft>
                <a:spcPts val="0"/>
              </a:spcAft>
              <a:buClr>
                <a:schemeClr val="lt1"/>
              </a:buClr>
              <a:buSzPts val="3000"/>
              <a:buNone/>
              <a:defRPr/>
            </a:lvl6pPr>
            <a:lvl7pPr lvl="6">
              <a:lnSpc>
                <a:spcPct val="100000"/>
              </a:lnSpc>
              <a:spcBef>
                <a:spcPts val="0"/>
              </a:spcBef>
              <a:spcAft>
                <a:spcPts val="0"/>
              </a:spcAft>
              <a:buClr>
                <a:schemeClr val="lt1"/>
              </a:buClr>
              <a:buSzPts val="3000"/>
              <a:buNone/>
              <a:defRPr/>
            </a:lvl7pPr>
            <a:lvl8pPr lvl="7">
              <a:lnSpc>
                <a:spcPct val="100000"/>
              </a:lnSpc>
              <a:spcBef>
                <a:spcPts val="0"/>
              </a:spcBef>
              <a:spcAft>
                <a:spcPts val="0"/>
              </a:spcAft>
              <a:buClr>
                <a:schemeClr val="lt1"/>
              </a:buClr>
              <a:buSzPts val="3000"/>
              <a:buNone/>
              <a:defRPr/>
            </a:lvl8pPr>
            <a:lvl9pPr lvl="8">
              <a:lnSpc>
                <a:spcPct val="100000"/>
              </a:lnSpc>
              <a:spcBef>
                <a:spcPts val="0"/>
              </a:spcBef>
              <a:spcAft>
                <a:spcPts val="0"/>
              </a:spcAft>
              <a:buClr>
                <a:schemeClr val="lt1"/>
              </a:buClr>
              <a:buSzPts val="3000"/>
              <a:buNone/>
              <a:defRPr/>
            </a:lvl9pPr>
          </a:lstStyle>
          <a:p>
            <a:endParaRPr/>
          </a:p>
        </p:txBody>
      </p:sp>
      <p:sp>
        <p:nvSpPr>
          <p:cNvPr id="774" name="Google Shape;774;p31"/>
          <p:cNvSpPr txBox="1">
            <a:spLocks noGrp="1"/>
          </p:cNvSpPr>
          <p:nvPr>
            <p:ph type="body" idx="7"/>
          </p:nvPr>
        </p:nvSpPr>
        <p:spPr>
          <a:xfrm>
            <a:off x="6214525" y="3442350"/>
            <a:ext cx="2465700" cy="1346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Char char="●"/>
              <a:defRPr sz="1000"/>
            </a:lvl1pPr>
            <a:lvl2pPr marL="914400" lvl="1" indent="-292100">
              <a:spcBef>
                <a:spcPts val="800"/>
              </a:spcBef>
              <a:spcAft>
                <a:spcPts val="0"/>
              </a:spcAft>
              <a:buSzPts val="1000"/>
              <a:buChar char="○"/>
              <a:defRPr sz="1000"/>
            </a:lvl2pPr>
            <a:lvl3pPr marL="1371600" lvl="2" indent="-292100">
              <a:spcBef>
                <a:spcPts val="800"/>
              </a:spcBef>
              <a:spcAft>
                <a:spcPts val="0"/>
              </a:spcAft>
              <a:buSzPts val="1000"/>
              <a:buChar char="■"/>
              <a:defRPr sz="1000"/>
            </a:lvl3pPr>
            <a:lvl4pPr marL="1828800" lvl="3" indent="-292100">
              <a:spcBef>
                <a:spcPts val="800"/>
              </a:spcBef>
              <a:spcAft>
                <a:spcPts val="0"/>
              </a:spcAft>
              <a:buSzPts val="1000"/>
              <a:buChar char="●"/>
              <a:defRPr sz="1000"/>
            </a:lvl4pPr>
            <a:lvl5pPr marL="2286000" lvl="4" indent="-292100">
              <a:spcBef>
                <a:spcPts val="800"/>
              </a:spcBef>
              <a:spcAft>
                <a:spcPts val="0"/>
              </a:spcAft>
              <a:buSzPts val="1000"/>
              <a:buChar char="○"/>
              <a:defRPr sz="1000"/>
            </a:lvl5pPr>
            <a:lvl6pPr marL="2743200" lvl="5" indent="-292100">
              <a:spcBef>
                <a:spcPts val="800"/>
              </a:spcBef>
              <a:spcAft>
                <a:spcPts val="0"/>
              </a:spcAft>
              <a:buSzPts val="1000"/>
              <a:buChar char="■"/>
              <a:defRPr sz="1000"/>
            </a:lvl6pPr>
            <a:lvl7pPr marL="3200400" lvl="6" indent="-292100">
              <a:spcBef>
                <a:spcPts val="800"/>
              </a:spcBef>
              <a:spcAft>
                <a:spcPts val="0"/>
              </a:spcAft>
              <a:buSzPts val="1000"/>
              <a:buChar char="●"/>
              <a:defRPr sz="1000"/>
            </a:lvl7pPr>
            <a:lvl8pPr marL="3657600" lvl="7" indent="-292100">
              <a:spcBef>
                <a:spcPts val="800"/>
              </a:spcBef>
              <a:spcAft>
                <a:spcPts val="0"/>
              </a:spcAft>
              <a:buSzPts val="1000"/>
              <a:buChar char="○"/>
              <a:defRPr sz="1000"/>
            </a:lvl8pPr>
            <a:lvl9pPr marL="4114800" lvl="8" indent="-292100">
              <a:spcBef>
                <a:spcPts val="800"/>
              </a:spcBef>
              <a:spcAft>
                <a:spcPts val="800"/>
              </a:spcAft>
              <a:buSzPts val="1000"/>
              <a:buChar char="■"/>
              <a:defRPr sz="1000"/>
            </a:lvl9pPr>
          </a:lstStyle>
          <a:p>
            <a:endParaRPr/>
          </a:p>
        </p:txBody>
      </p:sp>
      <p:sp>
        <p:nvSpPr>
          <p:cNvPr id="775" name="Google Shape;775;p31"/>
          <p:cNvSpPr txBox="1">
            <a:spLocks noGrp="1"/>
          </p:cNvSpPr>
          <p:nvPr>
            <p:ph type="title" idx="8"/>
          </p:nvPr>
        </p:nvSpPr>
        <p:spPr>
          <a:xfrm>
            <a:off x="6214750" y="2933250"/>
            <a:ext cx="2465700" cy="4770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chemeClr val="lt1"/>
              </a:buClr>
              <a:buSzPts val="1800"/>
              <a:buNone/>
              <a:defRPr sz="1800" b="0"/>
            </a:lvl1pPr>
            <a:lvl2pPr lvl="1">
              <a:lnSpc>
                <a:spcPct val="100000"/>
              </a:lnSpc>
              <a:spcBef>
                <a:spcPts val="0"/>
              </a:spcBef>
              <a:spcAft>
                <a:spcPts val="0"/>
              </a:spcAft>
              <a:buClr>
                <a:schemeClr val="lt1"/>
              </a:buClr>
              <a:buSzPts val="3000"/>
              <a:buNone/>
              <a:defRPr/>
            </a:lvl2pPr>
            <a:lvl3pPr lvl="2">
              <a:lnSpc>
                <a:spcPct val="100000"/>
              </a:lnSpc>
              <a:spcBef>
                <a:spcPts val="0"/>
              </a:spcBef>
              <a:spcAft>
                <a:spcPts val="0"/>
              </a:spcAft>
              <a:buClr>
                <a:schemeClr val="lt1"/>
              </a:buClr>
              <a:buSzPts val="3000"/>
              <a:buNone/>
              <a:defRPr/>
            </a:lvl3pPr>
            <a:lvl4pPr lvl="3">
              <a:lnSpc>
                <a:spcPct val="100000"/>
              </a:lnSpc>
              <a:spcBef>
                <a:spcPts val="0"/>
              </a:spcBef>
              <a:spcAft>
                <a:spcPts val="0"/>
              </a:spcAft>
              <a:buClr>
                <a:schemeClr val="lt1"/>
              </a:buClr>
              <a:buSzPts val="3000"/>
              <a:buNone/>
              <a:defRPr/>
            </a:lvl4pPr>
            <a:lvl5pPr lvl="4">
              <a:lnSpc>
                <a:spcPct val="100000"/>
              </a:lnSpc>
              <a:spcBef>
                <a:spcPts val="0"/>
              </a:spcBef>
              <a:spcAft>
                <a:spcPts val="0"/>
              </a:spcAft>
              <a:buClr>
                <a:schemeClr val="lt1"/>
              </a:buClr>
              <a:buSzPts val="3000"/>
              <a:buNone/>
              <a:defRPr/>
            </a:lvl5pPr>
            <a:lvl6pPr lvl="5">
              <a:lnSpc>
                <a:spcPct val="100000"/>
              </a:lnSpc>
              <a:spcBef>
                <a:spcPts val="0"/>
              </a:spcBef>
              <a:spcAft>
                <a:spcPts val="0"/>
              </a:spcAft>
              <a:buClr>
                <a:schemeClr val="lt1"/>
              </a:buClr>
              <a:buSzPts val="3000"/>
              <a:buNone/>
              <a:defRPr/>
            </a:lvl6pPr>
            <a:lvl7pPr lvl="6">
              <a:lnSpc>
                <a:spcPct val="100000"/>
              </a:lnSpc>
              <a:spcBef>
                <a:spcPts val="0"/>
              </a:spcBef>
              <a:spcAft>
                <a:spcPts val="0"/>
              </a:spcAft>
              <a:buClr>
                <a:schemeClr val="lt1"/>
              </a:buClr>
              <a:buSzPts val="3000"/>
              <a:buNone/>
              <a:defRPr/>
            </a:lvl7pPr>
            <a:lvl8pPr lvl="7">
              <a:lnSpc>
                <a:spcPct val="100000"/>
              </a:lnSpc>
              <a:spcBef>
                <a:spcPts val="0"/>
              </a:spcBef>
              <a:spcAft>
                <a:spcPts val="0"/>
              </a:spcAft>
              <a:buClr>
                <a:schemeClr val="lt1"/>
              </a:buClr>
              <a:buSzPts val="3000"/>
              <a:buNone/>
              <a:defRPr/>
            </a:lvl8pPr>
            <a:lvl9pPr lvl="8">
              <a:lnSpc>
                <a:spcPct val="100000"/>
              </a:lnSpc>
              <a:spcBef>
                <a:spcPts val="0"/>
              </a:spcBef>
              <a:spcAft>
                <a:spcPts val="0"/>
              </a:spcAft>
              <a:buClr>
                <a:schemeClr val="lt1"/>
              </a:buClr>
              <a:buSzPts val="3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pen Agenda 1">
  <p:cSld name="BLANK_1_1_1_1_1_1_1_1_1_3">
    <p:bg>
      <p:bgPr>
        <a:solidFill>
          <a:schemeClr val="lt1"/>
        </a:solidFill>
        <a:effectLst/>
      </p:bgPr>
    </p:bg>
    <p:spTree>
      <p:nvGrpSpPr>
        <p:cNvPr id="1" name="Shape 776"/>
        <p:cNvGrpSpPr/>
        <p:nvPr/>
      </p:nvGrpSpPr>
      <p:grpSpPr>
        <a:xfrm>
          <a:off x="0" y="0"/>
          <a:ext cx="0" cy="0"/>
          <a:chOff x="0" y="0"/>
          <a:chExt cx="0" cy="0"/>
        </a:xfrm>
      </p:grpSpPr>
      <p:sp>
        <p:nvSpPr>
          <p:cNvPr id="777" name="Google Shape;777;p32"/>
          <p:cNvSpPr/>
          <p:nvPr/>
        </p:nvSpPr>
        <p:spPr>
          <a:xfrm>
            <a:off x="995475" y="201175"/>
            <a:ext cx="7341600" cy="4557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78" name="Google Shape;778;p32"/>
          <p:cNvSpPr/>
          <p:nvPr/>
        </p:nvSpPr>
        <p:spPr>
          <a:xfrm>
            <a:off x="1128250" y="276575"/>
            <a:ext cx="7108800" cy="45177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79" name="Google Shape;779;p32"/>
          <p:cNvSpPr/>
          <p:nvPr/>
        </p:nvSpPr>
        <p:spPr>
          <a:xfrm>
            <a:off x="4407875" y="312925"/>
            <a:ext cx="3729600" cy="4517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780" name="Google Shape;780;p32"/>
          <p:cNvSpPr/>
          <p:nvPr/>
        </p:nvSpPr>
        <p:spPr>
          <a:xfrm>
            <a:off x="1217200" y="312875"/>
            <a:ext cx="3165000" cy="4517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nvGrpSpPr>
          <p:cNvPr id="781" name="Google Shape;781;p32"/>
          <p:cNvGrpSpPr/>
          <p:nvPr/>
        </p:nvGrpSpPr>
        <p:grpSpPr>
          <a:xfrm>
            <a:off x="1211779" y="312875"/>
            <a:ext cx="3165000" cy="4517700"/>
            <a:chOff x="1211779" y="312875"/>
            <a:chExt cx="3165000" cy="4517700"/>
          </a:xfrm>
        </p:grpSpPr>
        <p:cxnSp>
          <p:nvCxnSpPr>
            <p:cNvPr id="782" name="Google Shape;782;p32"/>
            <p:cNvCxnSpPr/>
            <p:nvPr/>
          </p:nvCxnSpPr>
          <p:spPr>
            <a:xfrm>
              <a:off x="3624778" y="312875"/>
              <a:ext cx="0" cy="4517700"/>
            </a:xfrm>
            <a:prstGeom prst="straightConnector1">
              <a:avLst/>
            </a:prstGeom>
            <a:noFill/>
            <a:ln w="9525" cap="flat" cmpd="sng">
              <a:solidFill>
                <a:schemeClr val="accent5"/>
              </a:solidFill>
              <a:prstDash val="solid"/>
              <a:round/>
              <a:headEnd type="none" w="sm" len="sm"/>
              <a:tailEnd type="none" w="sm" len="sm"/>
            </a:ln>
          </p:spPr>
        </p:cxnSp>
        <p:cxnSp>
          <p:nvCxnSpPr>
            <p:cNvPr id="783" name="Google Shape;783;p32"/>
            <p:cNvCxnSpPr/>
            <p:nvPr/>
          </p:nvCxnSpPr>
          <p:spPr>
            <a:xfrm>
              <a:off x="4031178" y="312875"/>
              <a:ext cx="0" cy="4517700"/>
            </a:xfrm>
            <a:prstGeom prst="straightConnector1">
              <a:avLst/>
            </a:prstGeom>
            <a:noFill/>
            <a:ln w="9525" cap="flat" cmpd="sng">
              <a:solidFill>
                <a:schemeClr val="accent5"/>
              </a:solidFill>
              <a:prstDash val="solid"/>
              <a:round/>
              <a:headEnd type="none" w="sm" len="sm"/>
              <a:tailEnd type="none" w="sm" len="sm"/>
            </a:ln>
          </p:spPr>
        </p:cxnSp>
        <p:grpSp>
          <p:nvGrpSpPr>
            <p:cNvPr id="784" name="Google Shape;784;p32"/>
            <p:cNvGrpSpPr/>
            <p:nvPr/>
          </p:nvGrpSpPr>
          <p:grpSpPr>
            <a:xfrm>
              <a:off x="1211779" y="312875"/>
              <a:ext cx="3165000" cy="4517700"/>
              <a:chOff x="462650" y="259175"/>
              <a:chExt cx="3165000" cy="4517700"/>
            </a:xfrm>
          </p:grpSpPr>
          <p:cxnSp>
            <p:nvCxnSpPr>
              <p:cNvPr id="785" name="Google Shape;785;p32"/>
              <p:cNvCxnSpPr/>
              <p:nvPr/>
            </p:nvCxnSpPr>
            <p:spPr>
              <a:xfrm>
                <a:off x="843650" y="259175"/>
                <a:ext cx="0" cy="4517700"/>
              </a:xfrm>
              <a:prstGeom prst="straightConnector1">
                <a:avLst/>
              </a:prstGeom>
              <a:noFill/>
              <a:ln w="9525" cap="flat" cmpd="sng">
                <a:solidFill>
                  <a:schemeClr val="accent5"/>
                </a:solidFill>
                <a:prstDash val="solid"/>
                <a:round/>
                <a:headEnd type="none" w="sm" len="sm"/>
                <a:tailEnd type="none" w="sm" len="sm"/>
              </a:ln>
            </p:spPr>
          </p:cxnSp>
          <p:cxnSp>
            <p:nvCxnSpPr>
              <p:cNvPr id="786" name="Google Shape;786;p32"/>
              <p:cNvCxnSpPr/>
              <p:nvPr/>
            </p:nvCxnSpPr>
            <p:spPr>
              <a:xfrm>
                <a:off x="1250050" y="259175"/>
                <a:ext cx="0" cy="4517700"/>
              </a:xfrm>
              <a:prstGeom prst="straightConnector1">
                <a:avLst/>
              </a:prstGeom>
              <a:noFill/>
              <a:ln w="9525" cap="flat" cmpd="sng">
                <a:solidFill>
                  <a:schemeClr val="accent5"/>
                </a:solidFill>
                <a:prstDash val="solid"/>
                <a:round/>
                <a:headEnd type="none" w="sm" len="sm"/>
                <a:tailEnd type="none" w="sm" len="sm"/>
              </a:ln>
            </p:spPr>
          </p:cxnSp>
          <p:cxnSp>
            <p:nvCxnSpPr>
              <p:cNvPr id="787" name="Google Shape;787;p32"/>
              <p:cNvCxnSpPr/>
              <p:nvPr/>
            </p:nvCxnSpPr>
            <p:spPr>
              <a:xfrm>
                <a:off x="1656450" y="259175"/>
                <a:ext cx="0" cy="4517700"/>
              </a:xfrm>
              <a:prstGeom prst="straightConnector1">
                <a:avLst/>
              </a:prstGeom>
              <a:noFill/>
              <a:ln w="9525" cap="flat" cmpd="sng">
                <a:solidFill>
                  <a:schemeClr val="accent5"/>
                </a:solidFill>
                <a:prstDash val="solid"/>
                <a:round/>
                <a:headEnd type="none" w="sm" len="sm"/>
                <a:tailEnd type="none" w="sm" len="sm"/>
              </a:ln>
            </p:spPr>
          </p:cxnSp>
          <p:cxnSp>
            <p:nvCxnSpPr>
              <p:cNvPr id="788" name="Google Shape;788;p32"/>
              <p:cNvCxnSpPr/>
              <p:nvPr/>
            </p:nvCxnSpPr>
            <p:spPr>
              <a:xfrm>
                <a:off x="2062850" y="259175"/>
                <a:ext cx="0" cy="4517700"/>
              </a:xfrm>
              <a:prstGeom prst="straightConnector1">
                <a:avLst/>
              </a:prstGeom>
              <a:noFill/>
              <a:ln w="9525" cap="flat" cmpd="sng">
                <a:solidFill>
                  <a:schemeClr val="accent5"/>
                </a:solidFill>
                <a:prstDash val="solid"/>
                <a:round/>
                <a:headEnd type="none" w="sm" len="sm"/>
                <a:tailEnd type="none" w="sm" len="sm"/>
              </a:ln>
            </p:spPr>
          </p:cxnSp>
          <p:cxnSp>
            <p:nvCxnSpPr>
              <p:cNvPr id="789" name="Google Shape;789;p32"/>
              <p:cNvCxnSpPr/>
              <p:nvPr/>
            </p:nvCxnSpPr>
            <p:spPr>
              <a:xfrm>
                <a:off x="2469250" y="259175"/>
                <a:ext cx="0" cy="4517700"/>
              </a:xfrm>
              <a:prstGeom prst="straightConnector1">
                <a:avLst/>
              </a:prstGeom>
              <a:noFill/>
              <a:ln w="9525" cap="flat" cmpd="sng">
                <a:solidFill>
                  <a:schemeClr val="accent5"/>
                </a:solidFill>
                <a:prstDash val="solid"/>
                <a:round/>
                <a:headEnd type="none" w="sm" len="sm"/>
                <a:tailEnd type="none" w="sm" len="sm"/>
              </a:ln>
            </p:spPr>
          </p:cxnSp>
          <p:cxnSp>
            <p:nvCxnSpPr>
              <p:cNvPr id="790" name="Google Shape;790;p32"/>
              <p:cNvCxnSpPr/>
              <p:nvPr/>
            </p:nvCxnSpPr>
            <p:spPr>
              <a:xfrm>
                <a:off x="462650" y="674900"/>
                <a:ext cx="3165000" cy="0"/>
              </a:xfrm>
              <a:prstGeom prst="straightConnector1">
                <a:avLst/>
              </a:prstGeom>
              <a:noFill/>
              <a:ln w="9525" cap="flat" cmpd="sng">
                <a:solidFill>
                  <a:schemeClr val="accent5"/>
                </a:solidFill>
                <a:prstDash val="solid"/>
                <a:round/>
                <a:headEnd type="none" w="sm" len="sm"/>
                <a:tailEnd type="none" w="sm" len="sm"/>
              </a:ln>
            </p:spPr>
          </p:cxnSp>
          <p:cxnSp>
            <p:nvCxnSpPr>
              <p:cNvPr id="791" name="Google Shape;791;p32"/>
              <p:cNvCxnSpPr/>
              <p:nvPr/>
            </p:nvCxnSpPr>
            <p:spPr>
              <a:xfrm>
                <a:off x="462650" y="1075858"/>
                <a:ext cx="3165000" cy="0"/>
              </a:xfrm>
              <a:prstGeom prst="straightConnector1">
                <a:avLst/>
              </a:prstGeom>
              <a:noFill/>
              <a:ln w="9525" cap="flat" cmpd="sng">
                <a:solidFill>
                  <a:schemeClr val="accent5"/>
                </a:solidFill>
                <a:prstDash val="solid"/>
                <a:round/>
                <a:headEnd type="none" w="sm" len="sm"/>
                <a:tailEnd type="none" w="sm" len="sm"/>
              </a:ln>
            </p:spPr>
          </p:cxnSp>
          <p:cxnSp>
            <p:nvCxnSpPr>
              <p:cNvPr id="792" name="Google Shape;792;p32"/>
              <p:cNvCxnSpPr/>
              <p:nvPr/>
            </p:nvCxnSpPr>
            <p:spPr>
              <a:xfrm>
                <a:off x="462650" y="1476817"/>
                <a:ext cx="3165000" cy="0"/>
              </a:xfrm>
              <a:prstGeom prst="straightConnector1">
                <a:avLst/>
              </a:prstGeom>
              <a:noFill/>
              <a:ln w="9525" cap="flat" cmpd="sng">
                <a:solidFill>
                  <a:schemeClr val="accent5"/>
                </a:solidFill>
                <a:prstDash val="solid"/>
                <a:round/>
                <a:headEnd type="none" w="sm" len="sm"/>
                <a:tailEnd type="none" w="sm" len="sm"/>
              </a:ln>
            </p:spPr>
          </p:cxnSp>
          <p:cxnSp>
            <p:nvCxnSpPr>
              <p:cNvPr id="793" name="Google Shape;793;p32"/>
              <p:cNvCxnSpPr/>
              <p:nvPr/>
            </p:nvCxnSpPr>
            <p:spPr>
              <a:xfrm>
                <a:off x="462650" y="1877775"/>
                <a:ext cx="3165000" cy="0"/>
              </a:xfrm>
              <a:prstGeom prst="straightConnector1">
                <a:avLst/>
              </a:prstGeom>
              <a:noFill/>
              <a:ln w="9525" cap="flat" cmpd="sng">
                <a:solidFill>
                  <a:schemeClr val="accent5"/>
                </a:solidFill>
                <a:prstDash val="solid"/>
                <a:round/>
                <a:headEnd type="none" w="sm" len="sm"/>
                <a:tailEnd type="none" w="sm" len="sm"/>
              </a:ln>
            </p:spPr>
          </p:cxnSp>
          <p:cxnSp>
            <p:nvCxnSpPr>
              <p:cNvPr id="794" name="Google Shape;794;p32"/>
              <p:cNvCxnSpPr/>
              <p:nvPr/>
            </p:nvCxnSpPr>
            <p:spPr>
              <a:xfrm>
                <a:off x="462650" y="2278733"/>
                <a:ext cx="3165000" cy="0"/>
              </a:xfrm>
              <a:prstGeom prst="straightConnector1">
                <a:avLst/>
              </a:prstGeom>
              <a:noFill/>
              <a:ln w="9525" cap="flat" cmpd="sng">
                <a:solidFill>
                  <a:schemeClr val="accent5"/>
                </a:solidFill>
                <a:prstDash val="solid"/>
                <a:round/>
                <a:headEnd type="none" w="sm" len="sm"/>
                <a:tailEnd type="none" w="sm" len="sm"/>
              </a:ln>
            </p:spPr>
          </p:cxnSp>
          <p:cxnSp>
            <p:nvCxnSpPr>
              <p:cNvPr id="795" name="Google Shape;795;p32"/>
              <p:cNvCxnSpPr/>
              <p:nvPr/>
            </p:nvCxnSpPr>
            <p:spPr>
              <a:xfrm>
                <a:off x="462650" y="2679692"/>
                <a:ext cx="3165000" cy="0"/>
              </a:xfrm>
              <a:prstGeom prst="straightConnector1">
                <a:avLst/>
              </a:prstGeom>
              <a:noFill/>
              <a:ln w="9525" cap="flat" cmpd="sng">
                <a:solidFill>
                  <a:schemeClr val="accent5"/>
                </a:solidFill>
                <a:prstDash val="solid"/>
                <a:round/>
                <a:headEnd type="none" w="sm" len="sm"/>
                <a:tailEnd type="none" w="sm" len="sm"/>
              </a:ln>
            </p:spPr>
          </p:cxnSp>
          <p:cxnSp>
            <p:nvCxnSpPr>
              <p:cNvPr id="796" name="Google Shape;796;p32"/>
              <p:cNvCxnSpPr/>
              <p:nvPr/>
            </p:nvCxnSpPr>
            <p:spPr>
              <a:xfrm>
                <a:off x="462650" y="3080650"/>
                <a:ext cx="3165000" cy="0"/>
              </a:xfrm>
              <a:prstGeom prst="straightConnector1">
                <a:avLst/>
              </a:prstGeom>
              <a:noFill/>
              <a:ln w="9525" cap="flat" cmpd="sng">
                <a:solidFill>
                  <a:schemeClr val="accent5"/>
                </a:solidFill>
                <a:prstDash val="solid"/>
                <a:round/>
                <a:headEnd type="none" w="sm" len="sm"/>
                <a:tailEnd type="none" w="sm" len="sm"/>
              </a:ln>
            </p:spPr>
          </p:cxnSp>
          <p:cxnSp>
            <p:nvCxnSpPr>
              <p:cNvPr id="797" name="Google Shape;797;p32"/>
              <p:cNvCxnSpPr/>
              <p:nvPr/>
            </p:nvCxnSpPr>
            <p:spPr>
              <a:xfrm>
                <a:off x="462650" y="3481608"/>
                <a:ext cx="3165000" cy="0"/>
              </a:xfrm>
              <a:prstGeom prst="straightConnector1">
                <a:avLst/>
              </a:prstGeom>
              <a:noFill/>
              <a:ln w="9525" cap="flat" cmpd="sng">
                <a:solidFill>
                  <a:schemeClr val="accent5"/>
                </a:solidFill>
                <a:prstDash val="solid"/>
                <a:round/>
                <a:headEnd type="none" w="sm" len="sm"/>
                <a:tailEnd type="none" w="sm" len="sm"/>
              </a:ln>
            </p:spPr>
          </p:cxnSp>
          <p:cxnSp>
            <p:nvCxnSpPr>
              <p:cNvPr id="798" name="Google Shape;798;p32"/>
              <p:cNvCxnSpPr/>
              <p:nvPr/>
            </p:nvCxnSpPr>
            <p:spPr>
              <a:xfrm>
                <a:off x="462650" y="3882567"/>
                <a:ext cx="3165000" cy="0"/>
              </a:xfrm>
              <a:prstGeom prst="straightConnector1">
                <a:avLst/>
              </a:prstGeom>
              <a:noFill/>
              <a:ln w="9525" cap="flat" cmpd="sng">
                <a:solidFill>
                  <a:schemeClr val="accent5"/>
                </a:solidFill>
                <a:prstDash val="solid"/>
                <a:round/>
                <a:headEnd type="none" w="sm" len="sm"/>
                <a:tailEnd type="none" w="sm" len="sm"/>
              </a:ln>
            </p:spPr>
          </p:cxnSp>
          <p:cxnSp>
            <p:nvCxnSpPr>
              <p:cNvPr id="799" name="Google Shape;799;p32"/>
              <p:cNvCxnSpPr/>
              <p:nvPr/>
            </p:nvCxnSpPr>
            <p:spPr>
              <a:xfrm>
                <a:off x="462650" y="4283525"/>
                <a:ext cx="3165000" cy="0"/>
              </a:xfrm>
              <a:prstGeom prst="straightConnector1">
                <a:avLst/>
              </a:prstGeom>
              <a:noFill/>
              <a:ln w="9525" cap="flat" cmpd="sng">
                <a:solidFill>
                  <a:schemeClr val="accent5"/>
                </a:solidFill>
                <a:prstDash val="solid"/>
                <a:round/>
                <a:headEnd type="none" w="sm" len="sm"/>
                <a:tailEnd type="none" w="sm" len="sm"/>
              </a:ln>
            </p:spPr>
          </p:cxnSp>
        </p:grpSp>
      </p:grpSp>
      <p:grpSp>
        <p:nvGrpSpPr>
          <p:cNvPr id="800" name="Google Shape;800;p32"/>
          <p:cNvGrpSpPr/>
          <p:nvPr/>
        </p:nvGrpSpPr>
        <p:grpSpPr>
          <a:xfrm>
            <a:off x="4222205" y="390105"/>
            <a:ext cx="366115" cy="4334807"/>
            <a:chOff x="3473077" y="259175"/>
            <a:chExt cx="366115" cy="4334807"/>
          </a:xfrm>
        </p:grpSpPr>
        <p:grpSp>
          <p:nvGrpSpPr>
            <p:cNvPr id="801" name="Google Shape;801;p32"/>
            <p:cNvGrpSpPr/>
            <p:nvPr/>
          </p:nvGrpSpPr>
          <p:grpSpPr>
            <a:xfrm rot="10800000">
              <a:off x="3473077" y="259175"/>
              <a:ext cx="184470" cy="4334807"/>
              <a:chOff x="5380497" y="383100"/>
              <a:chExt cx="189628" cy="4456010"/>
            </a:xfrm>
          </p:grpSpPr>
          <p:grpSp>
            <p:nvGrpSpPr>
              <p:cNvPr id="802" name="Google Shape;802;p32"/>
              <p:cNvGrpSpPr/>
              <p:nvPr/>
            </p:nvGrpSpPr>
            <p:grpSpPr>
              <a:xfrm>
                <a:off x="5380497" y="383100"/>
                <a:ext cx="189628" cy="981668"/>
                <a:chOff x="5380497" y="383100"/>
                <a:chExt cx="189628" cy="981668"/>
              </a:xfrm>
            </p:grpSpPr>
            <p:grpSp>
              <p:nvGrpSpPr>
                <p:cNvPr id="803" name="Google Shape;803;p32"/>
                <p:cNvGrpSpPr/>
                <p:nvPr/>
              </p:nvGrpSpPr>
              <p:grpSpPr>
                <a:xfrm>
                  <a:off x="5380497" y="383100"/>
                  <a:ext cx="187974" cy="130800"/>
                  <a:chOff x="4804925" y="764100"/>
                  <a:chExt cx="187974" cy="130800"/>
                </a:xfrm>
              </p:grpSpPr>
              <p:sp>
                <p:nvSpPr>
                  <p:cNvPr id="804" name="Google Shape;804;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05" name="Google Shape;805;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06" name="Google Shape;806;p32"/>
                <p:cNvGrpSpPr/>
                <p:nvPr/>
              </p:nvGrpSpPr>
              <p:grpSpPr>
                <a:xfrm>
                  <a:off x="5382151" y="822110"/>
                  <a:ext cx="187974" cy="130800"/>
                  <a:chOff x="4804925" y="764100"/>
                  <a:chExt cx="187974" cy="130800"/>
                </a:xfrm>
              </p:grpSpPr>
              <p:sp>
                <p:nvSpPr>
                  <p:cNvPr id="807" name="Google Shape;807;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08" name="Google Shape;808;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09" name="Google Shape;809;p32"/>
                <p:cNvGrpSpPr/>
                <p:nvPr/>
              </p:nvGrpSpPr>
              <p:grpSpPr>
                <a:xfrm>
                  <a:off x="5382151" y="1233968"/>
                  <a:ext cx="187974" cy="130800"/>
                  <a:chOff x="4804925" y="764100"/>
                  <a:chExt cx="187974" cy="130800"/>
                </a:xfrm>
              </p:grpSpPr>
              <p:sp>
                <p:nvSpPr>
                  <p:cNvPr id="810" name="Google Shape;810;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11" name="Google Shape;811;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812" name="Google Shape;812;p32"/>
              <p:cNvGrpSpPr/>
              <p:nvPr/>
            </p:nvGrpSpPr>
            <p:grpSpPr>
              <a:xfrm>
                <a:off x="5380497" y="1678500"/>
                <a:ext cx="189628" cy="981668"/>
                <a:chOff x="5380497" y="383100"/>
                <a:chExt cx="189628" cy="981668"/>
              </a:xfrm>
            </p:grpSpPr>
            <p:grpSp>
              <p:nvGrpSpPr>
                <p:cNvPr id="813" name="Google Shape;813;p32"/>
                <p:cNvGrpSpPr/>
                <p:nvPr/>
              </p:nvGrpSpPr>
              <p:grpSpPr>
                <a:xfrm>
                  <a:off x="5380497" y="383100"/>
                  <a:ext cx="187974" cy="130800"/>
                  <a:chOff x="4804925" y="764100"/>
                  <a:chExt cx="187974" cy="130800"/>
                </a:xfrm>
              </p:grpSpPr>
              <p:sp>
                <p:nvSpPr>
                  <p:cNvPr id="814" name="Google Shape;814;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15" name="Google Shape;815;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16" name="Google Shape;816;p32"/>
                <p:cNvGrpSpPr/>
                <p:nvPr/>
              </p:nvGrpSpPr>
              <p:grpSpPr>
                <a:xfrm>
                  <a:off x="5382151" y="822110"/>
                  <a:ext cx="187974" cy="130800"/>
                  <a:chOff x="4804925" y="764100"/>
                  <a:chExt cx="187974" cy="130800"/>
                </a:xfrm>
              </p:grpSpPr>
              <p:sp>
                <p:nvSpPr>
                  <p:cNvPr id="817" name="Google Shape;817;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18" name="Google Shape;818;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19" name="Google Shape;819;p32"/>
                <p:cNvGrpSpPr/>
                <p:nvPr/>
              </p:nvGrpSpPr>
              <p:grpSpPr>
                <a:xfrm>
                  <a:off x="5382151" y="1233968"/>
                  <a:ext cx="187974" cy="130800"/>
                  <a:chOff x="4804925" y="764100"/>
                  <a:chExt cx="187974" cy="130800"/>
                </a:xfrm>
              </p:grpSpPr>
              <p:sp>
                <p:nvSpPr>
                  <p:cNvPr id="820" name="Google Shape;820;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21" name="Google Shape;821;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822" name="Google Shape;822;p32"/>
              <p:cNvGrpSpPr/>
              <p:nvPr/>
            </p:nvGrpSpPr>
            <p:grpSpPr>
              <a:xfrm>
                <a:off x="5380497" y="2973900"/>
                <a:ext cx="189628" cy="981668"/>
                <a:chOff x="5380497" y="383100"/>
                <a:chExt cx="189628" cy="981668"/>
              </a:xfrm>
            </p:grpSpPr>
            <p:grpSp>
              <p:nvGrpSpPr>
                <p:cNvPr id="823" name="Google Shape;823;p32"/>
                <p:cNvGrpSpPr/>
                <p:nvPr/>
              </p:nvGrpSpPr>
              <p:grpSpPr>
                <a:xfrm>
                  <a:off x="5380497" y="383100"/>
                  <a:ext cx="187974" cy="130800"/>
                  <a:chOff x="4804925" y="764100"/>
                  <a:chExt cx="187974" cy="130800"/>
                </a:xfrm>
              </p:grpSpPr>
              <p:sp>
                <p:nvSpPr>
                  <p:cNvPr id="824" name="Google Shape;824;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25" name="Google Shape;825;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26" name="Google Shape;826;p32"/>
                <p:cNvGrpSpPr/>
                <p:nvPr/>
              </p:nvGrpSpPr>
              <p:grpSpPr>
                <a:xfrm>
                  <a:off x="5382151" y="822110"/>
                  <a:ext cx="187974" cy="130800"/>
                  <a:chOff x="4804925" y="764100"/>
                  <a:chExt cx="187974" cy="130800"/>
                </a:xfrm>
              </p:grpSpPr>
              <p:sp>
                <p:nvSpPr>
                  <p:cNvPr id="827" name="Google Shape;827;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28" name="Google Shape;828;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29" name="Google Shape;829;p32"/>
                <p:cNvGrpSpPr/>
                <p:nvPr/>
              </p:nvGrpSpPr>
              <p:grpSpPr>
                <a:xfrm>
                  <a:off x="5382151" y="1233968"/>
                  <a:ext cx="187974" cy="130800"/>
                  <a:chOff x="4804925" y="764100"/>
                  <a:chExt cx="187974" cy="130800"/>
                </a:xfrm>
              </p:grpSpPr>
              <p:sp>
                <p:nvSpPr>
                  <p:cNvPr id="830" name="Google Shape;830;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31" name="Google Shape;831;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832" name="Google Shape;832;p32"/>
              <p:cNvGrpSpPr/>
              <p:nvPr/>
            </p:nvGrpSpPr>
            <p:grpSpPr>
              <a:xfrm>
                <a:off x="5380497" y="4269300"/>
                <a:ext cx="189628" cy="569810"/>
                <a:chOff x="5380497" y="383100"/>
                <a:chExt cx="189628" cy="569810"/>
              </a:xfrm>
            </p:grpSpPr>
            <p:grpSp>
              <p:nvGrpSpPr>
                <p:cNvPr id="833" name="Google Shape;833;p32"/>
                <p:cNvGrpSpPr/>
                <p:nvPr/>
              </p:nvGrpSpPr>
              <p:grpSpPr>
                <a:xfrm>
                  <a:off x="5380497" y="383100"/>
                  <a:ext cx="187974" cy="130800"/>
                  <a:chOff x="4804925" y="764100"/>
                  <a:chExt cx="187974" cy="130800"/>
                </a:xfrm>
              </p:grpSpPr>
              <p:sp>
                <p:nvSpPr>
                  <p:cNvPr id="834" name="Google Shape;834;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35" name="Google Shape;835;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36" name="Google Shape;836;p32"/>
                <p:cNvGrpSpPr/>
                <p:nvPr/>
              </p:nvGrpSpPr>
              <p:grpSpPr>
                <a:xfrm>
                  <a:off x="5382151" y="822110"/>
                  <a:ext cx="187974" cy="130800"/>
                  <a:chOff x="4804925" y="764100"/>
                  <a:chExt cx="187974" cy="130800"/>
                </a:xfrm>
              </p:grpSpPr>
              <p:sp>
                <p:nvSpPr>
                  <p:cNvPr id="837" name="Google Shape;837;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38" name="Google Shape;838;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grpSp>
          <p:nvGrpSpPr>
            <p:cNvPr id="839" name="Google Shape;839;p32"/>
            <p:cNvGrpSpPr/>
            <p:nvPr/>
          </p:nvGrpSpPr>
          <p:grpSpPr>
            <a:xfrm rot="10800000" flipH="1">
              <a:off x="3654721" y="259175"/>
              <a:ext cx="184470" cy="4334807"/>
              <a:chOff x="5380497" y="383100"/>
              <a:chExt cx="189628" cy="4456010"/>
            </a:xfrm>
          </p:grpSpPr>
          <p:grpSp>
            <p:nvGrpSpPr>
              <p:cNvPr id="840" name="Google Shape;840;p32"/>
              <p:cNvGrpSpPr/>
              <p:nvPr/>
            </p:nvGrpSpPr>
            <p:grpSpPr>
              <a:xfrm>
                <a:off x="5380497" y="383100"/>
                <a:ext cx="189628" cy="981668"/>
                <a:chOff x="5380497" y="383100"/>
                <a:chExt cx="189628" cy="981668"/>
              </a:xfrm>
            </p:grpSpPr>
            <p:grpSp>
              <p:nvGrpSpPr>
                <p:cNvPr id="841" name="Google Shape;841;p32"/>
                <p:cNvGrpSpPr/>
                <p:nvPr/>
              </p:nvGrpSpPr>
              <p:grpSpPr>
                <a:xfrm>
                  <a:off x="5380497" y="383100"/>
                  <a:ext cx="187974" cy="130800"/>
                  <a:chOff x="4804925" y="764100"/>
                  <a:chExt cx="187974" cy="130800"/>
                </a:xfrm>
              </p:grpSpPr>
              <p:sp>
                <p:nvSpPr>
                  <p:cNvPr id="842" name="Google Shape;842;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43" name="Google Shape;843;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44" name="Google Shape;844;p32"/>
                <p:cNvGrpSpPr/>
                <p:nvPr/>
              </p:nvGrpSpPr>
              <p:grpSpPr>
                <a:xfrm>
                  <a:off x="5382151" y="822110"/>
                  <a:ext cx="187974" cy="130800"/>
                  <a:chOff x="4804925" y="764100"/>
                  <a:chExt cx="187974" cy="130800"/>
                </a:xfrm>
              </p:grpSpPr>
              <p:sp>
                <p:nvSpPr>
                  <p:cNvPr id="845" name="Google Shape;845;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46" name="Google Shape;846;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47" name="Google Shape;847;p32"/>
                <p:cNvGrpSpPr/>
                <p:nvPr/>
              </p:nvGrpSpPr>
              <p:grpSpPr>
                <a:xfrm>
                  <a:off x="5382151" y="1233968"/>
                  <a:ext cx="187974" cy="130800"/>
                  <a:chOff x="4804925" y="764100"/>
                  <a:chExt cx="187974" cy="130800"/>
                </a:xfrm>
              </p:grpSpPr>
              <p:sp>
                <p:nvSpPr>
                  <p:cNvPr id="848" name="Google Shape;848;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49" name="Google Shape;849;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850" name="Google Shape;850;p32"/>
              <p:cNvGrpSpPr/>
              <p:nvPr/>
            </p:nvGrpSpPr>
            <p:grpSpPr>
              <a:xfrm>
                <a:off x="5380497" y="1678500"/>
                <a:ext cx="189628" cy="981668"/>
                <a:chOff x="5380497" y="383100"/>
                <a:chExt cx="189628" cy="981668"/>
              </a:xfrm>
            </p:grpSpPr>
            <p:grpSp>
              <p:nvGrpSpPr>
                <p:cNvPr id="851" name="Google Shape;851;p32"/>
                <p:cNvGrpSpPr/>
                <p:nvPr/>
              </p:nvGrpSpPr>
              <p:grpSpPr>
                <a:xfrm>
                  <a:off x="5380497" y="383100"/>
                  <a:ext cx="187974" cy="130800"/>
                  <a:chOff x="4804925" y="764100"/>
                  <a:chExt cx="187974" cy="130800"/>
                </a:xfrm>
              </p:grpSpPr>
              <p:sp>
                <p:nvSpPr>
                  <p:cNvPr id="852" name="Google Shape;852;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53" name="Google Shape;853;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54" name="Google Shape;854;p32"/>
                <p:cNvGrpSpPr/>
                <p:nvPr/>
              </p:nvGrpSpPr>
              <p:grpSpPr>
                <a:xfrm>
                  <a:off x="5382151" y="822110"/>
                  <a:ext cx="187974" cy="130800"/>
                  <a:chOff x="4804925" y="764100"/>
                  <a:chExt cx="187974" cy="130800"/>
                </a:xfrm>
              </p:grpSpPr>
              <p:sp>
                <p:nvSpPr>
                  <p:cNvPr id="855" name="Google Shape;855;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56" name="Google Shape;856;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57" name="Google Shape;857;p32"/>
                <p:cNvGrpSpPr/>
                <p:nvPr/>
              </p:nvGrpSpPr>
              <p:grpSpPr>
                <a:xfrm>
                  <a:off x="5382151" y="1233968"/>
                  <a:ext cx="187974" cy="130800"/>
                  <a:chOff x="4804925" y="764100"/>
                  <a:chExt cx="187974" cy="130800"/>
                </a:xfrm>
              </p:grpSpPr>
              <p:sp>
                <p:nvSpPr>
                  <p:cNvPr id="858" name="Google Shape;858;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59" name="Google Shape;859;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860" name="Google Shape;860;p32"/>
              <p:cNvGrpSpPr/>
              <p:nvPr/>
            </p:nvGrpSpPr>
            <p:grpSpPr>
              <a:xfrm>
                <a:off x="5380497" y="2973900"/>
                <a:ext cx="189628" cy="981668"/>
                <a:chOff x="5380497" y="383100"/>
                <a:chExt cx="189628" cy="981668"/>
              </a:xfrm>
            </p:grpSpPr>
            <p:grpSp>
              <p:nvGrpSpPr>
                <p:cNvPr id="861" name="Google Shape;861;p32"/>
                <p:cNvGrpSpPr/>
                <p:nvPr/>
              </p:nvGrpSpPr>
              <p:grpSpPr>
                <a:xfrm>
                  <a:off x="5380497" y="383100"/>
                  <a:ext cx="187974" cy="130800"/>
                  <a:chOff x="4804925" y="764100"/>
                  <a:chExt cx="187974" cy="130800"/>
                </a:xfrm>
              </p:grpSpPr>
              <p:sp>
                <p:nvSpPr>
                  <p:cNvPr id="862" name="Google Shape;862;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63" name="Google Shape;863;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64" name="Google Shape;864;p32"/>
                <p:cNvGrpSpPr/>
                <p:nvPr/>
              </p:nvGrpSpPr>
              <p:grpSpPr>
                <a:xfrm>
                  <a:off x="5382151" y="822110"/>
                  <a:ext cx="187974" cy="130800"/>
                  <a:chOff x="4804925" y="764100"/>
                  <a:chExt cx="187974" cy="130800"/>
                </a:xfrm>
              </p:grpSpPr>
              <p:sp>
                <p:nvSpPr>
                  <p:cNvPr id="865" name="Google Shape;865;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66" name="Google Shape;866;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67" name="Google Shape;867;p32"/>
                <p:cNvGrpSpPr/>
                <p:nvPr/>
              </p:nvGrpSpPr>
              <p:grpSpPr>
                <a:xfrm>
                  <a:off x="5382151" y="1233968"/>
                  <a:ext cx="187974" cy="130800"/>
                  <a:chOff x="4804925" y="764100"/>
                  <a:chExt cx="187974" cy="130800"/>
                </a:xfrm>
              </p:grpSpPr>
              <p:sp>
                <p:nvSpPr>
                  <p:cNvPr id="868" name="Google Shape;868;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69" name="Google Shape;869;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nvGrpSpPr>
              <p:cNvPr id="870" name="Google Shape;870;p32"/>
              <p:cNvGrpSpPr/>
              <p:nvPr/>
            </p:nvGrpSpPr>
            <p:grpSpPr>
              <a:xfrm>
                <a:off x="5380497" y="4269300"/>
                <a:ext cx="189628" cy="569810"/>
                <a:chOff x="5380497" y="383100"/>
                <a:chExt cx="189628" cy="569810"/>
              </a:xfrm>
            </p:grpSpPr>
            <p:grpSp>
              <p:nvGrpSpPr>
                <p:cNvPr id="871" name="Google Shape;871;p32"/>
                <p:cNvGrpSpPr/>
                <p:nvPr/>
              </p:nvGrpSpPr>
              <p:grpSpPr>
                <a:xfrm>
                  <a:off x="5380497" y="383100"/>
                  <a:ext cx="187974" cy="130800"/>
                  <a:chOff x="4804925" y="764100"/>
                  <a:chExt cx="187974" cy="130800"/>
                </a:xfrm>
              </p:grpSpPr>
              <p:sp>
                <p:nvSpPr>
                  <p:cNvPr id="872" name="Google Shape;872;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73" name="Google Shape;873;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874" name="Google Shape;874;p32"/>
                <p:cNvGrpSpPr/>
                <p:nvPr/>
              </p:nvGrpSpPr>
              <p:grpSpPr>
                <a:xfrm>
                  <a:off x="5382151" y="822110"/>
                  <a:ext cx="187974" cy="130800"/>
                  <a:chOff x="4804925" y="764100"/>
                  <a:chExt cx="187974" cy="130800"/>
                </a:xfrm>
              </p:grpSpPr>
              <p:sp>
                <p:nvSpPr>
                  <p:cNvPr id="875" name="Google Shape;875;p32"/>
                  <p:cNvSpPr/>
                  <p:nvPr/>
                </p:nvSpPr>
                <p:spPr>
                  <a:xfrm>
                    <a:off x="4856699" y="764100"/>
                    <a:ext cx="136200" cy="130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876" name="Google Shape;876;p32"/>
                  <p:cNvSpPr/>
                  <p:nvPr/>
                </p:nvSpPr>
                <p:spPr>
                  <a:xfrm>
                    <a:off x="4804925" y="811200"/>
                    <a:ext cx="61800" cy="3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grpSp>
      </p:grpSp>
      <p:sp>
        <p:nvSpPr>
          <p:cNvPr id="877" name="Google Shape;877;p32"/>
          <p:cNvSpPr txBox="1">
            <a:spLocks noGrp="1"/>
          </p:cNvSpPr>
          <p:nvPr>
            <p:ph type="body" idx="1"/>
          </p:nvPr>
        </p:nvSpPr>
        <p:spPr>
          <a:xfrm rot="-199678">
            <a:off x="1297246" y="1801757"/>
            <a:ext cx="2123982" cy="2187983"/>
          </a:xfrm>
          <a:prstGeom prst="rect">
            <a:avLst/>
          </a:prstGeom>
        </p:spPr>
        <p:txBody>
          <a:bodyPr spcFirstLastPara="1" wrap="square" lIns="91425" tIns="0" rIns="91425" bIns="0" anchor="t" anchorCtr="0">
            <a:normAutofit/>
          </a:bodyPr>
          <a:lstStyle>
            <a:lvl1pPr marL="457200" lvl="0" indent="-304800">
              <a:lnSpc>
                <a:spcPct val="100000"/>
              </a:lnSpc>
              <a:spcBef>
                <a:spcPts val="0"/>
              </a:spcBef>
              <a:spcAft>
                <a:spcPts val="0"/>
              </a:spcAft>
              <a:buSzPts val="1200"/>
              <a:buChar char="●"/>
              <a:defRPr/>
            </a:lvl1pPr>
            <a:lvl2pPr marL="914400" lvl="1" indent="-304800">
              <a:lnSpc>
                <a:spcPct val="100000"/>
              </a:lnSpc>
              <a:spcBef>
                <a:spcPts val="800"/>
              </a:spcBef>
              <a:spcAft>
                <a:spcPts val="0"/>
              </a:spcAft>
              <a:buSzPts val="1200"/>
              <a:buChar char="○"/>
              <a:defRPr/>
            </a:lvl2pPr>
            <a:lvl3pPr marL="1371600" lvl="2" indent="-304800">
              <a:lnSpc>
                <a:spcPct val="100000"/>
              </a:lnSpc>
              <a:spcBef>
                <a:spcPts val="800"/>
              </a:spcBef>
              <a:spcAft>
                <a:spcPts val="0"/>
              </a:spcAft>
              <a:buSzPts val="1200"/>
              <a:buChar char="■"/>
              <a:defRPr/>
            </a:lvl3pPr>
            <a:lvl4pPr marL="1828800" lvl="3" indent="-304800">
              <a:lnSpc>
                <a:spcPct val="100000"/>
              </a:lnSpc>
              <a:spcBef>
                <a:spcPts val="800"/>
              </a:spcBef>
              <a:spcAft>
                <a:spcPts val="0"/>
              </a:spcAft>
              <a:buSzPts val="1200"/>
              <a:buChar char="●"/>
              <a:defRPr/>
            </a:lvl4pPr>
            <a:lvl5pPr marL="2286000" lvl="4" indent="-304800">
              <a:lnSpc>
                <a:spcPct val="100000"/>
              </a:lnSpc>
              <a:spcBef>
                <a:spcPts val="800"/>
              </a:spcBef>
              <a:spcAft>
                <a:spcPts val="0"/>
              </a:spcAft>
              <a:buSzPts val="1200"/>
              <a:buChar char="○"/>
              <a:defRPr/>
            </a:lvl5pPr>
            <a:lvl6pPr marL="2743200" lvl="5" indent="-304800">
              <a:lnSpc>
                <a:spcPct val="100000"/>
              </a:lnSpc>
              <a:spcBef>
                <a:spcPts val="800"/>
              </a:spcBef>
              <a:spcAft>
                <a:spcPts val="0"/>
              </a:spcAft>
              <a:buSzPts val="1200"/>
              <a:buChar char="■"/>
              <a:defRPr/>
            </a:lvl6pPr>
            <a:lvl7pPr marL="3200400" lvl="6" indent="-304800">
              <a:lnSpc>
                <a:spcPct val="100000"/>
              </a:lnSpc>
              <a:spcBef>
                <a:spcPts val="800"/>
              </a:spcBef>
              <a:spcAft>
                <a:spcPts val="0"/>
              </a:spcAft>
              <a:buSzPts val="1200"/>
              <a:buChar char="●"/>
              <a:defRPr/>
            </a:lvl7pPr>
            <a:lvl8pPr marL="3657600" lvl="7" indent="-304800">
              <a:lnSpc>
                <a:spcPct val="100000"/>
              </a:lnSpc>
              <a:spcBef>
                <a:spcPts val="800"/>
              </a:spcBef>
              <a:spcAft>
                <a:spcPts val="0"/>
              </a:spcAft>
              <a:buSzPts val="1200"/>
              <a:buChar char="○"/>
              <a:defRPr/>
            </a:lvl8pPr>
            <a:lvl9pPr marL="4114800" lvl="8" indent="-304800">
              <a:lnSpc>
                <a:spcPct val="100000"/>
              </a:lnSpc>
              <a:spcBef>
                <a:spcPts val="800"/>
              </a:spcBef>
              <a:spcAft>
                <a:spcPts val="800"/>
              </a:spcAft>
              <a:buSzPts val="1200"/>
              <a:buChar char="■"/>
              <a:defRPr/>
            </a:lvl9pPr>
          </a:lstStyle>
          <a:p>
            <a:endParaRPr/>
          </a:p>
        </p:txBody>
      </p:sp>
      <p:sp>
        <p:nvSpPr>
          <p:cNvPr id="878" name="Google Shape;878;p32"/>
          <p:cNvSpPr txBox="1">
            <a:spLocks noGrp="1"/>
          </p:cNvSpPr>
          <p:nvPr>
            <p:ph type="title"/>
          </p:nvPr>
        </p:nvSpPr>
        <p:spPr>
          <a:xfrm rot="-197254">
            <a:off x="1212945" y="1184617"/>
            <a:ext cx="2123895" cy="49582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b="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79" name="Google Shape;879;p32"/>
          <p:cNvSpPr txBox="1">
            <a:spLocks noGrp="1"/>
          </p:cNvSpPr>
          <p:nvPr>
            <p:ph type="title" idx="2"/>
          </p:nvPr>
        </p:nvSpPr>
        <p:spPr>
          <a:xfrm>
            <a:off x="6254525" y="1962475"/>
            <a:ext cx="1636200" cy="357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Manrope ExtraBold"/>
              <a:buNone/>
              <a:defRPr sz="1200" b="0">
                <a:latin typeface="Manrope ExtraBold"/>
                <a:ea typeface="Manrope ExtraBold"/>
                <a:cs typeface="Manrope ExtraBold"/>
                <a:sym typeface="Manrope ExtraBold"/>
              </a:defRPr>
            </a:lvl1pPr>
            <a:lvl2pPr lvl="1">
              <a:spcBef>
                <a:spcPts val="0"/>
              </a:spcBef>
              <a:spcAft>
                <a:spcPts val="0"/>
              </a:spcAft>
              <a:buSzPts val="1200"/>
              <a:buFont typeface="Manrope ExtraBold"/>
              <a:buNone/>
              <a:defRPr sz="1200">
                <a:latin typeface="Manrope ExtraBold"/>
                <a:ea typeface="Manrope ExtraBold"/>
                <a:cs typeface="Manrope ExtraBold"/>
                <a:sym typeface="Manrope ExtraBold"/>
              </a:defRPr>
            </a:lvl2pPr>
            <a:lvl3pPr lvl="2">
              <a:spcBef>
                <a:spcPts val="0"/>
              </a:spcBef>
              <a:spcAft>
                <a:spcPts val="0"/>
              </a:spcAft>
              <a:buSzPts val="1200"/>
              <a:buFont typeface="Manrope ExtraBold"/>
              <a:buNone/>
              <a:defRPr sz="1200">
                <a:latin typeface="Manrope ExtraBold"/>
                <a:ea typeface="Manrope ExtraBold"/>
                <a:cs typeface="Manrope ExtraBold"/>
                <a:sym typeface="Manrope ExtraBold"/>
              </a:defRPr>
            </a:lvl3pPr>
            <a:lvl4pPr lvl="3">
              <a:spcBef>
                <a:spcPts val="0"/>
              </a:spcBef>
              <a:spcAft>
                <a:spcPts val="0"/>
              </a:spcAft>
              <a:buSzPts val="1200"/>
              <a:buFont typeface="Manrope ExtraBold"/>
              <a:buNone/>
              <a:defRPr sz="1200">
                <a:latin typeface="Manrope ExtraBold"/>
                <a:ea typeface="Manrope ExtraBold"/>
                <a:cs typeface="Manrope ExtraBold"/>
                <a:sym typeface="Manrope ExtraBold"/>
              </a:defRPr>
            </a:lvl4pPr>
            <a:lvl5pPr lvl="4">
              <a:spcBef>
                <a:spcPts val="0"/>
              </a:spcBef>
              <a:spcAft>
                <a:spcPts val="0"/>
              </a:spcAft>
              <a:buSzPts val="1200"/>
              <a:buFont typeface="Manrope ExtraBold"/>
              <a:buNone/>
              <a:defRPr sz="1200">
                <a:latin typeface="Manrope ExtraBold"/>
                <a:ea typeface="Manrope ExtraBold"/>
                <a:cs typeface="Manrope ExtraBold"/>
                <a:sym typeface="Manrope ExtraBold"/>
              </a:defRPr>
            </a:lvl5pPr>
            <a:lvl6pPr lvl="5">
              <a:spcBef>
                <a:spcPts val="0"/>
              </a:spcBef>
              <a:spcAft>
                <a:spcPts val="0"/>
              </a:spcAft>
              <a:buSzPts val="1200"/>
              <a:buFont typeface="Manrope ExtraBold"/>
              <a:buNone/>
              <a:defRPr sz="1200">
                <a:latin typeface="Manrope ExtraBold"/>
                <a:ea typeface="Manrope ExtraBold"/>
                <a:cs typeface="Manrope ExtraBold"/>
                <a:sym typeface="Manrope ExtraBold"/>
              </a:defRPr>
            </a:lvl6pPr>
            <a:lvl7pPr lvl="6">
              <a:spcBef>
                <a:spcPts val="0"/>
              </a:spcBef>
              <a:spcAft>
                <a:spcPts val="0"/>
              </a:spcAft>
              <a:buSzPts val="1200"/>
              <a:buFont typeface="Manrope ExtraBold"/>
              <a:buNone/>
              <a:defRPr sz="1200">
                <a:latin typeface="Manrope ExtraBold"/>
                <a:ea typeface="Manrope ExtraBold"/>
                <a:cs typeface="Manrope ExtraBold"/>
                <a:sym typeface="Manrope ExtraBold"/>
              </a:defRPr>
            </a:lvl7pPr>
            <a:lvl8pPr lvl="7">
              <a:spcBef>
                <a:spcPts val="0"/>
              </a:spcBef>
              <a:spcAft>
                <a:spcPts val="0"/>
              </a:spcAft>
              <a:buSzPts val="1200"/>
              <a:buFont typeface="Manrope ExtraBold"/>
              <a:buNone/>
              <a:defRPr sz="1200">
                <a:latin typeface="Manrope ExtraBold"/>
                <a:ea typeface="Manrope ExtraBold"/>
                <a:cs typeface="Manrope ExtraBold"/>
                <a:sym typeface="Manrope ExtraBold"/>
              </a:defRPr>
            </a:lvl8pPr>
            <a:lvl9pPr lvl="8">
              <a:spcBef>
                <a:spcPts val="0"/>
              </a:spcBef>
              <a:spcAft>
                <a:spcPts val="0"/>
              </a:spcAft>
              <a:buSzPts val="1200"/>
              <a:buFont typeface="Manrope ExtraBold"/>
              <a:buNone/>
              <a:defRPr sz="1200">
                <a:latin typeface="Manrope ExtraBold"/>
                <a:ea typeface="Manrope ExtraBold"/>
                <a:cs typeface="Manrope ExtraBold"/>
                <a:sym typeface="Manrope ExtraBold"/>
              </a:defRPr>
            </a:lvl9pPr>
          </a:lstStyle>
          <a:p>
            <a:endParaRPr/>
          </a:p>
        </p:txBody>
      </p:sp>
      <p:sp>
        <p:nvSpPr>
          <p:cNvPr id="880" name="Google Shape;880;p32"/>
          <p:cNvSpPr txBox="1">
            <a:spLocks noGrp="1"/>
          </p:cNvSpPr>
          <p:nvPr>
            <p:ph type="body" idx="3"/>
          </p:nvPr>
        </p:nvSpPr>
        <p:spPr>
          <a:xfrm>
            <a:off x="6254350" y="2353130"/>
            <a:ext cx="1636200" cy="778200"/>
          </a:xfrm>
          <a:prstGeom prst="rect">
            <a:avLst/>
          </a:prstGeom>
        </p:spPr>
        <p:txBody>
          <a:bodyPr spcFirstLastPara="1" wrap="square" lIns="91425" tIns="0" rIns="91425" bIns="91425" anchor="t" anchorCtr="0">
            <a:noAutofit/>
          </a:bodyPr>
          <a:lstStyle>
            <a:lvl1pPr marL="457200" lvl="0" indent="-292100">
              <a:spcBef>
                <a:spcPts val="0"/>
              </a:spcBef>
              <a:spcAft>
                <a:spcPts val="0"/>
              </a:spcAft>
              <a:buSzPts val="1000"/>
              <a:buChar char="●"/>
              <a:defRPr sz="1000"/>
            </a:lvl1pPr>
            <a:lvl2pPr marL="914400" lvl="1" indent="-292100">
              <a:spcBef>
                <a:spcPts val="800"/>
              </a:spcBef>
              <a:spcAft>
                <a:spcPts val="0"/>
              </a:spcAft>
              <a:buSzPts val="1000"/>
              <a:buChar char="○"/>
              <a:defRPr sz="1000"/>
            </a:lvl2pPr>
            <a:lvl3pPr marL="1371600" lvl="2" indent="-292100">
              <a:spcBef>
                <a:spcPts val="800"/>
              </a:spcBef>
              <a:spcAft>
                <a:spcPts val="0"/>
              </a:spcAft>
              <a:buSzPts val="1000"/>
              <a:buChar char="■"/>
              <a:defRPr sz="1000"/>
            </a:lvl3pPr>
            <a:lvl4pPr marL="1828800" lvl="3" indent="-292100">
              <a:spcBef>
                <a:spcPts val="800"/>
              </a:spcBef>
              <a:spcAft>
                <a:spcPts val="0"/>
              </a:spcAft>
              <a:buSzPts val="1000"/>
              <a:buChar char="●"/>
              <a:defRPr sz="1000"/>
            </a:lvl4pPr>
            <a:lvl5pPr marL="2286000" lvl="4" indent="-292100">
              <a:spcBef>
                <a:spcPts val="800"/>
              </a:spcBef>
              <a:spcAft>
                <a:spcPts val="0"/>
              </a:spcAft>
              <a:buSzPts val="1000"/>
              <a:buChar char="○"/>
              <a:defRPr sz="1000"/>
            </a:lvl5pPr>
            <a:lvl6pPr marL="2743200" lvl="5" indent="-292100">
              <a:spcBef>
                <a:spcPts val="800"/>
              </a:spcBef>
              <a:spcAft>
                <a:spcPts val="0"/>
              </a:spcAft>
              <a:buSzPts val="1000"/>
              <a:buChar char="■"/>
              <a:defRPr sz="1000"/>
            </a:lvl6pPr>
            <a:lvl7pPr marL="3200400" lvl="6" indent="-292100">
              <a:spcBef>
                <a:spcPts val="800"/>
              </a:spcBef>
              <a:spcAft>
                <a:spcPts val="0"/>
              </a:spcAft>
              <a:buSzPts val="1000"/>
              <a:buChar char="●"/>
              <a:defRPr sz="1000"/>
            </a:lvl7pPr>
            <a:lvl8pPr marL="3657600" lvl="7" indent="-292100">
              <a:spcBef>
                <a:spcPts val="800"/>
              </a:spcBef>
              <a:spcAft>
                <a:spcPts val="0"/>
              </a:spcAft>
              <a:buSzPts val="1000"/>
              <a:buChar char="○"/>
              <a:defRPr sz="1000"/>
            </a:lvl8pPr>
            <a:lvl9pPr marL="4114800" lvl="8" indent="-292100">
              <a:spcBef>
                <a:spcPts val="800"/>
              </a:spcBef>
              <a:spcAft>
                <a:spcPts val="800"/>
              </a:spcAft>
              <a:buSzPts val="1000"/>
              <a:buChar char="■"/>
              <a:defRPr sz="1000"/>
            </a:lvl9pPr>
          </a:lstStyle>
          <a:p>
            <a:endParaRPr/>
          </a:p>
        </p:txBody>
      </p:sp>
      <p:sp>
        <p:nvSpPr>
          <p:cNvPr id="881" name="Google Shape;881;p32"/>
          <p:cNvSpPr txBox="1">
            <a:spLocks noGrp="1"/>
          </p:cNvSpPr>
          <p:nvPr>
            <p:ph type="title" idx="4"/>
          </p:nvPr>
        </p:nvSpPr>
        <p:spPr>
          <a:xfrm>
            <a:off x="6254525" y="3292150"/>
            <a:ext cx="1636200" cy="3573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Manrope ExtraBold"/>
              <a:buNone/>
              <a:defRPr sz="1200" b="0">
                <a:latin typeface="Manrope ExtraBold"/>
                <a:ea typeface="Manrope ExtraBold"/>
                <a:cs typeface="Manrope ExtraBold"/>
                <a:sym typeface="Manrope ExtraBold"/>
              </a:defRPr>
            </a:lvl1pPr>
            <a:lvl2pPr lvl="1">
              <a:spcBef>
                <a:spcPts val="0"/>
              </a:spcBef>
              <a:spcAft>
                <a:spcPts val="0"/>
              </a:spcAft>
              <a:buSzPts val="1200"/>
              <a:buFont typeface="Manrope ExtraBold"/>
              <a:buNone/>
              <a:defRPr sz="1200">
                <a:latin typeface="Manrope ExtraBold"/>
                <a:ea typeface="Manrope ExtraBold"/>
                <a:cs typeface="Manrope ExtraBold"/>
                <a:sym typeface="Manrope ExtraBold"/>
              </a:defRPr>
            </a:lvl2pPr>
            <a:lvl3pPr lvl="2">
              <a:spcBef>
                <a:spcPts val="0"/>
              </a:spcBef>
              <a:spcAft>
                <a:spcPts val="0"/>
              </a:spcAft>
              <a:buSzPts val="1200"/>
              <a:buFont typeface="Manrope ExtraBold"/>
              <a:buNone/>
              <a:defRPr sz="1200">
                <a:latin typeface="Manrope ExtraBold"/>
                <a:ea typeface="Manrope ExtraBold"/>
                <a:cs typeface="Manrope ExtraBold"/>
                <a:sym typeface="Manrope ExtraBold"/>
              </a:defRPr>
            </a:lvl3pPr>
            <a:lvl4pPr lvl="3">
              <a:spcBef>
                <a:spcPts val="0"/>
              </a:spcBef>
              <a:spcAft>
                <a:spcPts val="0"/>
              </a:spcAft>
              <a:buSzPts val="1200"/>
              <a:buFont typeface="Manrope ExtraBold"/>
              <a:buNone/>
              <a:defRPr sz="1200">
                <a:latin typeface="Manrope ExtraBold"/>
                <a:ea typeface="Manrope ExtraBold"/>
                <a:cs typeface="Manrope ExtraBold"/>
                <a:sym typeface="Manrope ExtraBold"/>
              </a:defRPr>
            </a:lvl4pPr>
            <a:lvl5pPr lvl="4">
              <a:spcBef>
                <a:spcPts val="0"/>
              </a:spcBef>
              <a:spcAft>
                <a:spcPts val="0"/>
              </a:spcAft>
              <a:buSzPts val="1200"/>
              <a:buFont typeface="Manrope ExtraBold"/>
              <a:buNone/>
              <a:defRPr sz="1200">
                <a:latin typeface="Manrope ExtraBold"/>
                <a:ea typeface="Manrope ExtraBold"/>
                <a:cs typeface="Manrope ExtraBold"/>
                <a:sym typeface="Manrope ExtraBold"/>
              </a:defRPr>
            </a:lvl5pPr>
            <a:lvl6pPr lvl="5">
              <a:spcBef>
                <a:spcPts val="0"/>
              </a:spcBef>
              <a:spcAft>
                <a:spcPts val="0"/>
              </a:spcAft>
              <a:buSzPts val="1200"/>
              <a:buFont typeface="Manrope ExtraBold"/>
              <a:buNone/>
              <a:defRPr sz="1200">
                <a:latin typeface="Manrope ExtraBold"/>
                <a:ea typeface="Manrope ExtraBold"/>
                <a:cs typeface="Manrope ExtraBold"/>
                <a:sym typeface="Manrope ExtraBold"/>
              </a:defRPr>
            </a:lvl6pPr>
            <a:lvl7pPr lvl="6">
              <a:spcBef>
                <a:spcPts val="0"/>
              </a:spcBef>
              <a:spcAft>
                <a:spcPts val="0"/>
              </a:spcAft>
              <a:buSzPts val="1200"/>
              <a:buFont typeface="Manrope ExtraBold"/>
              <a:buNone/>
              <a:defRPr sz="1200">
                <a:latin typeface="Manrope ExtraBold"/>
                <a:ea typeface="Manrope ExtraBold"/>
                <a:cs typeface="Manrope ExtraBold"/>
                <a:sym typeface="Manrope ExtraBold"/>
              </a:defRPr>
            </a:lvl7pPr>
            <a:lvl8pPr lvl="7">
              <a:spcBef>
                <a:spcPts val="0"/>
              </a:spcBef>
              <a:spcAft>
                <a:spcPts val="0"/>
              </a:spcAft>
              <a:buSzPts val="1200"/>
              <a:buFont typeface="Manrope ExtraBold"/>
              <a:buNone/>
              <a:defRPr sz="1200">
                <a:latin typeface="Manrope ExtraBold"/>
                <a:ea typeface="Manrope ExtraBold"/>
                <a:cs typeface="Manrope ExtraBold"/>
                <a:sym typeface="Manrope ExtraBold"/>
              </a:defRPr>
            </a:lvl8pPr>
            <a:lvl9pPr lvl="8">
              <a:spcBef>
                <a:spcPts val="0"/>
              </a:spcBef>
              <a:spcAft>
                <a:spcPts val="0"/>
              </a:spcAft>
              <a:buSzPts val="1200"/>
              <a:buFont typeface="Manrope ExtraBold"/>
              <a:buNone/>
              <a:defRPr sz="1200">
                <a:latin typeface="Manrope ExtraBold"/>
                <a:ea typeface="Manrope ExtraBold"/>
                <a:cs typeface="Manrope ExtraBold"/>
                <a:sym typeface="Manrope ExtraBold"/>
              </a:defRPr>
            </a:lvl9pPr>
          </a:lstStyle>
          <a:p>
            <a:endParaRPr/>
          </a:p>
        </p:txBody>
      </p:sp>
      <p:sp>
        <p:nvSpPr>
          <p:cNvPr id="882" name="Google Shape;882;p32"/>
          <p:cNvSpPr txBox="1">
            <a:spLocks noGrp="1"/>
          </p:cNvSpPr>
          <p:nvPr>
            <p:ph type="body" idx="5"/>
          </p:nvPr>
        </p:nvSpPr>
        <p:spPr>
          <a:xfrm>
            <a:off x="6254350" y="3682816"/>
            <a:ext cx="1636200" cy="778200"/>
          </a:xfrm>
          <a:prstGeom prst="rect">
            <a:avLst/>
          </a:prstGeom>
        </p:spPr>
        <p:txBody>
          <a:bodyPr spcFirstLastPara="1" wrap="square" lIns="91425" tIns="0" rIns="91425" bIns="91425" anchor="t" anchorCtr="0">
            <a:noAutofit/>
          </a:bodyPr>
          <a:lstStyle>
            <a:lvl1pPr marL="457200" lvl="0" indent="-292100">
              <a:spcBef>
                <a:spcPts val="0"/>
              </a:spcBef>
              <a:spcAft>
                <a:spcPts val="0"/>
              </a:spcAft>
              <a:buSzPts val="1000"/>
              <a:buChar char="●"/>
              <a:defRPr sz="1000"/>
            </a:lvl1pPr>
            <a:lvl2pPr marL="914400" lvl="1" indent="-292100">
              <a:spcBef>
                <a:spcPts val="800"/>
              </a:spcBef>
              <a:spcAft>
                <a:spcPts val="0"/>
              </a:spcAft>
              <a:buSzPts val="1000"/>
              <a:buChar char="○"/>
              <a:defRPr sz="1000"/>
            </a:lvl2pPr>
            <a:lvl3pPr marL="1371600" lvl="2" indent="-292100">
              <a:spcBef>
                <a:spcPts val="800"/>
              </a:spcBef>
              <a:spcAft>
                <a:spcPts val="0"/>
              </a:spcAft>
              <a:buSzPts val="1000"/>
              <a:buChar char="■"/>
              <a:defRPr sz="1000"/>
            </a:lvl3pPr>
            <a:lvl4pPr marL="1828800" lvl="3" indent="-292100">
              <a:spcBef>
                <a:spcPts val="800"/>
              </a:spcBef>
              <a:spcAft>
                <a:spcPts val="0"/>
              </a:spcAft>
              <a:buSzPts val="1000"/>
              <a:buChar char="●"/>
              <a:defRPr sz="1000"/>
            </a:lvl4pPr>
            <a:lvl5pPr marL="2286000" lvl="4" indent="-292100">
              <a:spcBef>
                <a:spcPts val="800"/>
              </a:spcBef>
              <a:spcAft>
                <a:spcPts val="0"/>
              </a:spcAft>
              <a:buSzPts val="1000"/>
              <a:buChar char="○"/>
              <a:defRPr sz="1000"/>
            </a:lvl5pPr>
            <a:lvl6pPr marL="2743200" lvl="5" indent="-292100">
              <a:spcBef>
                <a:spcPts val="800"/>
              </a:spcBef>
              <a:spcAft>
                <a:spcPts val="0"/>
              </a:spcAft>
              <a:buSzPts val="1000"/>
              <a:buChar char="■"/>
              <a:defRPr sz="1000"/>
            </a:lvl6pPr>
            <a:lvl7pPr marL="3200400" lvl="6" indent="-292100">
              <a:spcBef>
                <a:spcPts val="800"/>
              </a:spcBef>
              <a:spcAft>
                <a:spcPts val="0"/>
              </a:spcAft>
              <a:buSzPts val="1000"/>
              <a:buChar char="●"/>
              <a:defRPr sz="1000"/>
            </a:lvl7pPr>
            <a:lvl8pPr marL="3657600" lvl="7" indent="-292100">
              <a:spcBef>
                <a:spcPts val="800"/>
              </a:spcBef>
              <a:spcAft>
                <a:spcPts val="0"/>
              </a:spcAft>
              <a:buSzPts val="1000"/>
              <a:buChar char="○"/>
              <a:defRPr sz="1000"/>
            </a:lvl8pPr>
            <a:lvl9pPr marL="4114800" lvl="8" indent="-292100">
              <a:spcBef>
                <a:spcPts val="800"/>
              </a:spcBef>
              <a:spcAft>
                <a:spcPts val="800"/>
              </a:spcAft>
              <a:buSzPts val="1000"/>
              <a:buChar char="■"/>
              <a:defRPr sz="1000"/>
            </a:lvl9pPr>
          </a:lstStyle>
          <a:p>
            <a:endParaRPr/>
          </a:p>
        </p:txBody>
      </p:sp>
      <p:sp>
        <p:nvSpPr>
          <p:cNvPr id="883" name="Google Shape;883;p32"/>
          <p:cNvSpPr txBox="1">
            <a:spLocks noGrp="1"/>
          </p:cNvSpPr>
          <p:nvPr>
            <p:ph type="title" idx="6"/>
          </p:nvPr>
        </p:nvSpPr>
        <p:spPr>
          <a:xfrm>
            <a:off x="4844275" y="2277100"/>
            <a:ext cx="1363200" cy="433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3000"/>
              <a:buFont typeface="Anton"/>
              <a:buNone/>
              <a:defRPr/>
            </a:lvl2pPr>
            <a:lvl3pPr lvl="2" algn="ctr">
              <a:spcBef>
                <a:spcPts val="0"/>
              </a:spcBef>
              <a:spcAft>
                <a:spcPts val="0"/>
              </a:spcAft>
              <a:buClr>
                <a:schemeClr val="lt1"/>
              </a:buClr>
              <a:buSzPts val="3000"/>
              <a:buFont typeface="Anton"/>
              <a:buNone/>
              <a:defRPr/>
            </a:lvl3pPr>
            <a:lvl4pPr lvl="3" algn="ctr">
              <a:spcBef>
                <a:spcPts val="0"/>
              </a:spcBef>
              <a:spcAft>
                <a:spcPts val="0"/>
              </a:spcAft>
              <a:buClr>
                <a:schemeClr val="lt1"/>
              </a:buClr>
              <a:buSzPts val="3000"/>
              <a:buFont typeface="Anton"/>
              <a:buNone/>
              <a:defRPr/>
            </a:lvl4pPr>
            <a:lvl5pPr lvl="4" algn="ctr">
              <a:spcBef>
                <a:spcPts val="0"/>
              </a:spcBef>
              <a:spcAft>
                <a:spcPts val="0"/>
              </a:spcAft>
              <a:buClr>
                <a:schemeClr val="lt1"/>
              </a:buClr>
              <a:buSzPts val="3000"/>
              <a:buFont typeface="Anton"/>
              <a:buNone/>
              <a:defRPr/>
            </a:lvl5pPr>
            <a:lvl6pPr lvl="5" algn="ctr">
              <a:spcBef>
                <a:spcPts val="0"/>
              </a:spcBef>
              <a:spcAft>
                <a:spcPts val="0"/>
              </a:spcAft>
              <a:buClr>
                <a:schemeClr val="lt1"/>
              </a:buClr>
              <a:buSzPts val="3000"/>
              <a:buFont typeface="Anton"/>
              <a:buNone/>
              <a:defRPr/>
            </a:lvl6pPr>
            <a:lvl7pPr lvl="6" algn="ctr">
              <a:spcBef>
                <a:spcPts val="0"/>
              </a:spcBef>
              <a:spcAft>
                <a:spcPts val="0"/>
              </a:spcAft>
              <a:buClr>
                <a:schemeClr val="lt1"/>
              </a:buClr>
              <a:buSzPts val="3000"/>
              <a:buFont typeface="Anton"/>
              <a:buNone/>
              <a:defRPr/>
            </a:lvl7pPr>
            <a:lvl8pPr lvl="7" algn="ctr">
              <a:spcBef>
                <a:spcPts val="0"/>
              </a:spcBef>
              <a:spcAft>
                <a:spcPts val="0"/>
              </a:spcAft>
              <a:buClr>
                <a:schemeClr val="lt1"/>
              </a:buClr>
              <a:buSzPts val="3000"/>
              <a:buFont typeface="Anton"/>
              <a:buNone/>
              <a:defRPr/>
            </a:lvl8pPr>
            <a:lvl9pPr lvl="8" algn="ctr">
              <a:spcBef>
                <a:spcPts val="0"/>
              </a:spcBef>
              <a:spcAft>
                <a:spcPts val="0"/>
              </a:spcAft>
              <a:buClr>
                <a:schemeClr val="lt1"/>
              </a:buClr>
              <a:buSzPts val="3000"/>
              <a:buFont typeface="Anton"/>
              <a:buNone/>
              <a:defRPr/>
            </a:lvl9pPr>
          </a:lstStyle>
          <a:p>
            <a:endParaRPr/>
          </a:p>
        </p:txBody>
      </p:sp>
      <p:sp>
        <p:nvSpPr>
          <p:cNvPr id="884" name="Google Shape;884;p32"/>
          <p:cNvSpPr txBox="1">
            <a:spLocks noGrp="1"/>
          </p:cNvSpPr>
          <p:nvPr>
            <p:ph type="subTitle" idx="7"/>
          </p:nvPr>
        </p:nvSpPr>
        <p:spPr>
          <a:xfrm>
            <a:off x="4844325" y="2702150"/>
            <a:ext cx="1363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
              <a:buNone/>
              <a:defRPr sz="1000"/>
            </a:lvl1pPr>
            <a:lvl2pPr lvl="1" algn="ctr">
              <a:spcBef>
                <a:spcPts val="800"/>
              </a:spcBef>
              <a:spcAft>
                <a:spcPts val="0"/>
              </a:spcAft>
              <a:buSzPts val="1000"/>
              <a:buNone/>
              <a:defRPr sz="1000"/>
            </a:lvl2pPr>
            <a:lvl3pPr lvl="2" algn="ctr">
              <a:spcBef>
                <a:spcPts val="800"/>
              </a:spcBef>
              <a:spcAft>
                <a:spcPts val="0"/>
              </a:spcAft>
              <a:buSzPts val="1000"/>
              <a:buNone/>
              <a:defRPr sz="1000"/>
            </a:lvl3pPr>
            <a:lvl4pPr lvl="3" algn="ctr">
              <a:spcBef>
                <a:spcPts val="800"/>
              </a:spcBef>
              <a:spcAft>
                <a:spcPts val="0"/>
              </a:spcAft>
              <a:buSzPts val="1000"/>
              <a:buNone/>
              <a:defRPr sz="1000"/>
            </a:lvl4pPr>
            <a:lvl5pPr lvl="4" algn="ctr">
              <a:spcBef>
                <a:spcPts val="800"/>
              </a:spcBef>
              <a:spcAft>
                <a:spcPts val="0"/>
              </a:spcAft>
              <a:buSzPts val="1000"/>
              <a:buNone/>
              <a:defRPr sz="1000"/>
            </a:lvl5pPr>
            <a:lvl6pPr lvl="5" algn="ctr">
              <a:spcBef>
                <a:spcPts val="800"/>
              </a:spcBef>
              <a:spcAft>
                <a:spcPts val="0"/>
              </a:spcAft>
              <a:buSzPts val="1000"/>
              <a:buNone/>
              <a:defRPr sz="1000"/>
            </a:lvl6pPr>
            <a:lvl7pPr lvl="6" algn="ctr">
              <a:spcBef>
                <a:spcPts val="800"/>
              </a:spcBef>
              <a:spcAft>
                <a:spcPts val="0"/>
              </a:spcAft>
              <a:buSzPts val="1000"/>
              <a:buNone/>
              <a:defRPr sz="1000"/>
            </a:lvl7pPr>
            <a:lvl8pPr lvl="7" algn="ctr">
              <a:spcBef>
                <a:spcPts val="800"/>
              </a:spcBef>
              <a:spcAft>
                <a:spcPts val="0"/>
              </a:spcAft>
              <a:buSzPts val="1000"/>
              <a:buNone/>
              <a:defRPr sz="1000"/>
            </a:lvl8pPr>
            <a:lvl9pPr lvl="8" algn="ctr">
              <a:spcBef>
                <a:spcPts val="800"/>
              </a:spcBef>
              <a:spcAft>
                <a:spcPts val="800"/>
              </a:spcAft>
              <a:buSzPts val="1000"/>
              <a:buNone/>
              <a:defRPr sz="1000"/>
            </a:lvl9pPr>
          </a:lstStyle>
          <a:p>
            <a:endParaRPr/>
          </a:p>
        </p:txBody>
      </p:sp>
      <p:sp>
        <p:nvSpPr>
          <p:cNvPr id="885" name="Google Shape;885;p32"/>
          <p:cNvSpPr txBox="1">
            <a:spLocks noGrp="1"/>
          </p:cNvSpPr>
          <p:nvPr>
            <p:ph type="title" idx="8"/>
          </p:nvPr>
        </p:nvSpPr>
        <p:spPr>
          <a:xfrm>
            <a:off x="4844275" y="3581862"/>
            <a:ext cx="1363200" cy="433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3000"/>
              <a:buFont typeface="Anton"/>
              <a:buNone/>
              <a:defRPr/>
            </a:lvl2pPr>
            <a:lvl3pPr lvl="2" algn="ctr">
              <a:spcBef>
                <a:spcPts val="0"/>
              </a:spcBef>
              <a:spcAft>
                <a:spcPts val="0"/>
              </a:spcAft>
              <a:buClr>
                <a:schemeClr val="lt1"/>
              </a:buClr>
              <a:buSzPts val="3000"/>
              <a:buFont typeface="Anton"/>
              <a:buNone/>
              <a:defRPr/>
            </a:lvl3pPr>
            <a:lvl4pPr lvl="3" algn="ctr">
              <a:spcBef>
                <a:spcPts val="0"/>
              </a:spcBef>
              <a:spcAft>
                <a:spcPts val="0"/>
              </a:spcAft>
              <a:buClr>
                <a:schemeClr val="lt1"/>
              </a:buClr>
              <a:buSzPts val="3000"/>
              <a:buFont typeface="Anton"/>
              <a:buNone/>
              <a:defRPr/>
            </a:lvl4pPr>
            <a:lvl5pPr lvl="4" algn="ctr">
              <a:spcBef>
                <a:spcPts val="0"/>
              </a:spcBef>
              <a:spcAft>
                <a:spcPts val="0"/>
              </a:spcAft>
              <a:buClr>
                <a:schemeClr val="lt1"/>
              </a:buClr>
              <a:buSzPts val="3000"/>
              <a:buFont typeface="Anton"/>
              <a:buNone/>
              <a:defRPr/>
            </a:lvl5pPr>
            <a:lvl6pPr lvl="5" algn="ctr">
              <a:spcBef>
                <a:spcPts val="0"/>
              </a:spcBef>
              <a:spcAft>
                <a:spcPts val="0"/>
              </a:spcAft>
              <a:buClr>
                <a:schemeClr val="lt1"/>
              </a:buClr>
              <a:buSzPts val="3000"/>
              <a:buFont typeface="Anton"/>
              <a:buNone/>
              <a:defRPr/>
            </a:lvl6pPr>
            <a:lvl7pPr lvl="6" algn="ctr">
              <a:spcBef>
                <a:spcPts val="0"/>
              </a:spcBef>
              <a:spcAft>
                <a:spcPts val="0"/>
              </a:spcAft>
              <a:buClr>
                <a:schemeClr val="lt1"/>
              </a:buClr>
              <a:buSzPts val="3000"/>
              <a:buFont typeface="Anton"/>
              <a:buNone/>
              <a:defRPr/>
            </a:lvl7pPr>
            <a:lvl8pPr lvl="7" algn="ctr">
              <a:spcBef>
                <a:spcPts val="0"/>
              </a:spcBef>
              <a:spcAft>
                <a:spcPts val="0"/>
              </a:spcAft>
              <a:buClr>
                <a:schemeClr val="lt1"/>
              </a:buClr>
              <a:buSzPts val="3000"/>
              <a:buFont typeface="Anton"/>
              <a:buNone/>
              <a:defRPr/>
            </a:lvl8pPr>
            <a:lvl9pPr lvl="8" algn="ctr">
              <a:spcBef>
                <a:spcPts val="0"/>
              </a:spcBef>
              <a:spcAft>
                <a:spcPts val="0"/>
              </a:spcAft>
              <a:buClr>
                <a:schemeClr val="lt1"/>
              </a:buClr>
              <a:buSzPts val="3000"/>
              <a:buFont typeface="Anton"/>
              <a:buNone/>
              <a:defRPr/>
            </a:lvl9pPr>
          </a:lstStyle>
          <a:p>
            <a:endParaRPr/>
          </a:p>
        </p:txBody>
      </p:sp>
      <p:sp>
        <p:nvSpPr>
          <p:cNvPr id="886" name="Google Shape;886;p32"/>
          <p:cNvSpPr txBox="1">
            <a:spLocks noGrp="1"/>
          </p:cNvSpPr>
          <p:nvPr>
            <p:ph type="subTitle" idx="9"/>
          </p:nvPr>
        </p:nvSpPr>
        <p:spPr>
          <a:xfrm>
            <a:off x="4844325" y="4006913"/>
            <a:ext cx="1363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
              <a:buNone/>
              <a:defRPr sz="1000"/>
            </a:lvl1pPr>
            <a:lvl2pPr lvl="1" algn="ctr">
              <a:spcBef>
                <a:spcPts val="800"/>
              </a:spcBef>
              <a:spcAft>
                <a:spcPts val="0"/>
              </a:spcAft>
              <a:buSzPts val="1000"/>
              <a:buNone/>
              <a:defRPr sz="1000"/>
            </a:lvl2pPr>
            <a:lvl3pPr lvl="2" algn="ctr">
              <a:spcBef>
                <a:spcPts val="800"/>
              </a:spcBef>
              <a:spcAft>
                <a:spcPts val="0"/>
              </a:spcAft>
              <a:buSzPts val="1000"/>
              <a:buNone/>
              <a:defRPr sz="1000"/>
            </a:lvl3pPr>
            <a:lvl4pPr lvl="3" algn="ctr">
              <a:spcBef>
                <a:spcPts val="800"/>
              </a:spcBef>
              <a:spcAft>
                <a:spcPts val="0"/>
              </a:spcAft>
              <a:buSzPts val="1000"/>
              <a:buNone/>
              <a:defRPr sz="1000"/>
            </a:lvl4pPr>
            <a:lvl5pPr lvl="4" algn="ctr">
              <a:spcBef>
                <a:spcPts val="800"/>
              </a:spcBef>
              <a:spcAft>
                <a:spcPts val="0"/>
              </a:spcAft>
              <a:buSzPts val="1000"/>
              <a:buNone/>
              <a:defRPr sz="1000"/>
            </a:lvl5pPr>
            <a:lvl6pPr lvl="5" algn="ctr">
              <a:spcBef>
                <a:spcPts val="800"/>
              </a:spcBef>
              <a:spcAft>
                <a:spcPts val="0"/>
              </a:spcAft>
              <a:buSzPts val="1000"/>
              <a:buNone/>
              <a:defRPr sz="1000"/>
            </a:lvl6pPr>
            <a:lvl7pPr lvl="6" algn="ctr">
              <a:spcBef>
                <a:spcPts val="800"/>
              </a:spcBef>
              <a:spcAft>
                <a:spcPts val="0"/>
              </a:spcAft>
              <a:buSzPts val="1000"/>
              <a:buNone/>
              <a:defRPr sz="1000"/>
            </a:lvl7pPr>
            <a:lvl8pPr lvl="7" algn="ctr">
              <a:spcBef>
                <a:spcPts val="800"/>
              </a:spcBef>
              <a:spcAft>
                <a:spcPts val="0"/>
              </a:spcAft>
              <a:buSzPts val="1000"/>
              <a:buNone/>
              <a:defRPr sz="1000"/>
            </a:lvl8pPr>
            <a:lvl9pPr lvl="8" algn="ctr">
              <a:spcBef>
                <a:spcPts val="800"/>
              </a:spcBef>
              <a:spcAft>
                <a:spcPts val="800"/>
              </a:spcAft>
              <a:buSzPts val="1000"/>
              <a:buNone/>
              <a:defRPr sz="1000"/>
            </a:lvl9pPr>
          </a:lstStyle>
          <a:p>
            <a:endParaRPr/>
          </a:p>
        </p:txBody>
      </p:sp>
      <p:sp>
        <p:nvSpPr>
          <p:cNvPr id="887" name="Google Shape;887;p32"/>
          <p:cNvSpPr txBox="1">
            <a:spLocks noGrp="1"/>
          </p:cNvSpPr>
          <p:nvPr>
            <p:ph type="body" idx="13"/>
          </p:nvPr>
        </p:nvSpPr>
        <p:spPr>
          <a:xfrm>
            <a:off x="4831275" y="508775"/>
            <a:ext cx="3005100" cy="12537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sz="1000"/>
            </a:lvl1pPr>
            <a:lvl2pPr marL="914400" lvl="1" indent="-292100">
              <a:spcBef>
                <a:spcPts val="800"/>
              </a:spcBef>
              <a:spcAft>
                <a:spcPts val="0"/>
              </a:spcAft>
              <a:buSzPts val="1000"/>
              <a:buChar char="○"/>
              <a:defRPr sz="1000"/>
            </a:lvl2pPr>
            <a:lvl3pPr marL="1371600" lvl="2" indent="-292100">
              <a:spcBef>
                <a:spcPts val="800"/>
              </a:spcBef>
              <a:spcAft>
                <a:spcPts val="0"/>
              </a:spcAft>
              <a:buSzPts val="1000"/>
              <a:buChar char="■"/>
              <a:defRPr sz="1000"/>
            </a:lvl3pPr>
            <a:lvl4pPr marL="1828800" lvl="3" indent="-292100">
              <a:spcBef>
                <a:spcPts val="800"/>
              </a:spcBef>
              <a:spcAft>
                <a:spcPts val="0"/>
              </a:spcAft>
              <a:buSzPts val="1000"/>
              <a:buChar char="●"/>
              <a:defRPr sz="1000"/>
            </a:lvl4pPr>
            <a:lvl5pPr marL="2286000" lvl="4" indent="-292100">
              <a:spcBef>
                <a:spcPts val="800"/>
              </a:spcBef>
              <a:spcAft>
                <a:spcPts val="0"/>
              </a:spcAft>
              <a:buSzPts val="1000"/>
              <a:buChar char="○"/>
              <a:defRPr sz="1000"/>
            </a:lvl5pPr>
            <a:lvl6pPr marL="2743200" lvl="5" indent="-292100">
              <a:spcBef>
                <a:spcPts val="800"/>
              </a:spcBef>
              <a:spcAft>
                <a:spcPts val="0"/>
              </a:spcAft>
              <a:buSzPts val="1000"/>
              <a:buChar char="■"/>
              <a:defRPr sz="1000"/>
            </a:lvl6pPr>
            <a:lvl7pPr marL="3200400" lvl="6" indent="-292100">
              <a:spcBef>
                <a:spcPts val="800"/>
              </a:spcBef>
              <a:spcAft>
                <a:spcPts val="0"/>
              </a:spcAft>
              <a:buSzPts val="1000"/>
              <a:buChar char="●"/>
              <a:defRPr sz="1000"/>
            </a:lvl7pPr>
            <a:lvl8pPr marL="3657600" lvl="7" indent="-292100">
              <a:spcBef>
                <a:spcPts val="800"/>
              </a:spcBef>
              <a:spcAft>
                <a:spcPts val="0"/>
              </a:spcAft>
              <a:buSzPts val="1000"/>
              <a:buChar char="○"/>
              <a:defRPr sz="1000"/>
            </a:lvl8pPr>
            <a:lvl9pPr marL="4114800" lvl="8" indent="-292100">
              <a:spcBef>
                <a:spcPts val="800"/>
              </a:spcBef>
              <a:spcAft>
                <a:spcPts val="800"/>
              </a:spcAft>
              <a:buSzPts val="1000"/>
              <a:buChar char="■"/>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arterly Goal">
  <p:cSld name="CUSTOM_1_1_3_1_2">
    <p:spTree>
      <p:nvGrpSpPr>
        <p:cNvPr id="1" name="Shape 888"/>
        <p:cNvGrpSpPr/>
        <p:nvPr/>
      </p:nvGrpSpPr>
      <p:grpSpPr>
        <a:xfrm>
          <a:off x="0" y="0"/>
          <a:ext cx="0" cy="0"/>
          <a:chOff x="0" y="0"/>
          <a:chExt cx="0" cy="0"/>
        </a:xfrm>
      </p:grpSpPr>
      <p:grpSp>
        <p:nvGrpSpPr>
          <p:cNvPr id="889" name="Google Shape;889;p33"/>
          <p:cNvGrpSpPr/>
          <p:nvPr/>
        </p:nvGrpSpPr>
        <p:grpSpPr>
          <a:xfrm>
            <a:off x="392964" y="576950"/>
            <a:ext cx="8764835" cy="4114800"/>
            <a:chOff x="374175" y="576950"/>
            <a:chExt cx="8783280" cy="4114800"/>
          </a:xfrm>
        </p:grpSpPr>
        <p:cxnSp>
          <p:nvCxnSpPr>
            <p:cNvPr id="890" name="Google Shape;890;p33"/>
            <p:cNvCxnSpPr/>
            <p:nvPr/>
          </p:nvCxnSpPr>
          <p:spPr>
            <a:xfrm>
              <a:off x="374175" y="576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891" name="Google Shape;891;p33"/>
            <p:cNvCxnSpPr/>
            <p:nvPr/>
          </p:nvCxnSpPr>
          <p:spPr>
            <a:xfrm>
              <a:off x="380655" y="1110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892" name="Google Shape;892;p33"/>
            <p:cNvCxnSpPr/>
            <p:nvPr/>
          </p:nvCxnSpPr>
          <p:spPr>
            <a:xfrm>
              <a:off x="380655" y="1643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893" name="Google Shape;893;p33"/>
            <p:cNvCxnSpPr/>
            <p:nvPr/>
          </p:nvCxnSpPr>
          <p:spPr>
            <a:xfrm>
              <a:off x="380655" y="2100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894" name="Google Shape;894;p33"/>
            <p:cNvCxnSpPr/>
            <p:nvPr/>
          </p:nvCxnSpPr>
          <p:spPr>
            <a:xfrm>
              <a:off x="380655" y="2634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895" name="Google Shape;895;p33"/>
            <p:cNvCxnSpPr/>
            <p:nvPr/>
          </p:nvCxnSpPr>
          <p:spPr>
            <a:xfrm>
              <a:off x="380655" y="3167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896" name="Google Shape;896;p33"/>
            <p:cNvCxnSpPr/>
            <p:nvPr/>
          </p:nvCxnSpPr>
          <p:spPr>
            <a:xfrm>
              <a:off x="380655" y="3624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897" name="Google Shape;897;p33"/>
            <p:cNvCxnSpPr/>
            <p:nvPr/>
          </p:nvCxnSpPr>
          <p:spPr>
            <a:xfrm>
              <a:off x="380655" y="4158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898" name="Google Shape;898;p33"/>
            <p:cNvCxnSpPr/>
            <p:nvPr/>
          </p:nvCxnSpPr>
          <p:spPr>
            <a:xfrm>
              <a:off x="380655" y="4691750"/>
              <a:ext cx="8776800" cy="0"/>
            </a:xfrm>
            <a:prstGeom prst="straightConnector1">
              <a:avLst/>
            </a:prstGeom>
            <a:noFill/>
            <a:ln w="9525" cap="flat" cmpd="sng">
              <a:solidFill>
                <a:schemeClr val="accent5"/>
              </a:solidFill>
              <a:prstDash val="solid"/>
              <a:round/>
              <a:headEnd type="none" w="sm" len="sm"/>
              <a:tailEnd type="none" w="sm" len="sm"/>
            </a:ln>
          </p:spPr>
        </p:cxnSp>
      </p:grpSp>
      <p:sp>
        <p:nvSpPr>
          <p:cNvPr id="899" name="Google Shape;899;p33"/>
          <p:cNvSpPr txBox="1">
            <a:spLocks noGrp="1"/>
          </p:cNvSpPr>
          <p:nvPr>
            <p:ph type="subTitle" idx="1"/>
          </p:nvPr>
        </p:nvSpPr>
        <p:spPr>
          <a:xfrm>
            <a:off x="3063300" y="413950"/>
            <a:ext cx="2445000" cy="911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800"/>
              <a:buFont typeface="Arial"/>
              <a:buNone/>
              <a:defRPr sz="1000">
                <a:latin typeface="Manrope Medium"/>
                <a:ea typeface="Manrope Medium"/>
                <a:cs typeface="Manrope Medium"/>
                <a:sym typeface="Manrope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0" name="Google Shape;900;p33"/>
          <p:cNvSpPr txBox="1">
            <a:spLocks noGrp="1"/>
          </p:cNvSpPr>
          <p:nvPr>
            <p:ph type="title"/>
          </p:nvPr>
        </p:nvSpPr>
        <p:spPr>
          <a:xfrm>
            <a:off x="513300" y="419950"/>
            <a:ext cx="2641500" cy="1015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
        <p:nvSpPr>
          <p:cNvPr id="901" name="Google Shape;901;p33"/>
          <p:cNvSpPr txBox="1">
            <a:spLocks noGrp="1"/>
          </p:cNvSpPr>
          <p:nvPr>
            <p:ph type="title" idx="2"/>
          </p:nvPr>
        </p:nvSpPr>
        <p:spPr>
          <a:xfrm>
            <a:off x="1060026" y="1816375"/>
            <a:ext cx="2181900" cy="236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9pPr>
          </a:lstStyle>
          <a:p>
            <a:endParaRPr/>
          </a:p>
        </p:txBody>
      </p:sp>
      <p:sp>
        <p:nvSpPr>
          <p:cNvPr id="902" name="Google Shape;902;p33"/>
          <p:cNvSpPr txBox="1">
            <a:spLocks noGrp="1"/>
          </p:cNvSpPr>
          <p:nvPr>
            <p:ph type="body" idx="3"/>
          </p:nvPr>
        </p:nvSpPr>
        <p:spPr>
          <a:xfrm>
            <a:off x="1059900" y="2124925"/>
            <a:ext cx="2181900" cy="363300"/>
          </a:xfrm>
          <a:prstGeom prst="rect">
            <a:avLst/>
          </a:prstGeom>
        </p:spPr>
        <p:txBody>
          <a:bodyPr spcFirstLastPara="1" wrap="square" lIns="91425" tIns="0" rIns="91425" bIns="0" anchor="t" anchorCtr="0">
            <a:normAutofit/>
          </a:bodyPr>
          <a:lstStyle>
            <a:lvl1pPr marL="457200" lvl="0" indent="-292100">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903" name="Google Shape;903;p33"/>
          <p:cNvSpPr txBox="1">
            <a:spLocks noGrp="1"/>
          </p:cNvSpPr>
          <p:nvPr>
            <p:ph type="title" idx="4"/>
          </p:nvPr>
        </p:nvSpPr>
        <p:spPr>
          <a:xfrm rot="132356">
            <a:off x="955546" y="2826529"/>
            <a:ext cx="2182317" cy="236571"/>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9pPr>
          </a:lstStyle>
          <a:p>
            <a:endParaRPr/>
          </a:p>
        </p:txBody>
      </p:sp>
      <p:sp>
        <p:nvSpPr>
          <p:cNvPr id="904" name="Google Shape;904;p33"/>
          <p:cNvSpPr txBox="1">
            <a:spLocks noGrp="1"/>
          </p:cNvSpPr>
          <p:nvPr>
            <p:ph type="body" idx="5"/>
          </p:nvPr>
        </p:nvSpPr>
        <p:spPr>
          <a:xfrm rot="132356">
            <a:off x="941064" y="3134798"/>
            <a:ext cx="2182317" cy="363274"/>
          </a:xfrm>
          <a:prstGeom prst="rect">
            <a:avLst/>
          </a:prstGeom>
        </p:spPr>
        <p:txBody>
          <a:bodyPr spcFirstLastPara="1" wrap="square" lIns="91425" tIns="0" rIns="91425" bIns="0" anchor="t" anchorCtr="0">
            <a:normAutofit/>
          </a:bodyPr>
          <a:lstStyle>
            <a:lvl1pPr marL="457200" lvl="0" indent="-292100">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905" name="Google Shape;905;p33"/>
          <p:cNvSpPr txBox="1">
            <a:spLocks noGrp="1"/>
          </p:cNvSpPr>
          <p:nvPr>
            <p:ph type="title" idx="6"/>
          </p:nvPr>
        </p:nvSpPr>
        <p:spPr>
          <a:xfrm>
            <a:off x="980676" y="3873125"/>
            <a:ext cx="2181900" cy="236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9pPr>
          </a:lstStyle>
          <a:p>
            <a:endParaRPr/>
          </a:p>
        </p:txBody>
      </p:sp>
      <p:sp>
        <p:nvSpPr>
          <p:cNvPr id="906" name="Google Shape;906;p33"/>
          <p:cNvSpPr txBox="1">
            <a:spLocks noGrp="1"/>
          </p:cNvSpPr>
          <p:nvPr>
            <p:ph type="body" idx="7"/>
          </p:nvPr>
        </p:nvSpPr>
        <p:spPr>
          <a:xfrm>
            <a:off x="980550" y="4181675"/>
            <a:ext cx="2181900" cy="363300"/>
          </a:xfrm>
          <a:prstGeom prst="rect">
            <a:avLst/>
          </a:prstGeom>
        </p:spPr>
        <p:txBody>
          <a:bodyPr spcFirstLastPara="1" wrap="square" lIns="91425" tIns="0" rIns="91425" bIns="0" anchor="t" anchorCtr="0">
            <a:normAutofit/>
          </a:bodyPr>
          <a:lstStyle>
            <a:lvl1pPr marL="457200" lvl="0" indent="-292100">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907" name="Google Shape;907;p33"/>
          <p:cNvSpPr txBox="1">
            <a:spLocks noGrp="1"/>
          </p:cNvSpPr>
          <p:nvPr>
            <p:ph type="title" idx="8"/>
          </p:nvPr>
        </p:nvSpPr>
        <p:spPr>
          <a:xfrm rot="126099">
            <a:off x="4508764" y="2120094"/>
            <a:ext cx="1766989" cy="23626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9pPr>
          </a:lstStyle>
          <a:p>
            <a:endParaRPr/>
          </a:p>
        </p:txBody>
      </p:sp>
      <p:sp>
        <p:nvSpPr>
          <p:cNvPr id="908" name="Google Shape;908;p33"/>
          <p:cNvSpPr txBox="1">
            <a:spLocks noGrp="1"/>
          </p:cNvSpPr>
          <p:nvPr>
            <p:ph type="body" idx="9"/>
          </p:nvPr>
        </p:nvSpPr>
        <p:spPr>
          <a:xfrm rot="125772">
            <a:off x="4492678" y="2428187"/>
            <a:ext cx="1763380" cy="499236"/>
          </a:xfrm>
          <a:prstGeom prst="rect">
            <a:avLst/>
          </a:prstGeom>
        </p:spPr>
        <p:txBody>
          <a:bodyPr spcFirstLastPara="1" wrap="square" lIns="91425" tIns="0" rIns="91425" bIns="0" anchor="t" anchorCtr="0">
            <a:normAutofit/>
          </a:bodyPr>
          <a:lstStyle>
            <a:lvl1pPr marL="457200" lvl="0" indent="-292100">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909" name="Google Shape;909;p33"/>
          <p:cNvSpPr txBox="1">
            <a:spLocks noGrp="1"/>
          </p:cNvSpPr>
          <p:nvPr>
            <p:ph type="title" idx="13"/>
          </p:nvPr>
        </p:nvSpPr>
        <p:spPr>
          <a:xfrm>
            <a:off x="7140350" y="2580150"/>
            <a:ext cx="1377000" cy="394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9pPr>
          </a:lstStyle>
          <a:p>
            <a:endParaRPr/>
          </a:p>
        </p:txBody>
      </p:sp>
      <p:sp>
        <p:nvSpPr>
          <p:cNvPr id="910" name="Google Shape;910;p33"/>
          <p:cNvSpPr txBox="1">
            <a:spLocks noGrp="1"/>
          </p:cNvSpPr>
          <p:nvPr>
            <p:ph type="body" idx="14"/>
          </p:nvPr>
        </p:nvSpPr>
        <p:spPr>
          <a:xfrm>
            <a:off x="7142825" y="3047175"/>
            <a:ext cx="1377000" cy="827700"/>
          </a:xfrm>
          <a:prstGeom prst="rect">
            <a:avLst/>
          </a:prstGeom>
        </p:spPr>
        <p:txBody>
          <a:bodyPr spcFirstLastPara="1" wrap="square" lIns="91425" tIns="0" rIns="91425" bIns="0" anchor="t" anchorCtr="0">
            <a:normAutofit/>
          </a:bodyPr>
          <a:lstStyle>
            <a:lvl1pPr marL="457200" lvl="0" indent="-292100">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911" name="Google Shape;911;p33"/>
          <p:cNvSpPr txBox="1">
            <a:spLocks noGrp="1"/>
          </p:cNvSpPr>
          <p:nvPr>
            <p:ph type="title" idx="15"/>
          </p:nvPr>
        </p:nvSpPr>
        <p:spPr>
          <a:xfrm>
            <a:off x="4505150" y="3400100"/>
            <a:ext cx="1725000" cy="236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sz="1000" b="1">
                <a:latin typeface="Manrope"/>
                <a:ea typeface="Manrope"/>
                <a:cs typeface="Manrope"/>
                <a:sym typeface="Manrope"/>
              </a:defRPr>
            </a:lvl9pPr>
          </a:lstStyle>
          <a:p>
            <a:endParaRPr/>
          </a:p>
        </p:txBody>
      </p:sp>
      <p:sp>
        <p:nvSpPr>
          <p:cNvPr id="912" name="Google Shape;912;p33"/>
          <p:cNvSpPr txBox="1">
            <a:spLocks noGrp="1"/>
          </p:cNvSpPr>
          <p:nvPr>
            <p:ph type="body" idx="16"/>
          </p:nvPr>
        </p:nvSpPr>
        <p:spPr>
          <a:xfrm>
            <a:off x="4505025" y="3708650"/>
            <a:ext cx="1725000" cy="527100"/>
          </a:xfrm>
          <a:prstGeom prst="rect">
            <a:avLst/>
          </a:prstGeom>
        </p:spPr>
        <p:txBody>
          <a:bodyPr spcFirstLastPara="1" wrap="square" lIns="91425" tIns="0" rIns="91425" bIns="0" anchor="t" anchorCtr="0">
            <a:normAutofit/>
          </a:bodyPr>
          <a:lstStyle>
            <a:lvl1pPr marL="457200" lvl="0" indent="-292100">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Background Title">
  <p:cSld name="CUSTOM_1_1_1_1_1_2">
    <p:bg>
      <p:bgPr>
        <a:solidFill>
          <a:schemeClr val="accent3"/>
        </a:solidFill>
        <a:effectLst/>
      </p:bgPr>
    </p:bg>
    <p:spTree>
      <p:nvGrpSpPr>
        <p:cNvPr id="1" name="Shape 913"/>
        <p:cNvGrpSpPr/>
        <p:nvPr/>
      </p:nvGrpSpPr>
      <p:grpSpPr>
        <a:xfrm>
          <a:off x="0" y="0"/>
          <a:ext cx="0" cy="0"/>
          <a:chOff x="0" y="0"/>
          <a:chExt cx="0" cy="0"/>
        </a:xfrm>
      </p:grpSpPr>
      <p:sp>
        <p:nvSpPr>
          <p:cNvPr id="914" name="Google Shape;914;p34"/>
          <p:cNvSpPr/>
          <p:nvPr/>
        </p:nvSpPr>
        <p:spPr>
          <a:xfrm rot="10800000">
            <a:off x="7960900" y="-13950"/>
            <a:ext cx="1192200" cy="1198200"/>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15" name="Google Shape;915;p34"/>
          <p:cNvSpPr/>
          <p:nvPr/>
        </p:nvSpPr>
        <p:spPr>
          <a:xfrm>
            <a:off x="7735575" y="-10150"/>
            <a:ext cx="1428750" cy="1320800"/>
          </a:xfrm>
          <a:custGeom>
            <a:avLst/>
            <a:gdLst/>
            <a:ahLst/>
            <a:cxnLst/>
            <a:rect l="l" t="t" r="r" b="b"/>
            <a:pathLst>
              <a:path w="57150" h="52832" extrusionOk="0">
                <a:moveTo>
                  <a:pt x="4572" y="0"/>
                </a:moveTo>
                <a:lnTo>
                  <a:pt x="0" y="51308"/>
                </a:lnTo>
                <a:lnTo>
                  <a:pt x="57150" y="52832"/>
                </a:lnTo>
                <a:lnTo>
                  <a:pt x="57150" y="47752"/>
                </a:lnTo>
                <a:lnTo>
                  <a:pt x="9144" y="0"/>
                </a:lnTo>
                <a:close/>
              </a:path>
            </a:pathLst>
          </a:custGeom>
          <a:solidFill>
            <a:schemeClr val="dk1"/>
          </a:solidFill>
          <a:ln>
            <a:noFill/>
          </a:ln>
        </p:spPr>
      </p:sp>
      <p:sp>
        <p:nvSpPr>
          <p:cNvPr id="916" name="Google Shape;916;p34"/>
          <p:cNvSpPr txBox="1">
            <a:spLocks noGrp="1"/>
          </p:cNvSpPr>
          <p:nvPr>
            <p:ph type="title"/>
          </p:nvPr>
        </p:nvSpPr>
        <p:spPr>
          <a:xfrm>
            <a:off x="508875" y="1998400"/>
            <a:ext cx="6149700" cy="1847100"/>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6000"/>
              <a:buNone/>
              <a:defRPr sz="6000" b="0"/>
            </a:lvl1pPr>
            <a:lvl2pPr lvl="1">
              <a:spcBef>
                <a:spcPts val="0"/>
              </a:spcBef>
              <a:spcAft>
                <a:spcPts val="0"/>
              </a:spcAft>
              <a:buClr>
                <a:schemeClr val="lt1"/>
              </a:buClr>
              <a:buSzPts val="6000"/>
              <a:buNone/>
              <a:defRPr sz="6000"/>
            </a:lvl2pPr>
            <a:lvl3pPr lvl="2">
              <a:spcBef>
                <a:spcPts val="0"/>
              </a:spcBef>
              <a:spcAft>
                <a:spcPts val="0"/>
              </a:spcAft>
              <a:buClr>
                <a:schemeClr val="lt1"/>
              </a:buClr>
              <a:buSzPts val="6000"/>
              <a:buNone/>
              <a:defRPr sz="6000"/>
            </a:lvl3pPr>
            <a:lvl4pPr lvl="3">
              <a:spcBef>
                <a:spcPts val="0"/>
              </a:spcBef>
              <a:spcAft>
                <a:spcPts val="0"/>
              </a:spcAft>
              <a:buClr>
                <a:schemeClr val="lt1"/>
              </a:buClr>
              <a:buSzPts val="6000"/>
              <a:buNone/>
              <a:defRPr sz="6000"/>
            </a:lvl4pPr>
            <a:lvl5pPr lvl="4">
              <a:spcBef>
                <a:spcPts val="0"/>
              </a:spcBef>
              <a:spcAft>
                <a:spcPts val="0"/>
              </a:spcAft>
              <a:buClr>
                <a:schemeClr val="lt1"/>
              </a:buClr>
              <a:buSzPts val="6000"/>
              <a:buNone/>
              <a:defRPr sz="6000"/>
            </a:lvl5pPr>
            <a:lvl6pPr lvl="5">
              <a:spcBef>
                <a:spcPts val="0"/>
              </a:spcBef>
              <a:spcAft>
                <a:spcPts val="0"/>
              </a:spcAft>
              <a:buClr>
                <a:schemeClr val="lt1"/>
              </a:buClr>
              <a:buSzPts val="6000"/>
              <a:buNone/>
              <a:defRPr sz="6000"/>
            </a:lvl6pPr>
            <a:lvl7pPr lvl="6">
              <a:spcBef>
                <a:spcPts val="0"/>
              </a:spcBef>
              <a:spcAft>
                <a:spcPts val="0"/>
              </a:spcAft>
              <a:buClr>
                <a:schemeClr val="lt1"/>
              </a:buClr>
              <a:buSzPts val="6000"/>
              <a:buNone/>
              <a:defRPr sz="6000"/>
            </a:lvl7pPr>
            <a:lvl8pPr lvl="7">
              <a:spcBef>
                <a:spcPts val="0"/>
              </a:spcBef>
              <a:spcAft>
                <a:spcPts val="0"/>
              </a:spcAft>
              <a:buClr>
                <a:schemeClr val="lt1"/>
              </a:buClr>
              <a:buSzPts val="6000"/>
              <a:buNone/>
              <a:defRPr sz="6000"/>
            </a:lvl8pPr>
            <a:lvl9pPr lvl="8">
              <a:spcBef>
                <a:spcPts val="0"/>
              </a:spcBef>
              <a:spcAft>
                <a:spcPts val="0"/>
              </a:spcAft>
              <a:buClr>
                <a:schemeClr val="lt1"/>
              </a:buClr>
              <a:buSzPts val="6000"/>
              <a:buNone/>
              <a:defRPr sz="6000"/>
            </a:lvl9pPr>
          </a:lstStyle>
          <a:p>
            <a:endParaRPr/>
          </a:p>
        </p:txBody>
      </p:sp>
      <p:sp>
        <p:nvSpPr>
          <p:cNvPr id="917" name="Google Shape;917;p34"/>
          <p:cNvSpPr txBox="1">
            <a:spLocks noGrp="1"/>
          </p:cNvSpPr>
          <p:nvPr>
            <p:ph type="body" idx="1"/>
          </p:nvPr>
        </p:nvSpPr>
        <p:spPr>
          <a:xfrm>
            <a:off x="508950" y="3845575"/>
            <a:ext cx="4499700" cy="869700"/>
          </a:xfrm>
          <a:prstGeom prst="rect">
            <a:avLst/>
          </a:prstGeom>
        </p:spPr>
        <p:txBody>
          <a:bodyPr spcFirstLastPara="1" wrap="square" lIns="91425" tIns="91425" rIns="91425" bIns="91425" anchor="t" anchorCtr="0">
            <a:spAutoFit/>
          </a:bodyPr>
          <a:lstStyle>
            <a:lvl1pPr marL="457200" lvl="0" indent="-292100">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918" name="Google Shape;918;p34"/>
          <p:cNvSpPr txBox="1">
            <a:spLocks noGrp="1"/>
          </p:cNvSpPr>
          <p:nvPr>
            <p:ph type="subTitle" idx="2"/>
          </p:nvPr>
        </p:nvSpPr>
        <p:spPr>
          <a:xfrm rot="-252596">
            <a:off x="5199023" y="3875031"/>
            <a:ext cx="1487514" cy="689167"/>
          </a:xfrm>
          <a:prstGeom prst="rect">
            <a:avLst/>
          </a:prstGeom>
        </p:spPr>
        <p:txBody>
          <a:bodyPr spcFirstLastPara="1" wrap="square" lIns="182875" tIns="91425" rIns="182875" bIns="91425" anchor="ctr" anchorCtr="0">
            <a:noAutofit/>
          </a:bodyPr>
          <a:lstStyle>
            <a:lvl1pPr lvl="0" algn="ctr">
              <a:spcBef>
                <a:spcPts val="0"/>
              </a:spcBef>
              <a:spcAft>
                <a:spcPts val="0"/>
              </a:spcAft>
              <a:buSzPts val="1200"/>
              <a:buNone/>
              <a:defRPr b="1"/>
            </a:lvl1pPr>
            <a:lvl2pPr lvl="1" algn="ctr">
              <a:spcBef>
                <a:spcPts val="800"/>
              </a:spcBef>
              <a:spcAft>
                <a:spcPts val="0"/>
              </a:spcAft>
              <a:buSzPts val="1000"/>
              <a:buNone/>
              <a:defRPr sz="1000" b="1"/>
            </a:lvl2pPr>
            <a:lvl3pPr lvl="2" algn="ctr">
              <a:spcBef>
                <a:spcPts val="800"/>
              </a:spcBef>
              <a:spcAft>
                <a:spcPts val="0"/>
              </a:spcAft>
              <a:buSzPts val="1000"/>
              <a:buNone/>
              <a:defRPr sz="1000" b="1"/>
            </a:lvl3pPr>
            <a:lvl4pPr lvl="3" algn="ctr">
              <a:spcBef>
                <a:spcPts val="800"/>
              </a:spcBef>
              <a:spcAft>
                <a:spcPts val="0"/>
              </a:spcAft>
              <a:buSzPts val="1000"/>
              <a:buNone/>
              <a:defRPr sz="1000" b="1"/>
            </a:lvl4pPr>
            <a:lvl5pPr lvl="4" algn="ctr">
              <a:spcBef>
                <a:spcPts val="800"/>
              </a:spcBef>
              <a:spcAft>
                <a:spcPts val="0"/>
              </a:spcAft>
              <a:buSzPts val="1000"/>
              <a:buNone/>
              <a:defRPr sz="1000" b="1"/>
            </a:lvl5pPr>
            <a:lvl6pPr lvl="5" algn="ctr">
              <a:spcBef>
                <a:spcPts val="800"/>
              </a:spcBef>
              <a:spcAft>
                <a:spcPts val="0"/>
              </a:spcAft>
              <a:buSzPts val="1000"/>
              <a:buNone/>
              <a:defRPr sz="1000" b="1"/>
            </a:lvl6pPr>
            <a:lvl7pPr lvl="6" algn="ctr">
              <a:spcBef>
                <a:spcPts val="800"/>
              </a:spcBef>
              <a:spcAft>
                <a:spcPts val="0"/>
              </a:spcAft>
              <a:buSzPts val="1000"/>
              <a:buNone/>
              <a:defRPr sz="1000" b="1"/>
            </a:lvl7pPr>
            <a:lvl8pPr lvl="7" algn="ctr">
              <a:spcBef>
                <a:spcPts val="800"/>
              </a:spcBef>
              <a:spcAft>
                <a:spcPts val="0"/>
              </a:spcAft>
              <a:buSzPts val="1000"/>
              <a:buNone/>
              <a:defRPr sz="1000" b="1"/>
            </a:lvl8pPr>
            <a:lvl9pPr lvl="8" algn="ctr">
              <a:spcBef>
                <a:spcPts val="800"/>
              </a:spcBef>
              <a:spcAft>
                <a:spcPts val="800"/>
              </a:spcAft>
              <a:buSzPts val="1000"/>
              <a:buNone/>
              <a:defRPr sz="1000" b="1"/>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 Notes with dark background">
  <p:cSld name="CUSTOM_1_1_1_4">
    <p:bg>
      <p:bgPr>
        <a:solidFill>
          <a:schemeClr val="lt1"/>
        </a:solidFill>
        <a:effectLst/>
      </p:bgPr>
    </p:bg>
    <p:spTree>
      <p:nvGrpSpPr>
        <p:cNvPr id="1" name="Shape 919"/>
        <p:cNvGrpSpPr/>
        <p:nvPr/>
      </p:nvGrpSpPr>
      <p:grpSpPr>
        <a:xfrm>
          <a:off x="0" y="0"/>
          <a:ext cx="0" cy="0"/>
          <a:chOff x="0" y="0"/>
          <a:chExt cx="0" cy="0"/>
        </a:xfrm>
      </p:grpSpPr>
      <p:sp>
        <p:nvSpPr>
          <p:cNvPr id="920" name="Google Shape;920;p35"/>
          <p:cNvSpPr/>
          <p:nvPr/>
        </p:nvSpPr>
        <p:spPr>
          <a:xfrm>
            <a:off x="8352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21" name="Google Shape;921;p35"/>
          <p:cNvSpPr/>
          <p:nvPr/>
        </p:nvSpPr>
        <p:spPr>
          <a:xfrm>
            <a:off x="32736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22" name="Google Shape;922;p35"/>
          <p:cNvSpPr/>
          <p:nvPr/>
        </p:nvSpPr>
        <p:spPr>
          <a:xfrm>
            <a:off x="57120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23" name="Google Shape;923;p35"/>
          <p:cNvSpPr/>
          <p:nvPr/>
        </p:nvSpPr>
        <p:spPr>
          <a:xfrm>
            <a:off x="8150400" y="149400"/>
            <a:ext cx="158400" cy="15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cxnSp>
        <p:nvCxnSpPr>
          <p:cNvPr id="924" name="Google Shape;924;p35"/>
          <p:cNvCxnSpPr/>
          <p:nvPr/>
        </p:nvCxnSpPr>
        <p:spPr>
          <a:xfrm>
            <a:off x="0" y="457191"/>
            <a:ext cx="9140400" cy="0"/>
          </a:xfrm>
          <a:prstGeom prst="straightConnector1">
            <a:avLst/>
          </a:prstGeom>
          <a:noFill/>
          <a:ln w="9525" cap="flat" cmpd="sng">
            <a:solidFill>
              <a:schemeClr val="accent4"/>
            </a:solidFill>
            <a:prstDash val="solid"/>
            <a:round/>
            <a:headEnd type="none" w="sm" len="sm"/>
            <a:tailEnd type="none" w="sm" len="sm"/>
          </a:ln>
        </p:spPr>
      </p:cxnSp>
      <p:cxnSp>
        <p:nvCxnSpPr>
          <p:cNvPr id="925" name="Google Shape;925;p35"/>
          <p:cNvCxnSpPr/>
          <p:nvPr/>
        </p:nvCxnSpPr>
        <p:spPr>
          <a:xfrm>
            <a:off x="0" y="524791"/>
            <a:ext cx="9140400" cy="0"/>
          </a:xfrm>
          <a:prstGeom prst="straightConnector1">
            <a:avLst/>
          </a:prstGeom>
          <a:noFill/>
          <a:ln w="9525" cap="flat" cmpd="sng">
            <a:solidFill>
              <a:schemeClr val="accent4"/>
            </a:solidFill>
            <a:prstDash val="solid"/>
            <a:round/>
            <a:headEnd type="none" w="sm" len="sm"/>
            <a:tailEnd type="none" w="sm" len="sm"/>
          </a:ln>
        </p:spPr>
      </p:cxnSp>
      <p:sp>
        <p:nvSpPr>
          <p:cNvPr id="926" name="Google Shape;926;p35"/>
          <p:cNvSpPr txBox="1">
            <a:spLocks noGrp="1"/>
          </p:cNvSpPr>
          <p:nvPr>
            <p:ph type="title"/>
          </p:nvPr>
        </p:nvSpPr>
        <p:spPr>
          <a:xfrm>
            <a:off x="2563250" y="1900525"/>
            <a:ext cx="1767000" cy="11742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chemeClr val="dk1"/>
              </a:buClr>
              <a:buSzPts val="900"/>
              <a:buFont typeface="Arial"/>
              <a:buNone/>
              <a:defRPr sz="1000">
                <a:solidFill>
                  <a:schemeClr val="dk1"/>
                </a:solidFill>
                <a:latin typeface="Manrope SemiBold"/>
                <a:ea typeface="Manrope SemiBold"/>
                <a:cs typeface="Manrope SemiBold"/>
                <a:sym typeface="Manrope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927" name="Google Shape;927;p35"/>
          <p:cNvSpPr txBox="1">
            <a:spLocks noGrp="1"/>
          </p:cNvSpPr>
          <p:nvPr>
            <p:ph type="title" idx="2"/>
          </p:nvPr>
        </p:nvSpPr>
        <p:spPr>
          <a:xfrm rot="-261567">
            <a:off x="710939" y="1685986"/>
            <a:ext cx="1847044" cy="1173986"/>
          </a:xfrm>
          <a:prstGeom prst="rect">
            <a:avLst/>
          </a:prstGeom>
        </p:spPr>
        <p:txBody>
          <a:bodyPr spcFirstLastPara="1" wrap="square" lIns="274300" tIns="91425" rIns="91425" bIns="91425" anchor="ctr" anchorCtr="0">
            <a:spAutoFit/>
          </a:bodyPr>
          <a:lstStyle>
            <a:lvl1pPr lvl="0">
              <a:lnSpc>
                <a:spcPct val="115000"/>
              </a:lnSpc>
              <a:spcBef>
                <a:spcPts val="0"/>
              </a:spcBef>
              <a:spcAft>
                <a:spcPts val="0"/>
              </a:spcAft>
              <a:buClr>
                <a:schemeClr val="dk1"/>
              </a:buClr>
              <a:buSzPts val="1000"/>
              <a:buNone/>
              <a:defRPr sz="1000">
                <a:solidFill>
                  <a:schemeClr val="dk1"/>
                </a:solidFill>
                <a:latin typeface="Manrope SemiBold"/>
                <a:ea typeface="Manrope SemiBold"/>
                <a:cs typeface="Manrope SemiBold"/>
                <a:sym typeface="Manrope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928" name="Google Shape;928;p35"/>
          <p:cNvSpPr txBox="1">
            <a:spLocks noGrp="1"/>
          </p:cNvSpPr>
          <p:nvPr>
            <p:ph type="title" idx="3"/>
          </p:nvPr>
        </p:nvSpPr>
        <p:spPr>
          <a:xfrm rot="520">
            <a:off x="4330173" y="1683025"/>
            <a:ext cx="1981500" cy="1310700"/>
          </a:xfrm>
          <a:prstGeom prst="rect">
            <a:avLst/>
          </a:prstGeom>
        </p:spPr>
        <p:txBody>
          <a:bodyPr spcFirstLastPara="1" wrap="square" lIns="274300" tIns="91425" rIns="91425" bIns="91425" anchor="ctr" anchorCtr="0">
            <a:noAutofit/>
          </a:bodyPr>
          <a:lstStyle>
            <a:lvl1pPr lvl="0">
              <a:lnSpc>
                <a:spcPct val="115000"/>
              </a:lnSpc>
              <a:spcBef>
                <a:spcPts val="0"/>
              </a:spcBef>
              <a:spcAft>
                <a:spcPts val="0"/>
              </a:spcAft>
              <a:buClr>
                <a:schemeClr val="dk1"/>
              </a:buClr>
              <a:buSzPts val="1000"/>
              <a:buNone/>
              <a:defRPr sz="1000">
                <a:solidFill>
                  <a:schemeClr val="dk1"/>
                </a:solidFill>
                <a:latin typeface="Manrope SemiBold"/>
                <a:ea typeface="Manrope SemiBold"/>
                <a:cs typeface="Manrope SemiBold"/>
                <a:sym typeface="Manrope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929" name="Google Shape;929;p35"/>
          <p:cNvSpPr txBox="1">
            <a:spLocks noGrp="1"/>
          </p:cNvSpPr>
          <p:nvPr>
            <p:ph type="title" idx="4"/>
          </p:nvPr>
        </p:nvSpPr>
        <p:spPr>
          <a:xfrm rot="158281">
            <a:off x="6392594" y="1886282"/>
            <a:ext cx="1981500" cy="1310588"/>
          </a:xfrm>
          <a:prstGeom prst="rect">
            <a:avLst/>
          </a:prstGeom>
        </p:spPr>
        <p:txBody>
          <a:bodyPr spcFirstLastPara="1" wrap="square" lIns="274300" tIns="91425" rIns="91425" bIns="91425" anchor="ctr" anchorCtr="0">
            <a:noAutofit/>
          </a:bodyPr>
          <a:lstStyle>
            <a:lvl1pPr lvl="0">
              <a:lnSpc>
                <a:spcPct val="115000"/>
              </a:lnSpc>
              <a:spcBef>
                <a:spcPts val="0"/>
              </a:spcBef>
              <a:spcAft>
                <a:spcPts val="0"/>
              </a:spcAft>
              <a:buClr>
                <a:schemeClr val="dk1"/>
              </a:buClr>
              <a:buSzPts val="1000"/>
              <a:buNone/>
              <a:defRPr sz="1000">
                <a:solidFill>
                  <a:schemeClr val="dk1"/>
                </a:solidFill>
                <a:latin typeface="Manrope SemiBold"/>
                <a:ea typeface="Manrope SemiBold"/>
                <a:cs typeface="Manrope SemiBold"/>
                <a:sym typeface="Manrope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930" name="Google Shape;930;p35"/>
          <p:cNvSpPr txBox="1">
            <a:spLocks noGrp="1"/>
          </p:cNvSpPr>
          <p:nvPr>
            <p:ph type="title" idx="5"/>
          </p:nvPr>
        </p:nvSpPr>
        <p:spPr>
          <a:xfrm rot="-204021">
            <a:off x="3560217" y="3689616"/>
            <a:ext cx="1608432" cy="681005"/>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200"/>
              <a:buFont typeface="Manrope"/>
              <a:buNone/>
              <a:defRPr sz="1200">
                <a:solidFill>
                  <a:schemeClr val="dk1"/>
                </a:solidFill>
                <a:latin typeface="Manrope"/>
                <a:ea typeface="Manrope"/>
                <a:cs typeface="Manrope"/>
                <a:sym typeface="Manrope"/>
              </a:defRPr>
            </a:lvl1pPr>
            <a:lvl2pPr lvl="1" algn="ctr">
              <a:spcBef>
                <a:spcPts val="0"/>
              </a:spcBef>
              <a:spcAft>
                <a:spcPts val="0"/>
              </a:spcAft>
              <a:buClr>
                <a:schemeClr val="dk1"/>
              </a:buClr>
              <a:buSzPts val="1200"/>
              <a:buFont typeface="Manrope"/>
              <a:buNone/>
              <a:defRPr sz="1200" b="1">
                <a:solidFill>
                  <a:schemeClr val="dk1"/>
                </a:solidFill>
                <a:latin typeface="Manrope"/>
                <a:ea typeface="Manrope"/>
                <a:cs typeface="Manrope"/>
                <a:sym typeface="Manrope"/>
              </a:defRPr>
            </a:lvl2pPr>
            <a:lvl3pPr lvl="2" algn="ctr">
              <a:spcBef>
                <a:spcPts val="0"/>
              </a:spcBef>
              <a:spcAft>
                <a:spcPts val="0"/>
              </a:spcAft>
              <a:buClr>
                <a:schemeClr val="dk1"/>
              </a:buClr>
              <a:buSzPts val="1200"/>
              <a:buFont typeface="Manrope"/>
              <a:buNone/>
              <a:defRPr sz="1200" b="1">
                <a:solidFill>
                  <a:schemeClr val="dk1"/>
                </a:solidFill>
                <a:latin typeface="Manrope"/>
                <a:ea typeface="Manrope"/>
                <a:cs typeface="Manrope"/>
                <a:sym typeface="Manrope"/>
              </a:defRPr>
            </a:lvl3pPr>
            <a:lvl4pPr lvl="3" algn="ctr">
              <a:spcBef>
                <a:spcPts val="0"/>
              </a:spcBef>
              <a:spcAft>
                <a:spcPts val="0"/>
              </a:spcAft>
              <a:buClr>
                <a:schemeClr val="dk1"/>
              </a:buClr>
              <a:buSzPts val="1200"/>
              <a:buFont typeface="Manrope"/>
              <a:buNone/>
              <a:defRPr sz="1200" b="1">
                <a:solidFill>
                  <a:schemeClr val="dk1"/>
                </a:solidFill>
                <a:latin typeface="Manrope"/>
                <a:ea typeface="Manrope"/>
                <a:cs typeface="Manrope"/>
                <a:sym typeface="Manrope"/>
              </a:defRPr>
            </a:lvl4pPr>
            <a:lvl5pPr lvl="4" algn="ctr">
              <a:spcBef>
                <a:spcPts val="0"/>
              </a:spcBef>
              <a:spcAft>
                <a:spcPts val="0"/>
              </a:spcAft>
              <a:buClr>
                <a:schemeClr val="dk1"/>
              </a:buClr>
              <a:buSzPts val="1200"/>
              <a:buFont typeface="Manrope"/>
              <a:buNone/>
              <a:defRPr sz="1200" b="1">
                <a:solidFill>
                  <a:schemeClr val="dk1"/>
                </a:solidFill>
                <a:latin typeface="Manrope"/>
                <a:ea typeface="Manrope"/>
                <a:cs typeface="Manrope"/>
                <a:sym typeface="Manrope"/>
              </a:defRPr>
            </a:lvl5pPr>
            <a:lvl6pPr lvl="5" algn="ctr">
              <a:spcBef>
                <a:spcPts val="0"/>
              </a:spcBef>
              <a:spcAft>
                <a:spcPts val="0"/>
              </a:spcAft>
              <a:buClr>
                <a:schemeClr val="dk1"/>
              </a:buClr>
              <a:buSzPts val="1200"/>
              <a:buFont typeface="Manrope"/>
              <a:buNone/>
              <a:defRPr sz="1200" b="1">
                <a:solidFill>
                  <a:schemeClr val="dk1"/>
                </a:solidFill>
                <a:latin typeface="Manrope"/>
                <a:ea typeface="Manrope"/>
                <a:cs typeface="Manrope"/>
                <a:sym typeface="Manrope"/>
              </a:defRPr>
            </a:lvl6pPr>
            <a:lvl7pPr lvl="6" algn="ctr">
              <a:spcBef>
                <a:spcPts val="0"/>
              </a:spcBef>
              <a:spcAft>
                <a:spcPts val="0"/>
              </a:spcAft>
              <a:buClr>
                <a:schemeClr val="dk1"/>
              </a:buClr>
              <a:buSzPts val="1200"/>
              <a:buFont typeface="Manrope"/>
              <a:buNone/>
              <a:defRPr sz="1200" b="1">
                <a:solidFill>
                  <a:schemeClr val="dk1"/>
                </a:solidFill>
                <a:latin typeface="Manrope"/>
                <a:ea typeface="Manrope"/>
                <a:cs typeface="Manrope"/>
                <a:sym typeface="Manrope"/>
              </a:defRPr>
            </a:lvl7pPr>
            <a:lvl8pPr lvl="7" algn="ctr">
              <a:spcBef>
                <a:spcPts val="0"/>
              </a:spcBef>
              <a:spcAft>
                <a:spcPts val="0"/>
              </a:spcAft>
              <a:buClr>
                <a:schemeClr val="dk1"/>
              </a:buClr>
              <a:buSzPts val="1200"/>
              <a:buFont typeface="Manrope"/>
              <a:buNone/>
              <a:defRPr sz="1200" b="1">
                <a:solidFill>
                  <a:schemeClr val="dk1"/>
                </a:solidFill>
                <a:latin typeface="Manrope"/>
                <a:ea typeface="Manrope"/>
                <a:cs typeface="Manrope"/>
                <a:sym typeface="Manrope"/>
              </a:defRPr>
            </a:lvl8pPr>
            <a:lvl9pPr lvl="8" algn="ctr">
              <a:spcBef>
                <a:spcPts val="0"/>
              </a:spcBef>
              <a:spcAft>
                <a:spcPts val="0"/>
              </a:spcAft>
              <a:buClr>
                <a:schemeClr val="dk1"/>
              </a:buClr>
              <a:buSzPts val="1200"/>
              <a:buFont typeface="Manrope"/>
              <a:buNone/>
              <a:defRPr sz="1200" b="1">
                <a:solidFill>
                  <a:schemeClr val="dk1"/>
                </a:solidFill>
                <a:latin typeface="Manrope"/>
                <a:ea typeface="Manrope"/>
                <a:cs typeface="Manrope"/>
                <a:sym typeface="Manrop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line and Subtitle - Alt 1">
  <p:cSld name="CUSTOM_1_1_3_1_3">
    <p:spTree>
      <p:nvGrpSpPr>
        <p:cNvPr id="1" name="Shape 931"/>
        <p:cNvGrpSpPr/>
        <p:nvPr/>
      </p:nvGrpSpPr>
      <p:grpSpPr>
        <a:xfrm>
          <a:off x="0" y="0"/>
          <a:ext cx="0" cy="0"/>
          <a:chOff x="0" y="0"/>
          <a:chExt cx="0" cy="0"/>
        </a:xfrm>
      </p:grpSpPr>
      <p:grpSp>
        <p:nvGrpSpPr>
          <p:cNvPr id="932" name="Google Shape;932;p36"/>
          <p:cNvGrpSpPr/>
          <p:nvPr/>
        </p:nvGrpSpPr>
        <p:grpSpPr>
          <a:xfrm>
            <a:off x="392964" y="576950"/>
            <a:ext cx="8764835" cy="4114800"/>
            <a:chOff x="374175" y="576950"/>
            <a:chExt cx="8783280" cy="4114800"/>
          </a:xfrm>
        </p:grpSpPr>
        <p:cxnSp>
          <p:nvCxnSpPr>
            <p:cNvPr id="933" name="Google Shape;933;p36"/>
            <p:cNvCxnSpPr/>
            <p:nvPr/>
          </p:nvCxnSpPr>
          <p:spPr>
            <a:xfrm>
              <a:off x="374175" y="576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934" name="Google Shape;934;p36"/>
            <p:cNvCxnSpPr/>
            <p:nvPr/>
          </p:nvCxnSpPr>
          <p:spPr>
            <a:xfrm>
              <a:off x="380655" y="1110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935" name="Google Shape;935;p36"/>
            <p:cNvCxnSpPr/>
            <p:nvPr/>
          </p:nvCxnSpPr>
          <p:spPr>
            <a:xfrm>
              <a:off x="380655" y="1643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936" name="Google Shape;936;p36"/>
            <p:cNvCxnSpPr/>
            <p:nvPr/>
          </p:nvCxnSpPr>
          <p:spPr>
            <a:xfrm>
              <a:off x="380655" y="2100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937" name="Google Shape;937;p36"/>
            <p:cNvCxnSpPr/>
            <p:nvPr/>
          </p:nvCxnSpPr>
          <p:spPr>
            <a:xfrm>
              <a:off x="380655" y="2634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938" name="Google Shape;938;p36"/>
            <p:cNvCxnSpPr/>
            <p:nvPr/>
          </p:nvCxnSpPr>
          <p:spPr>
            <a:xfrm>
              <a:off x="380655" y="31677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939" name="Google Shape;939;p36"/>
            <p:cNvCxnSpPr/>
            <p:nvPr/>
          </p:nvCxnSpPr>
          <p:spPr>
            <a:xfrm>
              <a:off x="380655" y="36249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940" name="Google Shape;940;p36"/>
            <p:cNvCxnSpPr/>
            <p:nvPr/>
          </p:nvCxnSpPr>
          <p:spPr>
            <a:xfrm>
              <a:off x="380655" y="4158350"/>
              <a:ext cx="8776800" cy="0"/>
            </a:xfrm>
            <a:prstGeom prst="straightConnector1">
              <a:avLst/>
            </a:prstGeom>
            <a:noFill/>
            <a:ln w="9525" cap="flat" cmpd="sng">
              <a:solidFill>
                <a:schemeClr val="accent5"/>
              </a:solidFill>
              <a:prstDash val="solid"/>
              <a:round/>
              <a:headEnd type="none" w="sm" len="sm"/>
              <a:tailEnd type="none" w="sm" len="sm"/>
            </a:ln>
          </p:spPr>
        </p:cxnSp>
        <p:cxnSp>
          <p:nvCxnSpPr>
            <p:cNvPr id="941" name="Google Shape;941;p36"/>
            <p:cNvCxnSpPr/>
            <p:nvPr/>
          </p:nvCxnSpPr>
          <p:spPr>
            <a:xfrm>
              <a:off x="380655" y="4691750"/>
              <a:ext cx="8776800" cy="0"/>
            </a:xfrm>
            <a:prstGeom prst="straightConnector1">
              <a:avLst/>
            </a:prstGeom>
            <a:noFill/>
            <a:ln w="9525" cap="flat" cmpd="sng">
              <a:solidFill>
                <a:schemeClr val="accent5"/>
              </a:solidFill>
              <a:prstDash val="solid"/>
              <a:round/>
              <a:headEnd type="none" w="sm" len="sm"/>
              <a:tailEnd type="none" w="sm" len="sm"/>
            </a:ln>
          </p:spPr>
        </p:cxnSp>
      </p:grpSp>
      <p:cxnSp>
        <p:nvCxnSpPr>
          <p:cNvPr id="942" name="Google Shape;942;p36"/>
          <p:cNvCxnSpPr/>
          <p:nvPr/>
        </p:nvCxnSpPr>
        <p:spPr>
          <a:xfrm>
            <a:off x="392950" y="-20266"/>
            <a:ext cx="0" cy="5165700"/>
          </a:xfrm>
          <a:prstGeom prst="straightConnector1">
            <a:avLst/>
          </a:prstGeom>
          <a:noFill/>
          <a:ln w="9525" cap="flat" cmpd="sng">
            <a:solidFill>
              <a:schemeClr val="accent5"/>
            </a:solidFill>
            <a:prstDash val="solid"/>
            <a:round/>
            <a:headEnd type="none" w="sm" len="sm"/>
            <a:tailEnd type="none" w="sm" len="sm"/>
          </a:ln>
        </p:spPr>
      </p:cxnSp>
      <p:grpSp>
        <p:nvGrpSpPr>
          <p:cNvPr id="943" name="Google Shape;943;p36"/>
          <p:cNvGrpSpPr/>
          <p:nvPr/>
        </p:nvGrpSpPr>
        <p:grpSpPr>
          <a:xfrm>
            <a:off x="114421" y="175123"/>
            <a:ext cx="134104" cy="4750255"/>
            <a:chOff x="114421" y="175123"/>
            <a:chExt cx="134104" cy="4750255"/>
          </a:xfrm>
        </p:grpSpPr>
        <p:grpSp>
          <p:nvGrpSpPr>
            <p:cNvPr id="944" name="Google Shape;944;p36"/>
            <p:cNvGrpSpPr/>
            <p:nvPr/>
          </p:nvGrpSpPr>
          <p:grpSpPr>
            <a:xfrm>
              <a:off x="114421" y="175123"/>
              <a:ext cx="134104" cy="4334807"/>
              <a:chOff x="5432271" y="383100"/>
              <a:chExt cx="137854" cy="4456010"/>
            </a:xfrm>
          </p:grpSpPr>
          <p:grpSp>
            <p:nvGrpSpPr>
              <p:cNvPr id="945" name="Google Shape;945;p36"/>
              <p:cNvGrpSpPr/>
              <p:nvPr/>
            </p:nvGrpSpPr>
            <p:grpSpPr>
              <a:xfrm>
                <a:off x="5432271" y="383100"/>
                <a:ext cx="137854" cy="981668"/>
                <a:chOff x="5432271" y="383100"/>
                <a:chExt cx="137854" cy="981668"/>
              </a:xfrm>
            </p:grpSpPr>
            <p:sp>
              <p:nvSpPr>
                <p:cNvPr id="946" name="Google Shape;946;p36"/>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47" name="Google Shape;947;p36"/>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48" name="Google Shape;948;p36"/>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949" name="Google Shape;949;p36"/>
              <p:cNvGrpSpPr/>
              <p:nvPr/>
            </p:nvGrpSpPr>
            <p:grpSpPr>
              <a:xfrm>
                <a:off x="5432271" y="1678500"/>
                <a:ext cx="137854" cy="981668"/>
                <a:chOff x="5432271" y="383100"/>
                <a:chExt cx="137854" cy="981668"/>
              </a:xfrm>
            </p:grpSpPr>
            <p:sp>
              <p:nvSpPr>
                <p:cNvPr id="950" name="Google Shape;950;p36"/>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51" name="Google Shape;951;p36"/>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52" name="Google Shape;952;p36"/>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953" name="Google Shape;953;p36"/>
              <p:cNvGrpSpPr/>
              <p:nvPr/>
            </p:nvGrpSpPr>
            <p:grpSpPr>
              <a:xfrm>
                <a:off x="5432271" y="2973900"/>
                <a:ext cx="137854" cy="981668"/>
                <a:chOff x="5432271" y="383100"/>
                <a:chExt cx="137854" cy="981668"/>
              </a:xfrm>
            </p:grpSpPr>
            <p:sp>
              <p:nvSpPr>
                <p:cNvPr id="954" name="Google Shape;954;p36"/>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55" name="Google Shape;955;p36"/>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56" name="Google Shape;956;p36"/>
                <p:cNvSpPr/>
                <p:nvPr/>
              </p:nvSpPr>
              <p:spPr>
                <a:xfrm>
                  <a:off x="5433925" y="1233968"/>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nvGrpSpPr>
              <p:cNvPr id="957" name="Google Shape;957;p36"/>
              <p:cNvGrpSpPr/>
              <p:nvPr/>
            </p:nvGrpSpPr>
            <p:grpSpPr>
              <a:xfrm>
                <a:off x="5432271" y="4269300"/>
                <a:ext cx="137854" cy="569810"/>
                <a:chOff x="5432271" y="383100"/>
                <a:chExt cx="137854" cy="569810"/>
              </a:xfrm>
            </p:grpSpPr>
            <p:sp>
              <p:nvSpPr>
                <p:cNvPr id="958" name="Google Shape;958;p36"/>
                <p:cNvSpPr/>
                <p:nvPr/>
              </p:nvSpPr>
              <p:spPr>
                <a:xfrm>
                  <a:off x="5432271" y="38310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959" name="Google Shape;959;p36"/>
                <p:cNvSpPr/>
                <p:nvPr/>
              </p:nvSpPr>
              <p:spPr>
                <a:xfrm>
                  <a:off x="5433925" y="822110"/>
                  <a:ext cx="136200" cy="1308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grpSp>
        <p:sp>
          <p:nvSpPr>
            <p:cNvPr id="960" name="Google Shape;960;p36"/>
            <p:cNvSpPr/>
            <p:nvPr/>
          </p:nvSpPr>
          <p:spPr>
            <a:xfrm>
              <a:off x="115150" y="4798178"/>
              <a:ext cx="132600" cy="1272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sp>
        <p:nvSpPr>
          <p:cNvPr id="961" name="Google Shape;961;p36"/>
          <p:cNvSpPr txBox="1">
            <a:spLocks noGrp="1"/>
          </p:cNvSpPr>
          <p:nvPr>
            <p:ph type="subTitle" idx="1"/>
          </p:nvPr>
        </p:nvSpPr>
        <p:spPr>
          <a:xfrm>
            <a:off x="3063300" y="413950"/>
            <a:ext cx="2445000" cy="911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800"/>
              <a:buFont typeface="Arial"/>
              <a:buNone/>
              <a:defRPr sz="1000">
                <a:latin typeface="Manrope Medium"/>
                <a:ea typeface="Manrope Medium"/>
                <a:cs typeface="Manrope Medium"/>
                <a:sym typeface="Manrope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2" name="Google Shape;962;p36"/>
          <p:cNvSpPr txBox="1">
            <a:spLocks noGrp="1"/>
          </p:cNvSpPr>
          <p:nvPr>
            <p:ph type="title"/>
          </p:nvPr>
        </p:nvSpPr>
        <p:spPr>
          <a:xfrm>
            <a:off x="513300" y="419950"/>
            <a:ext cx="2641500" cy="10158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36"/>
          <p:cNvSpPr txBox="1">
            <a:spLocks noGrp="1"/>
          </p:cNvSpPr>
          <p:nvPr>
            <p:ph type="subTitle" idx="2"/>
          </p:nvPr>
        </p:nvSpPr>
        <p:spPr>
          <a:xfrm>
            <a:off x="1541800" y="1729550"/>
            <a:ext cx="786300" cy="3657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Font typeface="Manrope ExtraBold"/>
              <a:buNone/>
              <a:defRPr>
                <a:latin typeface="Manrope ExtraBold"/>
                <a:ea typeface="Manrope ExtraBold"/>
                <a:cs typeface="Manrope ExtraBold"/>
                <a:sym typeface="Manrope ExtraBold"/>
              </a:defRPr>
            </a:lvl1pPr>
            <a:lvl2pPr lvl="1">
              <a:spcBef>
                <a:spcPts val="800"/>
              </a:spcBef>
              <a:spcAft>
                <a:spcPts val="0"/>
              </a:spcAft>
              <a:buSzPts val="1200"/>
              <a:buNone/>
              <a:defRPr/>
            </a:lvl2pPr>
            <a:lvl3pPr lvl="2">
              <a:spcBef>
                <a:spcPts val="800"/>
              </a:spcBef>
              <a:spcAft>
                <a:spcPts val="0"/>
              </a:spcAft>
              <a:buSzPts val="1200"/>
              <a:buNone/>
              <a:defRPr/>
            </a:lvl3pPr>
            <a:lvl4pPr lvl="3">
              <a:spcBef>
                <a:spcPts val="800"/>
              </a:spcBef>
              <a:spcAft>
                <a:spcPts val="0"/>
              </a:spcAft>
              <a:buSzPts val="1200"/>
              <a:buNone/>
              <a:defRPr/>
            </a:lvl4pPr>
            <a:lvl5pPr lvl="4">
              <a:spcBef>
                <a:spcPts val="800"/>
              </a:spcBef>
              <a:spcAft>
                <a:spcPts val="0"/>
              </a:spcAft>
              <a:buSzPts val="1200"/>
              <a:buNone/>
              <a:defRPr/>
            </a:lvl5pPr>
            <a:lvl6pPr lvl="5">
              <a:spcBef>
                <a:spcPts val="800"/>
              </a:spcBef>
              <a:spcAft>
                <a:spcPts val="0"/>
              </a:spcAft>
              <a:buSzPts val="1200"/>
              <a:buNone/>
              <a:defRPr/>
            </a:lvl6pPr>
            <a:lvl7pPr lvl="6">
              <a:spcBef>
                <a:spcPts val="800"/>
              </a:spcBef>
              <a:spcAft>
                <a:spcPts val="0"/>
              </a:spcAft>
              <a:buSzPts val="1200"/>
              <a:buNone/>
              <a:defRPr/>
            </a:lvl7pPr>
            <a:lvl8pPr lvl="7">
              <a:spcBef>
                <a:spcPts val="800"/>
              </a:spcBef>
              <a:spcAft>
                <a:spcPts val="0"/>
              </a:spcAft>
              <a:buSzPts val="1200"/>
              <a:buNone/>
              <a:defRPr/>
            </a:lvl8pPr>
            <a:lvl9pPr lvl="8">
              <a:spcBef>
                <a:spcPts val="800"/>
              </a:spcBef>
              <a:spcAft>
                <a:spcPts val="800"/>
              </a:spcAft>
              <a:buSzPts val="1200"/>
              <a:buNone/>
              <a:defRPr/>
            </a:lvl9pPr>
          </a:lstStyle>
          <a:p>
            <a:endParaRPr/>
          </a:p>
        </p:txBody>
      </p:sp>
      <p:sp>
        <p:nvSpPr>
          <p:cNvPr id="964" name="Google Shape;964;p36"/>
          <p:cNvSpPr txBox="1">
            <a:spLocks noGrp="1"/>
          </p:cNvSpPr>
          <p:nvPr>
            <p:ph type="subTitle" idx="3"/>
          </p:nvPr>
        </p:nvSpPr>
        <p:spPr>
          <a:xfrm>
            <a:off x="3423025" y="1729550"/>
            <a:ext cx="786300" cy="3657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Font typeface="Manrope ExtraBold"/>
              <a:buNone/>
              <a:defRPr>
                <a:latin typeface="Manrope ExtraBold"/>
                <a:ea typeface="Manrope ExtraBold"/>
                <a:cs typeface="Manrope ExtraBold"/>
                <a:sym typeface="Manrope ExtraBold"/>
              </a:defRPr>
            </a:lvl1pPr>
            <a:lvl2pPr lvl="1">
              <a:spcBef>
                <a:spcPts val="800"/>
              </a:spcBef>
              <a:spcAft>
                <a:spcPts val="0"/>
              </a:spcAft>
              <a:buSzPts val="1200"/>
              <a:buNone/>
              <a:defRPr/>
            </a:lvl2pPr>
            <a:lvl3pPr lvl="2">
              <a:spcBef>
                <a:spcPts val="800"/>
              </a:spcBef>
              <a:spcAft>
                <a:spcPts val="0"/>
              </a:spcAft>
              <a:buSzPts val="1200"/>
              <a:buNone/>
              <a:defRPr/>
            </a:lvl3pPr>
            <a:lvl4pPr lvl="3">
              <a:spcBef>
                <a:spcPts val="800"/>
              </a:spcBef>
              <a:spcAft>
                <a:spcPts val="0"/>
              </a:spcAft>
              <a:buSzPts val="1200"/>
              <a:buNone/>
              <a:defRPr/>
            </a:lvl4pPr>
            <a:lvl5pPr lvl="4">
              <a:spcBef>
                <a:spcPts val="800"/>
              </a:spcBef>
              <a:spcAft>
                <a:spcPts val="0"/>
              </a:spcAft>
              <a:buSzPts val="1200"/>
              <a:buNone/>
              <a:defRPr/>
            </a:lvl5pPr>
            <a:lvl6pPr lvl="5">
              <a:spcBef>
                <a:spcPts val="800"/>
              </a:spcBef>
              <a:spcAft>
                <a:spcPts val="0"/>
              </a:spcAft>
              <a:buSzPts val="1200"/>
              <a:buNone/>
              <a:defRPr/>
            </a:lvl6pPr>
            <a:lvl7pPr lvl="6">
              <a:spcBef>
                <a:spcPts val="800"/>
              </a:spcBef>
              <a:spcAft>
                <a:spcPts val="0"/>
              </a:spcAft>
              <a:buSzPts val="1200"/>
              <a:buNone/>
              <a:defRPr/>
            </a:lvl7pPr>
            <a:lvl8pPr lvl="7">
              <a:spcBef>
                <a:spcPts val="800"/>
              </a:spcBef>
              <a:spcAft>
                <a:spcPts val="0"/>
              </a:spcAft>
              <a:buSzPts val="1200"/>
              <a:buNone/>
              <a:defRPr/>
            </a:lvl8pPr>
            <a:lvl9pPr lvl="8">
              <a:spcBef>
                <a:spcPts val="800"/>
              </a:spcBef>
              <a:spcAft>
                <a:spcPts val="800"/>
              </a:spcAft>
              <a:buSzPts val="1200"/>
              <a:buNone/>
              <a:defRPr/>
            </a:lvl9pPr>
          </a:lstStyle>
          <a:p>
            <a:endParaRPr/>
          </a:p>
        </p:txBody>
      </p:sp>
      <p:sp>
        <p:nvSpPr>
          <p:cNvPr id="965" name="Google Shape;965;p36"/>
          <p:cNvSpPr txBox="1">
            <a:spLocks noGrp="1"/>
          </p:cNvSpPr>
          <p:nvPr>
            <p:ph type="subTitle" idx="4"/>
          </p:nvPr>
        </p:nvSpPr>
        <p:spPr>
          <a:xfrm>
            <a:off x="5307725" y="1729550"/>
            <a:ext cx="786300" cy="3657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Font typeface="Manrope ExtraBold"/>
              <a:buNone/>
              <a:defRPr>
                <a:latin typeface="Manrope ExtraBold"/>
                <a:ea typeface="Manrope ExtraBold"/>
                <a:cs typeface="Manrope ExtraBold"/>
                <a:sym typeface="Manrope ExtraBold"/>
              </a:defRPr>
            </a:lvl1pPr>
            <a:lvl2pPr lvl="1">
              <a:spcBef>
                <a:spcPts val="800"/>
              </a:spcBef>
              <a:spcAft>
                <a:spcPts val="0"/>
              </a:spcAft>
              <a:buSzPts val="1200"/>
              <a:buNone/>
              <a:defRPr/>
            </a:lvl2pPr>
            <a:lvl3pPr lvl="2">
              <a:spcBef>
                <a:spcPts val="800"/>
              </a:spcBef>
              <a:spcAft>
                <a:spcPts val="0"/>
              </a:spcAft>
              <a:buSzPts val="1200"/>
              <a:buNone/>
              <a:defRPr/>
            </a:lvl3pPr>
            <a:lvl4pPr lvl="3">
              <a:spcBef>
                <a:spcPts val="800"/>
              </a:spcBef>
              <a:spcAft>
                <a:spcPts val="0"/>
              </a:spcAft>
              <a:buSzPts val="1200"/>
              <a:buNone/>
              <a:defRPr/>
            </a:lvl4pPr>
            <a:lvl5pPr lvl="4">
              <a:spcBef>
                <a:spcPts val="800"/>
              </a:spcBef>
              <a:spcAft>
                <a:spcPts val="0"/>
              </a:spcAft>
              <a:buSzPts val="1200"/>
              <a:buNone/>
              <a:defRPr/>
            </a:lvl5pPr>
            <a:lvl6pPr lvl="5">
              <a:spcBef>
                <a:spcPts val="800"/>
              </a:spcBef>
              <a:spcAft>
                <a:spcPts val="0"/>
              </a:spcAft>
              <a:buSzPts val="1200"/>
              <a:buNone/>
              <a:defRPr/>
            </a:lvl6pPr>
            <a:lvl7pPr lvl="6">
              <a:spcBef>
                <a:spcPts val="800"/>
              </a:spcBef>
              <a:spcAft>
                <a:spcPts val="0"/>
              </a:spcAft>
              <a:buSzPts val="1200"/>
              <a:buNone/>
              <a:defRPr/>
            </a:lvl7pPr>
            <a:lvl8pPr lvl="7">
              <a:spcBef>
                <a:spcPts val="800"/>
              </a:spcBef>
              <a:spcAft>
                <a:spcPts val="0"/>
              </a:spcAft>
              <a:buSzPts val="1200"/>
              <a:buNone/>
              <a:defRPr/>
            </a:lvl8pPr>
            <a:lvl9pPr lvl="8">
              <a:spcBef>
                <a:spcPts val="800"/>
              </a:spcBef>
              <a:spcAft>
                <a:spcPts val="800"/>
              </a:spcAft>
              <a:buSzPts val="1200"/>
              <a:buNone/>
              <a:defRPr/>
            </a:lvl9pPr>
          </a:lstStyle>
          <a:p>
            <a:endParaRPr/>
          </a:p>
        </p:txBody>
      </p:sp>
      <p:sp>
        <p:nvSpPr>
          <p:cNvPr id="966" name="Google Shape;966;p36"/>
          <p:cNvSpPr txBox="1">
            <a:spLocks noGrp="1"/>
          </p:cNvSpPr>
          <p:nvPr>
            <p:ph type="subTitle" idx="5"/>
          </p:nvPr>
        </p:nvSpPr>
        <p:spPr>
          <a:xfrm>
            <a:off x="7170900" y="1729575"/>
            <a:ext cx="786300" cy="3657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
              <a:buFont typeface="Manrope ExtraBold"/>
              <a:buNone/>
              <a:defRPr>
                <a:latin typeface="Manrope ExtraBold"/>
                <a:ea typeface="Manrope ExtraBold"/>
                <a:cs typeface="Manrope ExtraBold"/>
                <a:sym typeface="Manrope ExtraBold"/>
              </a:defRPr>
            </a:lvl1pPr>
            <a:lvl2pPr lvl="1">
              <a:spcBef>
                <a:spcPts val="800"/>
              </a:spcBef>
              <a:spcAft>
                <a:spcPts val="0"/>
              </a:spcAft>
              <a:buSzPts val="1200"/>
              <a:buNone/>
              <a:defRPr/>
            </a:lvl2pPr>
            <a:lvl3pPr lvl="2">
              <a:spcBef>
                <a:spcPts val="800"/>
              </a:spcBef>
              <a:spcAft>
                <a:spcPts val="0"/>
              </a:spcAft>
              <a:buSzPts val="1200"/>
              <a:buNone/>
              <a:defRPr/>
            </a:lvl3pPr>
            <a:lvl4pPr lvl="3">
              <a:spcBef>
                <a:spcPts val="800"/>
              </a:spcBef>
              <a:spcAft>
                <a:spcPts val="0"/>
              </a:spcAft>
              <a:buSzPts val="1200"/>
              <a:buNone/>
              <a:defRPr/>
            </a:lvl4pPr>
            <a:lvl5pPr lvl="4">
              <a:spcBef>
                <a:spcPts val="800"/>
              </a:spcBef>
              <a:spcAft>
                <a:spcPts val="0"/>
              </a:spcAft>
              <a:buSzPts val="1200"/>
              <a:buNone/>
              <a:defRPr/>
            </a:lvl5pPr>
            <a:lvl6pPr lvl="5">
              <a:spcBef>
                <a:spcPts val="800"/>
              </a:spcBef>
              <a:spcAft>
                <a:spcPts val="0"/>
              </a:spcAft>
              <a:buSzPts val="1200"/>
              <a:buNone/>
              <a:defRPr/>
            </a:lvl6pPr>
            <a:lvl7pPr lvl="6">
              <a:spcBef>
                <a:spcPts val="800"/>
              </a:spcBef>
              <a:spcAft>
                <a:spcPts val="0"/>
              </a:spcAft>
              <a:buSzPts val="1200"/>
              <a:buNone/>
              <a:defRPr/>
            </a:lvl7pPr>
            <a:lvl8pPr lvl="7">
              <a:spcBef>
                <a:spcPts val="800"/>
              </a:spcBef>
              <a:spcAft>
                <a:spcPts val="0"/>
              </a:spcAft>
              <a:buSzPts val="1200"/>
              <a:buNone/>
              <a:defRPr/>
            </a:lvl8pPr>
            <a:lvl9pPr lvl="8">
              <a:spcBef>
                <a:spcPts val="800"/>
              </a:spcBef>
              <a:spcAft>
                <a:spcPts val="800"/>
              </a:spcAft>
              <a:buSzPts val="1200"/>
              <a:buNone/>
              <a:defRPr/>
            </a:lvl9pPr>
          </a:lstStyle>
          <a:p>
            <a:endParaRPr/>
          </a:p>
        </p:txBody>
      </p:sp>
      <p:sp>
        <p:nvSpPr>
          <p:cNvPr id="967" name="Google Shape;967;p36"/>
          <p:cNvSpPr txBox="1">
            <a:spLocks noGrp="1"/>
          </p:cNvSpPr>
          <p:nvPr>
            <p:ph type="body" idx="6"/>
          </p:nvPr>
        </p:nvSpPr>
        <p:spPr>
          <a:xfrm>
            <a:off x="1304475" y="3171988"/>
            <a:ext cx="1371600" cy="694800"/>
          </a:xfrm>
          <a:prstGeom prst="rect">
            <a:avLst/>
          </a:prstGeom>
        </p:spPr>
        <p:txBody>
          <a:bodyPr spcFirstLastPara="1" wrap="square" lIns="91425" tIns="91425" rIns="91425" bIns="91425" anchor="t" anchorCtr="0">
            <a:noAutofit/>
          </a:bodyPr>
          <a:lstStyle>
            <a:lvl1pPr marL="457200" lvl="0" indent="-292100" algn="ctr">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lgn="ctr">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968" name="Google Shape;968;p36"/>
          <p:cNvSpPr txBox="1">
            <a:spLocks noGrp="1"/>
          </p:cNvSpPr>
          <p:nvPr>
            <p:ph type="body" idx="7"/>
          </p:nvPr>
        </p:nvSpPr>
        <p:spPr>
          <a:xfrm>
            <a:off x="3130375" y="3171988"/>
            <a:ext cx="1371600" cy="694800"/>
          </a:xfrm>
          <a:prstGeom prst="rect">
            <a:avLst/>
          </a:prstGeom>
        </p:spPr>
        <p:txBody>
          <a:bodyPr spcFirstLastPara="1" wrap="square" lIns="91425" tIns="91425" rIns="91425" bIns="91425" anchor="t" anchorCtr="0">
            <a:noAutofit/>
          </a:bodyPr>
          <a:lstStyle>
            <a:lvl1pPr marL="457200" lvl="0" indent="-292100" algn="ctr">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lgn="ctr">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969" name="Google Shape;969;p36"/>
          <p:cNvSpPr txBox="1">
            <a:spLocks noGrp="1"/>
          </p:cNvSpPr>
          <p:nvPr>
            <p:ph type="body" idx="8"/>
          </p:nvPr>
        </p:nvSpPr>
        <p:spPr>
          <a:xfrm>
            <a:off x="4980275" y="3171988"/>
            <a:ext cx="1371600" cy="694800"/>
          </a:xfrm>
          <a:prstGeom prst="rect">
            <a:avLst/>
          </a:prstGeom>
        </p:spPr>
        <p:txBody>
          <a:bodyPr spcFirstLastPara="1" wrap="square" lIns="91425" tIns="91425" rIns="91425" bIns="91425" anchor="t" anchorCtr="0">
            <a:noAutofit/>
          </a:bodyPr>
          <a:lstStyle>
            <a:lvl1pPr marL="457200" lvl="0" indent="-292100" algn="ctr">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lgn="ctr">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
        <p:nvSpPr>
          <p:cNvPr id="970" name="Google Shape;970;p36"/>
          <p:cNvSpPr txBox="1">
            <a:spLocks noGrp="1"/>
          </p:cNvSpPr>
          <p:nvPr>
            <p:ph type="body" idx="9"/>
          </p:nvPr>
        </p:nvSpPr>
        <p:spPr>
          <a:xfrm>
            <a:off x="6878250" y="3171988"/>
            <a:ext cx="1371600" cy="694800"/>
          </a:xfrm>
          <a:prstGeom prst="rect">
            <a:avLst/>
          </a:prstGeom>
        </p:spPr>
        <p:txBody>
          <a:bodyPr spcFirstLastPara="1" wrap="square" lIns="91425" tIns="91425" rIns="91425" bIns="91425" anchor="t" anchorCtr="0">
            <a:noAutofit/>
          </a:bodyPr>
          <a:lstStyle>
            <a:lvl1pPr marL="457200" lvl="0" indent="-292100" algn="ctr">
              <a:spcBef>
                <a:spcPts val="0"/>
              </a:spcBef>
              <a:spcAft>
                <a:spcPts val="0"/>
              </a:spcAft>
              <a:buSzPts val="1000"/>
              <a:buFont typeface="Manrope Medium"/>
              <a:buChar char="●"/>
              <a:defRPr sz="1000">
                <a:latin typeface="Manrope Medium"/>
                <a:ea typeface="Manrope Medium"/>
                <a:cs typeface="Manrope Medium"/>
                <a:sym typeface="Manrope Medium"/>
              </a:defRPr>
            </a:lvl1pPr>
            <a:lvl2pPr marL="914400" lvl="1"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2pPr>
            <a:lvl3pPr marL="1371600" lvl="2"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3pPr>
            <a:lvl4pPr marL="1828800" lvl="3"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4pPr>
            <a:lvl5pPr marL="2286000" lvl="4"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5pPr>
            <a:lvl6pPr marL="2743200" lvl="5"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6pPr>
            <a:lvl7pPr marL="3200400" lvl="6"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7pPr>
            <a:lvl8pPr marL="3657600" lvl="7" indent="-292100" algn="ctr">
              <a:spcBef>
                <a:spcPts val="800"/>
              </a:spcBef>
              <a:spcAft>
                <a:spcPts val="0"/>
              </a:spcAft>
              <a:buSzPts val="1000"/>
              <a:buFont typeface="Manrope Medium"/>
              <a:buChar char="○"/>
              <a:defRPr sz="1000">
                <a:latin typeface="Manrope Medium"/>
                <a:ea typeface="Manrope Medium"/>
                <a:cs typeface="Manrope Medium"/>
                <a:sym typeface="Manrope Medium"/>
              </a:defRPr>
            </a:lvl8pPr>
            <a:lvl9pPr marL="4114800" lvl="8" indent="-292100" algn="ctr">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71"/>
        <p:cNvGrpSpPr/>
        <p:nvPr/>
      </p:nvGrpSpPr>
      <p:grpSpPr>
        <a:xfrm>
          <a:off x="0" y="0"/>
          <a:ext cx="0" cy="0"/>
          <a:chOff x="0" y="0"/>
          <a:chExt cx="0" cy="0"/>
        </a:xfrm>
      </p:grpSpPr>
      <p:sp>
        <p:nvSpPr>
          <p:cNvPr id="972" name="Google Shape;972;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sp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73" name="Google Shape;973;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spAutoFit/>
          </a:bodyPr>
          <a:lstStyle>
            <a:lvl1pPr lvl="0" algn="ctr">
              <a:lnSpc>
                <a:spcPct val="100000"/>
              </a:lnSpc>
              <a:spcBef>
                <a:spcPts val="0"/>
              </a:spcBef>
              <a:spcAft>
                <a:spcPts val="0"/>
              </a:spcAft>
              <a:buSzPts val="2800"/>
              <a:buNone/>
              <a:defRPr sz="2800"/>
            </a:lvl1pPr>
            <a:lvl2pPr lvl="1" algn="ctr">
              <a:lnSpc>
                <a:spcPct val="100000"/>
              </a:lnSpc>
              <a:spcBef>
                <a:spcPts val="800"/>
              </a:spcBef>
              <a:spcAft>
                <a:spcPts val="0"/>
              </a:spcAft>
              <a:buSzPts val="2800"/>
              <a:buNone/>
              <a:defRPr sz="2800"/>
            </a:lvl2pPr>
            <a:lvl3pPr lvl="2" algn="ctr">
              <a:lnSpc>
                <a:spcPct val="100000"/>
              </a:lnSpc>
              <a:spcBef>
                <a:spcPts val="800"/>
              </a:spcBef>
              <a:spcAft>
                <a:spcPts val="0"/>
              </a:spcAft>
              <a:buSzPts val="2800"/>
              <a:buNone/>
              <a:defRPr sz="2800"/>
            </a:lvl3pPr>
            <a:lvl4pPr lvl="3" algn="ctr">
              <a:lnSpc>
                <a:spcPct val="100000"/>
              </a:lnSpc>
              <a:spcBef>
                <a:spcPts val="800"/>
              </a:spcBef>
              <a:spcAft>
                <a:spcPts val="0"/>
              </a:spcAft>
              <a:buSzPts val="2800"/>
              <a:buNone/>
              <a:defRPr sz="2800"/>
            </a:lvl4pPr>
            <a:lvl5pPr lvl="4" algn="ctr">
              <a:lnSpc>
                <a:spcPct val="100000"/>
              </a:lnSpc>
              <a:spcBef>
                <a:spcPts val="800"/>
              </a:spcBef>
              <a:spcAft>
                <a:spcPts val="0"/>
              </a:spcAft>
              <a:buSzPts val="2800"/>
              <a:buNone/>
              <a:defRPr sz="2800"/>
            </a:lvl5pPr>
            <a:lvl6pPr lvl="5" algn="ctr">
              <a:lnSpc>
                <a:spcPct val="100000"/>
              </a:lnSpc>
              <a:spcBef>
                <a:spcPts val="800"/>
              </a:spcBef>
              <a:spcAft>
                <a:spcPts val="0"/>
              </a:spcAft>
              <a:buSzPts val="2800"/>
              <a:buNone/>
              <a:defRPr sz="2800"/>
            </a:lvl6pPr>
            <a:lvl7pPr lvl="6" algn="ctr">
              <a:lnSpc>
                <a:spcPct val="100000"/>
              </a:lnSpc>
              <a:spcBef>
                <a:spcPts val="800"/>
              </a:spcBef>
              <a:spcAft>
                <a:spcPts val="0"/>
              </a:spcAft>
              <a:buSzPts val="2800"/>
              <a:buNone/>
              <a:defRPr sz="2800"/>
            </a:lvl7pPr>
            <a:lvl8pPr lvl="7" algn="ctr">
              <a:lnSpc>
                <a:spcPct val="100000"/>
              </a:lnSpc>
              <a:spcBef>
                <a:spcPts val="800"/>
              </a:spcBef>
              <a:spcAft>
                <a:spcPts val="0"/>
              </a:spcAft>
              <a:buSzPts val="2800"/>
              <a:buNone/>
              <a:defRPr sz="2800"/>
            </a:lvl8pPr>
            <a:lvl9pPr lvl="8" algn="ctr">
              <a:lnSpc>
                <a:spcPct val="100000"/>
              </a:lnSpc>
              <a:spcBef>
                <a:spcPts val="800"/>
              </a:spcBef>
              <a:spcAft>
                <a:spcPts val="0"/>
              </a:spcAft>
              <a:buSzPts val="2800"/>
              <a:buNone/>
              <a:defRPr sz="2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974"/>
        <p:cNvGrpSpPr/>
        <p:nvPr/>
      </p:nvGrpSpPr>
      <p:grpSpPr>
        <a:xfrm>
          <a:off x="0" y="0"/>
          <a:ext cx="0" cy="0"/>
          <a:chOff x="0" y="0"/>
          <a:chExt cx="0" cy="0"/>
        </a:xfrm>
      </p:grpSpPr>
      <p:sp>
        <p:nvSpPr>
          <p:cNvPr id="975" name="Google Shape;975;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sp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976"/>
        <p:cNvGrpSpPr/>
        <p:nvPr/>
      </p:nvGrpSpPr>
      <p:grpSpPr>
        <a:xfrm>
          <a:off x="0" y="0"/>
          <a:ext cx="0" cy="0"/>
          <a:chOff x="0" y="0"/>
          <a:chExt cx="0" cy="0"/>
        </a:xfrm>
      </p:grpSpPr>
      <p:sp>
        <p:nvSpPr>
          <p:cNvPr id="977" name="Google Shape;977;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78" name="Google Shape;978;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979"/>
        <p:cNvGrpSpPr/>
        <p:nvPr/>
      </p:nvGrpSpPr>
      <p:grpSpPr>
        <a:xfrm>
          <a:off x="0" y="0"/>
          <a:ext cx="0" cy="0"/>
          <a:chOff x="0" y="0"/>
          <a:chExt cx="0" cy="0"/>
        </a:xfrm>
      </p:grpSpPr>
      <p:sp>
        <p:nvSpPr>
          <p:cNvPr id="980" name="Google Shape;980;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81" name="Google Shape;981;p4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982" name="Google Shape;982;p4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83"/>
        <p:cNvGrpSpPr/>
        <p:nvPr/>
      </p:nvGrpSpPr>
      <p:grpSpPr>
        <a:xfrm>
          <a:off x="0" y="0"/>
          <a:ext cx="0" cy="0"/>
          <a:chOff x="0" y="0"/>
          <a:chExt cx="0" cy="0"/>
        </a:xfrm>
      </p:grpSpPr>
      <p:sp>
        <p:nvSpPr>
          <p:cNvPr id="984" name="Google Shape;98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85"/>
        <p:cNvGrpSpPr/>
        <p:nvPr/>
      </p:nvGrpSpPr>
      <p:grpSpPr>
        <a:xfrm>
          <a:off x="0" y="0"/>
          <a:ext cx="0" cy="0"/>
          <a:chOff x="0" y="0"/>
          <a:chExt cx="0" cy="0"/>
        </a:xfrm>
      </p:grpSpPr>
      <p:sp>
        <p:nvSpPr>
          <p:cNvPr id="986" name="Google Shape;986;p4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87" name="Google Shape;987;p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88"/>
        <p:cNvGrpSpPr/>
        <p:nvPr/>
      </p:nvGrpSpPr>
      <p:grpSpPr>
        <a:xfrm>
          <a:off x="0" y="0"/>
          <a:ext cx="0" cy="0"/>
          <a:chOff x="0" y="0"/>
          <a:chExt cx="0" cy="0"/>
        </a:xfrm>
      </p:grpSpPr>
      <p:sp>
        <p:nvSpPr>
          <p:cNvPr id="989" name="Google Shape;989;p4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sp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90"/>
        <p:cNvGrpSpPr/>
        <p:nvPr/>
      </p:nvGrpSpPr>
      <p:grpSpPr>
        <a:xfrm>
          <a:off x="0" y="0"/>
          <a:ext cx="0" cy="0"/>
          <a:chOff x="0" y="0"/>
          <a:chExt cx="0" cy="0"/>
        </a:xfrm>
      </p:grpSpPr>
      <p:sp>
        <p:nvSpPr>
          <p:cNvPr id="991" name="Google Shape;991;p4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2" name="Google Shape;992;p4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spAutoFit/>
          </a:bodyPr>
          <a:lstStyle>
            <a:lvl1pPr lvl="0" algn="ctr">
              <a:lnSpc>
                <a:spcPct val="100000"/>
              </a:lnSpc>
              <a:spcBef>
                <a:spcPts val="0"/>
              </a:spcBef>
              <a:spcAft>
                <a:spcPts val="0"/>
              </a:spcAft>
              <a:buSzPts val="2100"/>
              <a:buNone/>
              <a:defRPr sz="2100"/>
            </a:lvl1pPr>
            <a:lvl2pPr lvl="1" algn="ctr">
              <a:lnSpc>
                <a:spcPct val="100000"/>
              </a:lnSpc>
              <a:spcBef>
                <a:spcPts val="800"/>
              </a:spcBef>
              <a:spcAft>
                <a:spcPts val="0"/>
              </a:spcAft>
              <a:buSzPts val="2100"/>
              <a:buNone/>
              <a:defRPr sz="2100"/>
            </a:lvl2pPr>
            <a:lvl3pPr lvl="2" algn="ctr">
              <a:lnSpc>
                <a:spcPct val="100000"/>
              </a:lnSpc>
              <a:spcBef>
                <a:spcPts val="800"/>
              </a:spcBef>
              <a:spcAft>
                <a:spcPts val="0"/>
              </a:spcAft>
              <a:buSzPts val="2100"/>
              <a:buNone/>
              <a:defRPr sz="2100"/>
            </a:lvl3pPr>
            <a:lvl4pPr lvl="3" algn="ctr">
              <a:lnSpc>
                <a:spcPct val="100000"/>
              </a:lnSpc>
              <a:spcBef>
                <a:spcPts val="800"/>
              </a:spcBef>
              <a:spcAft>
                <a:spcPts val="0"/>
              </a:spcAft>
              <a:buSzPts val="2100"/>
              <a:buNone/>
              <a:defRPr sz="2100"/>
            </a:lvl4pPr>
            <a:lvl5pPr lvl="4" algn="ctr">
              <a:lnSpc>
                <a:spcPct val="100000"/>
              </a:lnSpc>
              <a:spcBef>
                <a:spcPts val="800"/>
              </a:spcBef>
              <a:spcAft>
                <a:spcPts val="0"/>
              </a:spcAft>
              <a:buSzPts val="2100"/>
              <a:buNone/>
              <a:defRPr sz="2100"/>
            </a:lvl5pPr>
            <a:lvl6pPr lvl="5" algn="ctr">
              <a:lnSpc>
                <a:spcPct val="100000"/>
              </a:lnSpc>
              <a:spcBef>
                <a:spcPts val="800"/>
              </a:spcBef>
              <a:spcAft>
                <a:spcPts val="0"/>
              </a:spcAft>
              <a:buSzPts val="2100"/>
              <a:buNone/>
              <a:defRPr sz="2100"/>
            </a:lvl6pPr>
            <a:lvl7pPr lvl="6" algn="ctr">
              <a:lnSpc>
                <a:spcPct val="100000"/>
              </a:lnSpc>
              <a:spcBef>
                <a:spcPts val="800"/>
              </a:spcBef>
              <a:spcAft>
                <a:spcPts val="0"/>
              </a:spcAft>
              <a:buSzPts val="2100"/>
              <a:buNone/>
              <a:defRPr sz="2100"/>
            </a:lvl7pPr>
            <a:lvl8pPr lvl="7" algn="ctr">
              <a:lnSpc>
                <a:spcPct val="100000"/>
              </a:lnSpc>
              <a:spcBef>
                <a:spcPts val="800"/>
              </a:spcBef>
              <a:spcAft>
                <a:spcPts val="0"/>
              </a:spcAft>
              <a:buSzPts val="2100"/>
              <a:buNone/>
              <a:defRPr sz="2100"/>
            </a:lvl8pPr>
            <a:lvl9pPr lvl="8" algn="ctr">
              <a:lnSpc>
                <a:spcPct val="100000"/>
              </a:lnSpc>
              <a:spcBef>
                <a:spcPts val="800"/>
              </a:spcBef>
              <a:spcAft>
                <a:spcPts val="0"/>
              </a:spcAft>
              <a:buSzPts val="2100"/>
              <a:buNone/>
              <a:defRPr sz="2100"/>
            </a:lvl9pPr>
          </a:lstStyle>
          <a:p>
            <a:endParaRPr/>
          </a:p>
        </p:txBody>
      </p:sp>
      <p:sp>
        <p:nvSpPr>
          <p:cNvPr id="993" name="Google Shape;993;p4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94"/>
        <p:cNvGrpSpPr/>
        <p:nvPr/>
      </p:nvGrpSpPr>
      <p:grpSpPr>
        <a:xfrm>
          <a:off x="0" y="0"/>
          <a:ext cx="0" cy="0"/>
          <a:chOff x="0" y="0"/>
          <a:chExt cx="0" cy="0"/>
        </a:xfrm>
      </p:grpSpPr>
      <p:sp>
        <p:nvSpPr>
          <p:cNvPr id="995" name="Google Shape;995;p4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spAutoFit/>
          </a:bodyPr>
          <a:lstStyle>
            <a:lvl1pPr marL="457200" lvl="0" indent="-228600">
              <a:lnSpc>
                <a:spcPct val="100000"/>
              </a:lnSpc>
              <a:spcBef>
                <a:spcPts val="0"/>
              </a:spcBef>
              <a:spcAft>
                <a:spcPts val="0"/>
              </a:spcAft>
              <a:buSzPts val="1200"/>
              <a:buNone/>
              <a:defRPr/>
            </a:lvl1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96"/>
        <p:cNvGrpSpPr/>
        <p:nvPr/>
      </p:nvGrpSpPr>
      <p:grpSpPr>
        <a:xfrm>
          <a:off x="0" y="0"/>
          <a:ext cx="0" cy="0"/>
          <a:chOff x="0" y="0"/>
          <a:chExt cx="0" cy="0"/>
        </a:xfrm>
      </p:grpSpPr>
      <p:sp>
        <p:nvSpPr>
          <p:cNvPr id="997" name="Google Shape;997;p4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sp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98" name="Google Shape;998;p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spAutoFit/>
          </a:bodyPr>
          <a:lstStyle>
            <a:lvl1pPr marL="457200" lvl="0" indent="-304800" algn="ctr">
              <a:spcBef>
                <a:spcPts val="0"/>
              </a:spcBef>
              <a:spcAft>
                <a:spcPts val="0"/>
              </a:spcAft>
              <a:buSzPts val="1200"/>
              <a:buChar char="●"/>
              <a:defRPr/>
            </a:lvl1pPr>
            <a:lvl2pPr marL="914400" lvl="1" indent="-304800" algn="ctr">
              <a:spcBef>
                <a:spcPts val="800"/>
              </a:spcBef>
              <a:spcAft>
                <a:spcPts val="0"/>
              </a:spcAft>
              <a:buSzPts val="1200"/>
              <a:buChar char="○"/>
              <a:defRPr/>
            </a:lvl2pPr>
            <a:lvl3pPr marL="1371600" lvl="2" indent="-304800" algn="ctr">
              <a:spcBef>
                <a:spcPts val="800"/>
              </a:spcBef>
              <a:spcAft>
                <a:spcPts val="0"/>
              </a:spcAft>
              <a:buSzPts val="1200"/>
              <a:buChar char="■"/>
              <a:defRPr/>
            </a:lvl3pPr>
            <a:lvl4pPr marL="1828800" lvl="3" indent="-304800" algn="ctr">
              <a:spcBef>
                <a:spcPts val="800"/>
              </a:spcBef>
              <a:spcAft>
                <a:spcPts val="0"/>
              </a:spcAft>
              <a:buSzPts val="1200"/>
              <a:buChar char="●"/>
              <a:defRPr/>
            </a:lvl4pPr>
            <a:lvl5pPr marL="2286000" lvl="4" indent="-304800" algn="ctr">
              <a:spcBef>
                <a:spcPts val="800"/>
              </a:spcBef>
              <a:spcAft>
                <a:spcPts val="0"/>
              </a:spcAft>
              <a:buSzPts val="1200"/>
              <a:buChar char="○"/>
              <a:defRPr/>
            </a:lvl5pPr>
            <a:lvl6pPr marL="2743200" lvl="5" indent="-304800" algn="ctr">
              <a:spcBef>
                <a:spcPts val="800"/>
              </a:spcBef>
              <a:spcAft>
                <a:spcPts val="0"/>
              </a:spcAft>
              <a:buSzPts val="1200"/>
              <a:buChar char="■"/>
              <a:defRPr/>
            </a:lvl6pPr>
            <a:lvl7pPr marL="3200400" lvl="6" indent="-304800" algn="ctr">
              <a:spcBef>
                <a:spcPts val="800"/>
              </a:spcBef>
              <a:spcAft>
                <a:spcPts val="0"/>
              </a:spcAft>
              <a:buSzPts val="1200"/>
              <a:buChar char="●"/>
              <a:defRPr/>
            </a:lvl7pPr>
            <a:lvl8pPr marL="3657600" lvl="7" indent="-304800" algn="ctr">
              <a:spcBef>
                <a:spcPts val="800"/>
              </a:spcBef>
              <a:spcAft>
                <a:spcPts val="0"/>
              </a:spcAft>
              <a:buSzPts val="1200"/>
              <a:buChar char="○"/>
              <a:defRPr/>
            </a:lvl8pPr>
            <a:lvl9pPr marL="4114800" lvl="8" indent="-304800" algn="ctr">
              <a:spcBef>
                <a:spcPts val="800"/>
              </a:spcBef>
              <a:spcAft>
                <a:spcPts val="800"/>
              </a:spcAft>
              <a:buSzPts val="12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99"/>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000"/>
        <p:cNvGrpSpPr/>
        <p:nvPr/>
      </p:nvGrpSpPr>
      <p:grpSpPr>
        <a:xfrm>
          <a:off x="0" y="0"/>
          <a:ext cx="0" cy="0"/>
          <a:chOff x="0" y="0"/>
          <a:chExt cx="0" cy="0"/>
        </a:xfrm>
      </p:grpSpPr>
      <p:sp>
        <p:nvSpPr>
          <p:cNvPr id="1001" name="Google Shape;1001;p48"/>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sp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02" name="Google Shape;1002;p48"/>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
        <p:nvSpPr>
          <p:cNvPr id="1003" name="Google Shape;1003;p48"/>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
        <p:nvSpPr>
          <p:cNvPr id="1004" name="Google Shape;1004;p48"/>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
        <p:nvSpPr>
          <p:cNvPr id="1005" name="Google Shape;1005;p48"/>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
        <p:nvSpPr>
          <p:cNvPr id="1006" name="Google Shape;1006;p48"/>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
        <p:nvSpPr>
          <p:cNvPr id="1007" name="Google Shape;1007;p48"/>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1008"/>
        <p:cNvGrpSpPr/>
        <p:nvPr/>
      </p:nvGrpSpPr>
      <p:grpSpPr>
        <a:xfrm>
          <a:off x="0" y="0"/>
          <a:ext cx="0" cy="0"/>
          <a:chOff x="0" y="0"/>
          <a:chExt cx="0" cy="0"/>
        </a:xfrm>
      </p:grpSpPr>
      <p:sp>
        <p:nvSpPr>
          <p:cNvPr id="1009" name="Google Shape;1009;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10" name="Google Shape;1010;p49"/>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11" name="Google Shape;1011;p49"/>
          <p:cNvSpPr>
            <a:spLocks noGrp="1"/>
          </p:cNvSpPr>
          <p:nvPr>
            <p:ph type="pic" idx="2"/>
          </p:nvPr>
        </p:nvSpPr>
        <p:spPr>
          <a:xfrm>
            <a:off x="4992024" y="1152775"/>
            <a:ext cx="3840300" cy="34164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1012"/>
        <p:cNvGrpSpPr/>
        <p:nvPr/>
      </p:nvGrpSpPr>
      <p:grpSpPr>
        <a:xfrm>
          <a:off x="0" y="0"/>
          <a:ext cx="0" cy="0"/>
          <a:chOff x="0" y="0"/>
          <a:chExt cx="0" cy="0"/>
        </a:xfrm>
      </p:grpSpPr>
      <p:sp>
        <p:nvSpPr>
          <p:cNvPr id="1013" name="Google Shape;1013;p50"/>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14" name="Google Shape;1014;p50"/>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15" name="Google Shape;1015;p50"/>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16" name="Google Shape;1016;p50"/>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
        <p:nvSpPr>
          <p:cNvPr id="1017" name="Google Shape;1017;p50"/>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1018"/>
        <p:cNvGrpSpPr/>
        <p:nvPr/>
      </p:nvGrpSpPr>
      <p:grpSpPr>
        <a:xfrm>
          <a:off x="0" y="0"/>
          <a:ext cx="0" cy="0"/>
          <a:chOff x="0" y="0"/>
          <a:chExt cx="0" cy="0"/>
        </a:xfrm>
      </p:grpSpPr>
      <p:sp>
        <p:nvSpPr>
          <p:cNvPr id="1019" name="Google Shape;1019;p51"/>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20" name="Google Shape;1020;p51"/>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21" name="Google Shape;1021;p51"/>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22" name="Google Shape;1022;p51"/>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
        <p:nvSpPr>
          <p:cNvPr id="1023" name="Google Shape;1023;p51"/>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
        <p:nvSpPr>
          <p:cNvPr id="1024" name="Google Shape;1024;p51"/>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a:endParaRPr/>
          </a:p>
        </p:txBody>
      </p:sp>
      <p:sp>
        <p:nvSpPr>
          <p:cNvPr id="1025" name="Google Shape;1025;p51"/>
          <p:cNvSpPr txBox="1">
            <a:spLocks noGrp="1"/>
          </p:cNvSpPr>
          <p:nvPr>
            <p:ph type="body" idx="6"/>
          </p:nvPr>
        </p:nvSpPr>
        <p:spPr>
          <a:xfrm>
            <a:off x="621227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1026"/>
        <p:cNvGrpSpPr/>
        <p:nvPr/>
      </p:nvGrpSpPr>
      <p:grpSpPr>
        <a:xfrm>
          <a:off x="0" y="0"/>
          <a:ext cx="0" cy="0"/>
          <a:chOff x="0" y="0"/>
          <a:chExt cx="0" cy="0"/>
        </a:xfrm>
      </p:grpSpPr>
      <p:sp>
        <p:nvSpPr>
          <p:cNvPr id="1027" name="Google Shape;102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28" name="Google Shape;1028;p52"/>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1029"/>
        <p:cNvGrpSpPr/>
        <p:nvPr/>
      </p:nvGrpSpPr>
      <p:grpSpPr>
        <a:xfrm>
          <a:off x="0" y="0"/>
          <a:ext cx="0" cy="0"/>
          <a:chOff x="0" y="0"/>
          <a:chExt cx="0" cy="0"/>
        </a:xfrm>
      </p:grpSpPr>
      <p:sp>
        <p:nvSpPr>
          <p:cNvPr id="1030" name="Google Shape;1030;p53"/>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31" name="Google Shape;1031;p53"/>
          <p:cNvSpPr>
            <a:spLocks noGrp="1"/>
          </p:cNvSpPr>
          <p:nvPr>
            <p:ph type="pic" idx="2"/>
          </p:nvPr>
        </p:nvSpPr>
        <p:spPr>
          <a:xfrm>
            <a:off x="4804825" y="1133300"/>
            <a:ext cx="4027500" cy="2392800"/>
          </a:xfrm>
          <a:prstGeom prst="rect">
            <a:avLst/>
          </a:prstGeom>
          <a:noFill/>
          <a:ln>
            <a:noFill/>
          </a:ln>
        </p:spPr>
      </p:sp>
      <p:sp>
        <p:nvSpPr>
          <p:cNvPr id="1032" name="Google Shape;1032;p53"/>
          <p:cNvSpPr>
            <a:spLocks noGrp="1"/>
          </p:cNvSpPr>
          <p:nvPr>
            <p:ph type="pic" idx="3"/>
          </p:nvPr>
        </p:nvSpPr>
        <p:spPr>
          <a:xfrm>
            <a:off x="311725" y="1133300"/>
            <a:ext cx="4027500" cy="2392800"/>
          </a:xfrm>
          <a:prstGeom prst="rect">
            <a:avLst/>
          </a:prstGeom>
          <a:noFill/>
          <a:ln>
            <a:noFill/>
          </a:ln>
        </p:spPr>
      </p:sp>
      <p:sp>
        <p:nvSpPr>
          <p:cNvPr id="1033" name="Google Shape;1033;p53"/>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34" name="Google Shape;1034;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35" name="Google Shape;1035;p53"/>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a:endParaRPr/>
          </a:p>
        </p:txBody>
      </p:sp>
      <p:sp>
        <p:nvSpPr>
          <p:cNvPr id="1036" name="Google Shape;1036;p53"/>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1037"/>
        <p:cNvGrpSpPr/>
        <p:nvPr/>
      </p:nvGrpSpPr>
      <p:grpSpPr>
        <a:xfrm>
          <a:off x="0" y="0"/>
          <a:ext cx="0" cy="0"/>
          <a:chOff x="0" y="0"/>
          <a:chExt cx="0" cy="0"/>
        </a:xfrm>
      </p:grpSpPr>
      <p:sp>
        <p:nvSpPr>
          <p:cNvPr id="1038" name="Google Shape;1038;p54"/>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39" name="Google Shape;1039;p54"/>
          <p:cNvSpPr>
            <a:spLocks noGrp="1"/>
          </p:cNvSpPr>
          <p:nvPr>
            <p:ph type="pic" idx="2"/>
          </p:nvPr>
        </p:nvSpPr>
        <p:spPr>
          <a:xfrm>
            <a:off x="6205225" y="1128325"/>
            <a:ext cx="2627100" cy="2273100"/>
          </a:xfrm>
          <a:prstGeom prst="rect">
            <a:avLst/>
          </a:prstGeom>
          <a:noFill/>
          <a:ln>
            <a:noFill/>
          </a:ln>
        </p:spPr>
      </p:sp>
      <p:sp>
        <p:nvSpPr>
          <p:cNvPr id="1040" name="Google Shape;1040;p54"/>
          <p:cNvSpPr>
            <a:spLocks noGrp="1"/>
          </p:cNvSpPr>
          <p:nvPr>
            <p:ph type="pic" idx="3"/>
          </p:nvPr>
        </p:nvSpPr>
        <p:spPr>
          <a:xfrm>
            <a:off x="311725" y="1128325"/>
            <a:ext cx="2627100" cy="2273100"/>
          </a:xfrm>
          <a:prstGeom prst="rect">
            <a:avLst/>
          </a:prstGeom>
          <a:noFill/>
          <a:ln>
            <a:noFill/>
          </a:ln>
        </p:spPr>
      </p:sp>
      <p:sp>
        <p:nvSpPr>
          <p:cNvPr id="1041" name="Google Shape;1041;p54"/>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42" name="Google Shape;1042;p54"/>
          <p:cNvSpPr>
            <a:spLocks noGrp="1"/>
          </p:cNvSpPr>
          <p:nvPr>
            <p:ph type="pic" idx="5"/>
          </p:nvPr>
        </p:nvSpPr>
        <p:spPr>
          <a:xfrm>
            <a:off x="3255250" y="1128325"/>
            <a:ext cx="2627100" cy="2273100"/>
          </a:xfrm>
          <a:prstGeom prst="rect">
            <a:avLst/>
          </a:prstGeom>
          <a:noFill/>
          <a:ln>
            <a:noFill/>
          </a:ln>
        </p:spPr>
      </p:sp>
      <p:sp>
        <p:nvSpPr>
          <p:cNvPr id="1043" name="Google Shape;1043;p54"/>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1044" name="Google Shape;1044;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45" name="Google Shape;1045;p54"/>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a:endParaRPr/>
          </a:p>
        </p:txBody>
      </p:sp>
      <p:sp>
        <p:nvSpPr>
          <p:cNvPr id="1046" name="Google Shape;1046;p54"/>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a:endParaRPr/>
          </a:p>
        </p:txBody>
      </p:sp>
      <p:sp>
        <p:nvSpPr>
          <p:cNvPr id="1047" name="Google Shape;1047;p54"/>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1048"/>
        <p:cNvGrpSpPr/>
        <p:nvPr/>
      </p:nvGrpSpPr>
      <p:grpSpPr>
        <a:xfrm>
          <a:off x="0" y="0"/>
          <a:ext cx="0" cy="0"/>
          <a:chOff x="0" y="0"/>
          <a:chExt cx="0" cy="0"/>
        </a:xfrm>
      </p:grpSpPr>
      <p:sp>
        <p:nvSpPr>
          <p:cNvPr id="1049" name="Google Shape;1049;p55"/>
          <p:cNvSpPr>
            <a:spLocks noGrp="1"/>
          </p:cNvSpPr>
          <p:nvPr>
            <p:ph type="pic" idx="2"/>
          </p:nvPr>
        </p:nvSpPr>
        <p:spPr>
          <a:xfrm>
            <a:off x="311700" y="445025"/>
            <a:ext cx="8520600" cy="42183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1050"/>
        <p:cNvGrpSpPr/>
        <p:nvPr/>
      </p:nvGrpSpPr>
      <p:grpSpPr>
        <a:xfrm>
          <a:off x="0" y="0"/>
          <a:ext cx="0" cy="0"/>
          <a:chOff x="0" y="0"/>
          <a:chExt cx="0" cy="0"/>
        </a:xfrm>
      </p:grpSpPr>
      <p:sp>
        <p:nvSpPr>
          <p:cNvPr id="1051" name="Google Shape;1051;p56"/>
          <p:cNvSpPr>
            <a:spLocks noGrp="1"/>
          </p:cNvSpPr>
          <p:nvPr>
            <p:ph type="pic" idx="2"/>
          </p:nvPr>
        </p:nvSpPr>
        <p:spPr>
          <a:xfrm>
            <a:off x="3389600" y="118913"/>
            <a:ext cx="1643700" cy="1535100"/>
          </a:xfrm>
          <a:prstGeom prst="rect">
            <a:avLst/>
          </a:prstGeom>
          <a:noFill/>
          <a:ln>
            <a:noFill/>
          </a:ln>
        </p:spPr>
      </p:sp>
      <p:sp>
        <p:nvSpPr>
          <p:cNvPr id="1052" name="Google Shape;1052;p56"/>
          <p:cNvSpPr>
            <a:spLocks noGrp="1"/>
          </p:cNvSpPr>
          <p:nvPr>
            <p:ph type="pic" idx="3"/>
          </p:nvPr>
        </p:nvSpPr>
        <p:spPr>
          <a:xfrm>
            <a:off x="5195935" y="118913"/>
            <a:ext cx="1643700" cy="1535100"/>
          </a:xfrm>
          <a:prstGeom prst="rect">
            <a:avLst/>
          </a:prstGeom>
          <a:noFill/>
          <a:ln>
            <a:noFill/>
          </a:ln>
        </p:spPr>
      </p:sp>
      <p:sp>
        <p:nvSpPr>
          <p:cNvPr id="1053" name="Google Shape;1053;p56"/>
          <p:cNvSpPr>
            <a:spLocks noGrp="1"/>
          </p:cNvSpPr>
          <p:nvPr>
            <p:ph type="pic" idx="4"/>
          </p:nvPr>
        </p:nvSpPr>
        <p:spPr>
          <a:xfrm>
            <a:off x="7002270" y="118913"/>
            <a:ext cx="1643700" cy="1535100"/>
          </a:xfrm>
          <a:prstGeom prst="rect">
            <a:avLst/>
          </a:prstGeom>
          <a:noFill/>
          <a:ln>
            <a:noFill/>
          </a:ln>
        </p:spPr>
      </p:sp>
      <p:sp>
        <p:nvSpPr>
          <p:cNvPr id="1054" name="Google Shape;1054;p56"/>
          <p:cNvSpPr>
            <a:spLocks noGrp="1"/>
          </p:cNvSpPr>
          <p:nvPr>
            <p:ph type="pic" idx="5"/>
          </p:nvPr>
        </p:nvSpPr>
        <p:spPr>
          <a:xfrm>
            <a:off x="3389588" y="1804212"/>
            <a:ext cx="1643700" cy="1535100"/>
          </a:xfrm>
          <a:prstGeom prst="rect">
            <a:avLst/>
          </a:prstGeom>
          <a:noFill/>
          <a:ln>
            <a:noFill/>
          </a:ln>
        </p:spPr>
      </p:sp>
      <p:sp>
        <p:nvSpPr>
          <p:cNvPr id="1055" name="Google Shape;1055;p56"/>
          <p:cNvSpPr>
            <a:spLocks noGrp="1"/>
          </p:cNvSpPr>
          <p:nvPr>
            <p:ph type="pic" idx="6"/>
          </p:nvPr>
        </p:nvSpPr>
        <p:spPr>
          <a:xfrm>
            <a:off x="5195922" y="1804212"/>
            <a:ext cx="1643700" cy="1535100"/>
          </a:xfrm>
          <a:prstGeom prst="rect">
            <a:avLst/>
          </a:prstGeom>
          <a:noFill/>
          <a:ln>
            <a:noFill/>
          </a:ln>
        </p:spPr>
      </p:sp>
      <p:sp>
        <p:nvSpPr>
          <p:cNvPr id="1056" name="Google Shape;1056;p56"/>
          <p:cNvSpPr>
            <a:spLocks noGrp="1"/>
          </p:cNvSpPr>
          <p:nvPr>
            <p:ph type="pic" idx="7"/>
          </p:nvPr>
        </p:nvSpPr>
        <p:spPr>
          <a:xfrm>
            <a:off x="7002257" y="1804212"/>
            <a:ext cx="1643700" cy="1535100"/>
          </a:xfrm>
          <a:prstGeom prst="rect">
            <a:avLst/>
          </a:prstGeom>
          <a:noFill/>
          <a:ln>
            <a:noFill/>
          </a:ln>
        </p:spPr>
      </p:sp>
      <p:sp>
        <p:nvSpPr>
          <p:cNvPr id="1057" name="Google Shape;1057;p56"/>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058" name="Google Shape;1058;p56"/>
          <p:cNvSpPr>
            <a:spLocks noGrp="1"/>
          </p:cNvSpPr>
          <p:nvPr>
            <p:ph type="pic" idx="8"/>
          </p:nvPr>
        </p:nvSpPr>
        <p:spPr>
          <a:xfrm>
            <a:off x="3389588" y="3489487"/>
            <a:ext cx="1643700" cy="1535100"/>
          </a:xfrm>
          <a:prstGeom prst="rect">
            <a:avLst/>
          </a:prstGeom>
          <a:noFill/>
          <a:ln>
            <a:noFill/>
          </a:ln>
        </p:spPr>
      </p:sp>
      <p:sp>
        <p:nvSpPr>
          <p:cNvPr id="1059" name="Google Shape;1059;p56"/>
          <p:cNvSpPr>
            <a:spLocks noGrp="1"/>
          </p:cNvSpPr>
          <p:nvPr>
            <p:ph type="pic" idx="9"/>
          </p:nvPr>
        </p:nvSpPr>
        <p:spPr>
          <a:xfrm>
            <a:off x="5195922" y="3489487"/>
            <a:ext cx="1643700" cy="1535100"/>
          </a:xfrm>
          <a:prstGeom prst="rect">
            <a:avLst/>
          </a:prstGeom>
          <a:noFill/>
          <a:ln>
            <a:noFill/>
          </a:ln>
        </p:spPr>
      </p:sp>
      <p:sp>
        <p:nvSpPr>
          <p:cNvPr id="1060" name="Google Shape;1060;p56"/>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228600" y="1452125"/>
            <a:ext cx="5760600" cy="3460200"/>
          </a:xfrm>
          <a:prstGeom prst="rect">
            <a:avLst/>
          </a:prstGeom>
          <a:noFill/>
          <a:ln>
            <a:noFill/>
          </a:ln>
        </p:spPr>
        <p:txBody>
          <a:bodyPr spcFirstLastPara="1" wrap="square" lIns="91425" tIns="91425" rIns="91425" bIns="91425" anchor="t" anchorCtr="0">
            <a:spAutoFit/>
          </a:bodyPr>
          <a:lstStyle>
            <a:lvl1pPr marL="457200" lvl="0" indent="-304800">
              <a:lnSpc>
                <a:spcPct val="115000"/>
              </a:lnSpc>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marL="914400" lvl="1" indent="-3048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marL="1371600" lvl="2" indent="-3048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marL="1828800" lvl="3" indent="-3048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marL="2286000" lvl="4" indent="-3048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marL="2743200" lvl="5" indent="-3048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marL="3200400" lvl="6" indent="-3048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marL="3657600" lvl="7" indent="-3048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marL="4114800" lvl="8" indent="-304800">
              <a:lnSpc>
                <a:spcPct val="115000"/>
              </a:lnSpc>
              <a:spcBef>
                <a:spcPts val="800"/>
              </a:spcBef>
              <a:spcAft>
                <a:spcPts val="800"/>
              </a:spcAft>
              <a:buClr>
                <a:schemeClr val="lt1"/>
              </a:buClr>
              <a:buSzPts val="1200"/>
              <a:buFont typeface="Manrope"/>
              <a:buChar char="■"/>
              <a:defRPr sz="1200">
                <a:solidFill>
                  <a:schemeClr val="lt1"/>
                </a:solidFill>
                <a:latin typeface="Manrope"/>
                <a:ea typeface="Manrope"/>
                <a:cs typeface="Manrope"/>
                <a:sym typeface="Manrope"/>
              </a:defRPr>
            </a:lvl9pPr>
          </a:lstStyle>
          <a:p>
            <a:endParaRPr/>
          </a:p>
        </p:txBody>
      </p:sp>
      <p:sp>
        <p:nvSpPr>
          <p:cNvPr id="52" name="Google Shape;52;p13"/>
          <p:cNvSpPr txBox="1">
            <a:spLocks noGrp="1"/>
          </p:cNvSpPr>
          <p:nvPr>
            <p:ph type="title"/>
          </p:nvPr>
        </p:nvSpPr>
        <p:spPr>
          <a:xfrm>
            <a:off x="228600" y="369300"/>
            <a:ext cx="6480300" cy="587700"/>
          </a:xfrm>
          <a:prstGeom prst="rect">
            <a:avLst/>
          </a:prstGeom>
          <a:noFill/>
          <a:ln>
            <a:noFill/>
          </a:ln>
        </p:spPr>
        <p:txBody>
          <a:bodyPr spcFirstLastPara="1" wrap="square" lIns="91425" tIns="91425" rIns="91425" bIns="91425" anchor="t" anchorCtr="0">
            <a:spAutoFit/>
          </a:bodyPr>
          <a:lstStyle>
            <a:lvl1pPr lvl="0">
              <a:lnSpc>
                <a:spcPct val="90000"/>
              </a:lnSpc>
              <a:spcBef>
                <a:spcPts val="0"/>
              </a:spcBef>
              <a:spcAft>
                <a:spcPts val="0"/>
              </a:spcAft>
              <a:buClr>
                <a:schemeClr val="lt1"/>
              </a:buClr>
              <a:buSzPts val="3000"/>
              <a:buFont typeface="Arial"/>
              <a:buNone/>
              <a:defRPr sz="3000" b="1">
                <a:solidFill>
                  <a:schemeClr val="lt1"/>
                </a:solidFill>
                <a:latin typeface="Anton"/>
                <a:ea typeface="Anton"/>
                <a:cs typeface="Anton"/>
                <a:sym typeface="Anton"/>
              </a:defRPr>
            </a:lvl1pPr>
            <a:lvl2pPr lvl="1">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2pPr>
            <a:lvl3pPr lvl="2">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3pPr>
            <a:lvl4pPr lvl="3">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4pPr>
            <a:lvl5pPr lvl="4">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5pPr>
            <a:lvl6pPr lvl="5">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6pPr>
            <a:lvl7pPr lvl="6">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7pPr>
            <a:lvl8pPr lvl="7">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8pPr>
            <a:lvl9pPr lvl="8">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32.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57"/>
          <p:cNvSpPr txBox="1">
            <a:spLocks noGrp="1"/>
          </p:cNvSpPr>
          <p:nvPr>
            <p:ph type="title"/>
          </p:nvPr>
        </p:nvSpPr>
        <p:spPr>
          <a:xfrm>
            <a:off x="1081850" y="1338900"/>
            <a:ext cx="6984900" cy="1694100"/>
          </a:xfrm>
          <a:prstGeom prst="rect">
            <a:avLst/>
          </a:prstGeom>
        </p:spPr>
        <p:txBody>
          <a:bodyPr spcFirstLastPara="1" wrap="square" lIns="91425" tIns="91425" rIns="91425" bIns="91425" anchor="ctr" anchorCtr="0">
            <a:noAutofit/>
          </a:bodyPr>
          <a:lstStyle/>
          <a:p>
            <a:pPr marL="0" lvl="0" indent="0" algn="ctr" rtl="0">
              <a:lnSpc>
                <a:spcPct val="80000"/>
              </a:lnSpc>
              <a:spcBef>
                <a:spcPts val="0"/>
              </a:spcBef>
              <a:spcAft>
                <a:spcPts val="0"/>
              </a:spcAft>
              <a:buClr>
                <a:srgbClr val="000000"/>
              </a:buClr>
              <a:buSzPts val="6400"/>
              <a:buFont typeface="Arial"/>
              <a:buNone/>
            </a:pPr>
            <a:r>
              <a:rPr lang="en"/>
              <a:t>Parenting</a:t>
            </a:r>
            <a:endParaRPr/>
          </a:p>
          <a:p>
            <a:pPr marL="0" lvl="0" indent="0" algn="ctr" rtl="0">
              <a:lnSpc>
                <a:spcPct val="80000"/>
              </a:lnSpc>
              <a:spcBef>
                <a:spcPts val="0"/>
              </a:spcBef>
              <a:spcAft>
                <a:spcPts val="0"/>
              </a:spcAft>
              <a:buSzPts val="6000"/>
              <a:buNone/>
            </a:pPr>
            <a:r>
              <a:rPr lang="en"/>
              <a:t>Little Humans </a:t>
            </a:r>
            <a:endParaRPr/>
          </a:p>
        </p:txBody>
      </p:sp>
      <p:sp>
        <p:nvSpPr>
          <p:cNvPr id="1066" name="Google Shape;1066;p57"/>
          <p:cNvSpPr txBox="1">
            <a:spLocks noGrp="1"/>
          </p:cNvSpPr>
          <p:nvPr>
            <p:ph type="title" idx="2"/>
          </p:nvPr>
        </p:nvSpPr>
        <p:spPr>
          <a:xfrm rot="-53625">
            <a:off x="5161044" y="2850575"/>
            <a:ext cx="1327061" cy="384652"/>
          </a:xfrm>
          <a:prstGeom prst="rect">
            <a:avLst/>
          </a:prstGeom>
        </p:spPr>
        <p:txBody>
          <a:bodyPr spcFirstLastPara="1" wrap="square" lIns="91425" tIns="91425" rIns="91425" bIns="91425" anchor="ctr" anchorCtr="0">
            <a:spAutoFit/>
          </a:bodyPr>
          <a:lstStyle/>
          <a:p>
            <a:pPr marL="0" lvl="0" indent="0" algn="ctr" rtl="0">
              <a:lnSpc>
                <a:spcPct val="100000"/>
              </a:lnSpc>
              <a:spcBef>
                <a:spcPts val="0"/>
              </a:spcBef>
              <a:spcAft>
                <a:spcPts val="0"/>
              </a:spcAft>
              <a:buSzPts val="1000"/>
              <a:buNone/>
            </a:pPr>
            <a:r>
              <a:rPr lang="en" sz="1300"/>
              <a:t>  Nathan </a:t>
            </a:r>
            <a:endParaRPr sz="1300"/>
          </a:p>
        </p:txBody>
      </p:sp>
      <p:sp>
        <p:nvSpPr>
          <p:cNvPr id="1067" name="Google Shape;1067;p57"/>
          <p:cNvSpPr txBox="1">
            <a:spLocks noGrp="1"/>
          </p:cNvSpPr>
          <p:nvPr>
            <p:ph type="body" idx="1"/>
          </p:nvPr>
        </p:nvSpPr>
        <p:spPr>
          <a:xfrm>
            <a:off x="2534625" y="4217225"/>
            <a:ext cx="3615000" cy="465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000"/>
              <a:buNone/>
            </a:pPr>
            <a:r>
              <a:rPr lang="en">
                <a:latin typeface="Manrope Medium"/>
                <a:ea typeface="Manrope Medium"/>
                <a:cs typeface="Manrope Medium"/>
                <a:sym typeface="Manrope Medium"/>
              </a:rPr>
              <a:t>If you want to have a copy of our slides and links </a:t>
            </a:r>
            <a:endParaRPr>
              <a:latin typeface="Manrope Medium"/>
              <a:ea typeface="Manrope Medium"/>
              <a:cs typeface="Manrope Medium"/>
              <a:sym typeface="Manrope Medium"/>
            </a:endParaRPr>
          </a:p>
          <a:p>
            <a:pPr marL="0" lvl="0" indent="0" algn="l" rtl="0">
              <a:lnSpc>
                <a:spcPct val="115000"/>
              </a:lnSpc>
              <a:spcBef>
                <a:spcPts val="0"/>
              </a:spcBef>
              <a:spcAft>
                <a:spcPts val="0"/>
              </a:spcAft>
              <a:buSzPts val="1000"/>
              <a:buNone/>
            </a:pPr>
            <a:r>
              <a:rPr lang="en">
                <a:latin typeface="Manrope Medium"/>
                <a:ea typeface="Manrope Medium"/>
                <a:cs typeface="Manrope Medium"/>
                <a:sym typeface="Manrope Medium"/>
              </a:rPr>
              <a:t>to resources we will be discussing,</a:t>
            </a:r>
            <a:endParaRPr>
              <a:latin typeface="Manrope Medium"/>
              <a:ea typeface="Manrope Medium"/>
              <a:cs typeface="Manrope Medium"/>
              <a:sym typeface="Manrope Medium"/>
            </a:endParaRPr>
          </a:p>
          <a:p>
            <a:pPr marL="0" lvl="0" indent="0" algn="l" rtl="0">
              <a:lnSpc>
                <a:spcPct val="115000"/>
              </a:lnSpc>
              <a:spcBef>
                <a:spcPts val="0"/>
              </a:spcBef>
              <a:spcAft>
                <a:spcPts val="0"/>
              </a:spcAft>
              <a:buSzPts val="1000"/>
              <a:buNone/>
            </a:pPr>
            <a:r>
              <a:rPr lang="en">
                <a:latin typeface="Manrope Medium"/>
                <a:ea typeface="Manrope Medium"/>
                <a:cs typeface="Manrope Medium"/>
                <a:sym typeface="Manrope Medium"/>
              </a:rPr>
              <a:t>please scan the QR code</a:t>
            </a:r>
            <a:endParaRPr>
              <a:latin typeface="Manrope Medium"/>
              <a:ea typeface="Manrope Medium"/>
              <a:cs typeface="Manrope Medium"/>
              <a:sym typeface="Manrope Medium"/>
            </a:endParaRPr>
          </a:p>
        </p:txBody>
      </p:sp>
      <p:sp>
        <p:nvSpPr>
          <p:cNvPr id="1068" name="Google Shape;1068;p57"/>
          <p:cNvSpPr txBox="1">
            <a:spLocks noGrp="1"/>
          </p:cNvSpPr>
          <p:nvPr>
            <p:ph type="title" idx="3"/>
          </p:nvPr>
        </p:nvSpPr>
        <p:spPr>
          <a:xfrm rot="-556038">
            <a:off x="6602734" y="2717189"/>
            <a:ext cx="1434422" cy="432881"/>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rgbClr val="000000"/>
              </a:buClr>
              <a:buSzPts val="900"/>
              <a:buFont typeface="Arial"/>
              <a:buNone/>
            </a:pPr>
            <a:r>
              <a:rPr lang="en" sz="1300"/>
              <a:t>Tiffany</a:t>
            </a:r>
            <a:endParaRPr sz="1300"/>
          </a:p>
        </p:txBody>
      </p:sp>
      <p:sp>
        <p:nvSpPr>
          <p:cNvPr id="1069" name="Google Shape;1069;p57"/>
          <p:cNvSpPr txBox="1">
            <a:spLocks noGrp="1"/>
          </p:cNvSpPr>
          <p:nvPr>
            <p:ph type="subTitle" idx="4"/>
          </p:nvPr>
        </p:nvSpPr>
        <p:spPr>
          <a:xfrm rot="-503039">
            <a:off x="2206578" y="823399"/>
            <a:ext cx="2211838" cy="438184"/>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300"/>
              <a:buNone/>
            </a:pPr>
            <a:r>
              <a:rPr lang="en"/>
              <a:t>For River of Life Church</a:t>
            </a:r>
            <a:endParaRPr/>
          </a:p>
        </p:txBody>
      </p:sp>
      <p:sp>
        <p:nvSpPr>
          <p:cNvPr id="1070" name="Google Shape;1070;p57"/>
          <p:cNvSpPr/>
          <p:nvPr/>
        </p:nvSpPr>
        <p:spPr>
          <a:xfrm>
            <a:off x="737850" y="3273375"/>
            <a:ext cx="1694100" cy="1694100"/>
          </a:xfrm>
          <a:prstGeom prst="ellipse">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pic>
        <p:nvPicPr>
          <p:cNvPr id="1071" name="Google Shape;1071;p57" title="copied_data.png"/>
          <p:cNvPicPr preferRelativeResize="0"/>
          <p:nvPr/>
        </p:nvPicPr>
        <p:blipFill>
          <a:blip r:embed="rId3">
            <a:alphaModFix/>
          </a:blip>
          <a:stretch>
            <a:fillRect/>
          </a:stretch>
        </p:blipFill>
        <p:spPr>
          <a:xfrm>
            <a:off x="982536" y="3518051"/>
            <a:ext cx="1204726" cy="12047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66"/>
          <p:cNvSpPr txBox="1">
            <a:spLocks noGrp="1"/>
          </p:cNvSpPr>
          <p:nvPr>
            <p:ph type="title"/>
          </p:nvPr>
        </p:nvSpPr>
        <p:spPr>
          <a:xfrm>
            <a:off x="440300" y="457200"/>
            <a:ext cx="6149700" cy="1015800"/>
          </a:xfrm>
          <a:prstGeom prst="rect">
            <a:avLst/>
          </a:prstGeom>
        </p:spPr>
        <p:txBody>
          <a:bodyPr spcFirstLastPara="1" wrap="square" lIns="91425" tIns="91425" rIns="91425" bIns="91425" anchor="t" anchorCtr="0">
            <a:spAutoFit/>
          </a:bodyPr>
          <a:lstStyle/>
          <a:p>
            <a:pPr marL="0" lvl="0" indent="0" algn="l" rtl="0">
              <a:lnSpc>
                <a:spcPct val="90000"/>
              </a:lnSpc>
              <a:spcBef>
                <a:spcPts val="0"/>
              </a:spcBef>
              <a:spcAft>
                <a:spcPts val="0"/>
              </a:spcAft>
              <a:buSzPts val="6000"/>
              <a:buNone/>
            </a:pPr>
            <a:r>
              <a:rPr lang="en">
                <a:solidFill>
                  <a:schemeClr val="dk1"/>
                </a:solidFill>
              </a:rPr>
              <a:t>Chores</a:t>
            </a:r>
            <a:endParaRPr>
              <a:solidFill>
                <a:schemeClr val="dk1"/>
              </a:solidFill>
            </a:endParaRPr>
          </a:p>
        </p:txBody>
      </p:sp>
      <p:pic>
        <p:nvPicPr>
          <p:cNvPr id="1190" name="Google Shape;1190;p66" title="grumpy-kids-doing-home-chores-washing-dishes-parents-order-38478408.jpeg"/>
          <p:cNvPicPr preferRelativeResize="0"/>
          <p:nvPr/>
        </p:nvPicPr>
        <p:blipFill>
          <a:blip r:embed="rId3">
            <a:alphaModFix/>
          </a:blip>
          <a:stretch>
            <a:fillRect/>
          </a:stretch>
        </p:blipFill>
        <p:spPr>
          <a:xfrm>
            <a:off x="964483" y="1560425"/>
            <a:ext cx="4749368" cy="3122700"/>
          </a:xfrm>
          <a:prstGeom prst="rect">
            <a:avLst/>
          </a:prstGeom>
          <a:noFill/>
          <a:ln>
            <a:noFill/>
          </a:ln>
        </p:spPr>
      </p:pic>
      <p:sp>
        <p:nvSpPr>
          <p:cNvPr id="1191" name="Google Shape;1191;p66"/>
          <p:cNvSpPr/>
          <p:nvPr/>
        </p:nvSpPr>
        <p:spPr>
          <a:xfrm rot="257921">
            <a:off x="7808163" y="-197252"/>
            <a:ext cx="1528901" cy="1516890"/>
          </a:xfrm>
          <a:prstGeom prst="rtTriangl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pic>
        <p:nvPicPr>
          <p:cNvPr id="1192" name="Google Shape;1192;p66" title="il_1588xN.7025706769_ej2f.jpeg"/>
          <p:cNvPicPr preferRelativeResize="0"/>
          <p:nvPr/>
        </p:nvPicPr>
        <p:blipFill>
          <a:blip r:embed="rId4">
            <a:alphaModFix/>
          </a:blip>
          <a:stretch>
            <a:fillRect/>
          </a:stretch>
        </p:blipFill>
        <p:spPr>
          <a:xfrm rot="-653560">
            <a:off x="5219840" y="844931"/>
            <a:ext cx="2165970" cy="3063466"/>
          </a:xfrm>
          <a:prstGeom prst="rect">
            <a:avLst/>
          </a:prstGeom>
          <a:noFill/>
          <a:ln w="38100" cap="flat" cmpd="sng">
            <a:solidFill>
              <a:schemeClr val="accent3"/>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0"/>
                                        </p:tgtEl>
                                        <p:attrNameLst>
                                          <p:attrName>style.visibility</p:attrName>
                                        </p:attrNameLst>
                                      </p:cBhvr>
                                      <p:to>
                                        <p:strVal val="visible"/>
                                      </p:to>
                                    </p:set>
                                    <p:animEffect transition="in" filter="fade">
                                      <p:cBhvr>
                                        <p:cTn id="7" dur="1000"/>
                                        <p:tgtEl>
                                          <p:spTgt spid="1190"/>
                                        </p:tgtEl>
                                      </p:cBhvr>
                                    </p:animEffect>
                                  </p:childTnLst>
                                </p:cTn>
                              </p:par>
                              <p:par>
                                <p:cTn id="8" presetID="10" presetClass="entr" presetSubtype="0" fill="hold" nodeType="withEffect">
                                  <p:stCondLst>
                                    <p:cond delay="0"/>
                                  </p:stCondLst>
                                  <p:childTnLst>
                                    <p:set>
                                      <p:cBhvr>
                                        <p:cTn id="9" dur="1" fill="hold">
                                          <p:stCondLst>
                                            <p:cond delay="0"/>
                                          </p:stCondLst>
                                        </p:cTn>
                                        <p:tgtEl>
                                          <p:spTgt spid="1192"/>
                                        </p:tgtEl>
                                        <p:attrNameLst>
                                          <p:attrName>style.visibility</p:attrName>
                                        </p:attrNameLst>
                                      </p:cBhvr>
                                      <p:to>
                                        <p:strVal val="visible"/>
                                      </p:to>
                                    </p:set>
                                    <p:animEffect transition="in" filter="fade">
                                      <p:cBhvr>
                                        <p:cTn id="10" dur="1000"/>
                                        <p:tgtEl>
                                          <p:spTgt spid="1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67"/>
          <p:cNvSpPr txBox="1">
            <a:spLocks noGrp="1"/>
          </p:cNvSpPr>
          <p:nvPr>
            <p:ph type="title"/>
          </p:nvPr>
        </p:nvSpPr>
        <p:spPr>
          <a:xfrm>
            <a:off x="440300" y="457200"/>
            <a:ext cx="7250100" cy="1015800"/>
          </a:xfrm>
          <a:prstGeom prst="rect">
            <a:avLst/>
          </a:prstGeom>
        </p:spPr>
        <p:txBody>
          <a:bodyPr spcFirstLastPara="1" wrap="square" lIns="91425" tIns="91425" rIns="91425" bIns="91425" anchor="t" anchorCtr="0">
            <a:spAutoFit/>
          </a:bodyPr>
          <a:lstStyle/>
          <a:p>
            <a:pPr marL="0" lvl="0" indent="0" algn="l" rtl="0">
              <a:lnSpc>
                <a:spcPct val="90000"/>
              </a:lnSpc>
              <a:spcBef>
                <a:spcPts val="0"/>
              </a:spcBef>
              <a:spcAft>
                <a:spcPts val="0"/>
              </a:spcAft>
              <a:buSzPts val="6000"/>
              <a:buNone/>
            </a:pPr>
            <a:r>
              <a:rPr lang="en">
                <a:solidFill>
                  <a:schemeClr val="dk1"/>
                </a:solidFill>
              </a:rPr>
              <a:t>God’s jobs for parents</a:t>
            </a:r>
            <a:endParaRPr>
              <a:solidFill>
                <a:schemeClr val="dk1"/>
              </a:solidFill>
            </a:endParaRPr>
          </a:p>
        </p:txBody>
      </p:sp>
      <p:sp>
        <p:nvSpPr>
          <p:cNvPr id="1198" name="Google Shape;1198;p67"/>
          <p:cNvSpPr txBox="1">
            <a:spLocks noGrp="1"/>
          </p:cNvSpPr>
          <p:nvPr>
            <p:ph type="body" idx="1"/>
          </p:nvPr>
        </p:nvSpPr>
        <p:spPr>
          <a:xfrm>
            <a:off x="440300" y="1473000"/>
            <a:ext cx="3498000" cy="477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chemeClr val="dk1"/>
                </a:solidFill>
              </a:rPr>
              <a:t>1. Teach kids about God</a:t>
            </a:r>
            <a:endParaRPr sz="1900">
              <a:solidFill>
                <a:schemeClr val="dk1"/>
              </a:solidFill>
            </a:endParaRPr>
          </a:p>
        </p:txBody>
      </p:sp>
      <p:sp>
        <p:nvSpPr>
          <p:cNvPr id="1199" name="Google Shape;1199;p67"/>
          <p:cNvSpPr txBox="1">
            <a:spLocks noGrp="1"/>
          </p:cNvSpPr>
          <p:nvPr>
            <p:ph type="body" idx="1"/>
          </p:nvPr>
        </p:nvSpPr>
        <p:spPr>
          <a:xfrm>
            <a:off x="440300" y="2094750"/>
            <a:ext cx="3498000" cy="477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chemeClr val="dk1"/>
                </a:solidFill>
              </a:rPr>
              <a:t>2. Keep kids safe</a:t>
            </a:r>
            <a:endParaRPr sz="1900">
              <a:solidFill>
                <a:schemeClr val="dk1"/>
              </a:solidFill>
            </a:endParaRPr>
          </a:p>
        </p:txBody>
      </p:sp>
      <p:sp>
        <p:nvSpPr>
          <p:cNvPr id="1200" name="Google Shape;1200;p67"/>
          <p:cNvSpPr txBox="1">
            <a:spLocks noGrp="1"/>
          </p:cNvSpPr>
          <p:nvPr>
            <p:ph type="body" idx="1"/>
          </p:nvPr>
        </p:nvSpPr>
        <p:spPr>
          <a:xfrm>
            <a:off x="440300" y="2716500"/>
            <a:ext cx="3498000" cy="893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chemeClr val="dk1"/>
                </a:solidFill>
              </a:rPr>
              <a:t>3. Teach kids what they need to know as adults</a:t>
            </a:r>
            <a:endParaRPr sz="1900">
              <a:solidFill>
                <a:schemeClr val="dk1"/>
              </a:solidFill>
            </a:endParaRPr>
          </a:p>
        </p:txBody>
      </p:sp>
      <p:sp>
        <p:nvSpPr>
          <p:cNvPr id="1201" name="Google Shape;1201;p67"/>
          <p:cNvSpPr txBox="1">
            <a:spLocks noGrp="1"/>
          </p:cNvSpPr>
          <p:nvPr>
            <p:ph type="body" idx="1"/>
          </p:nvPr>
        </p:nvSpPr>
        <p:spPr>
          <a:xfrm>
            <a:off x="440300" y="2716491"/>
            <a:ext cx="3498000" cy="893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rgbClr val="F1C232"/>
                </a:solidFill>
              </a:rPr>
              <a:t>3. Teach kids what they need to know as adults</a:t>
            </a:r>
            <a:endParaRPr sz="1900">
              <a:solidFill>
                <a:srgbClr val="F1C232"/>
              </a:solidFill>
            </a:endParaRPr>
          </a:p>
        </p:txBody>
      </p:sp>
      <p:sp>
        <p:nvSpPr>
          <p:cNvPr id="1202" name="Google Shape;1202;p67"/>
          <p:cNvSpPr/>
          <p:nvPr/>
        </p:nvSpPr>
        <p:spPr>
          <a:xfrm rot="-292934">
            <a:off x="5358929" y="1665442"/>
            <a:ext cx="2960943" cy="4295669"/>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pic>
        <p:nvPicPr>
          <p:cNvPr id="1203" name="Google Shape;1203;p67" title="71-SYp+VrtL._SL1500_.jpg"/>
          <p:cNvPicPr preferRelativeResize="0"/>
          <p:nvPr/>
        </p:nvPicPr>
        <p:blipFill>
          <a:blip r:embed="rId3">
            <a:alphaModFix/>
          </a:blip>
          <a:stretch>
            <a:fillRect/>
          </a:stretch>
        </p:blipFill>
        <p:spPr>
          <a:xfrm rot="-314247">
            <a:off x="5545096" y="2097520"/>
            <a:ext cx="1581622" cy="2440772"/>
          </a:xfrm>
          <a:prstGeom prst="rect">
            <a:avLst/>
          </a:prstGeom>
          <a:noFill/>
          <a:ln w="42675" cap="flat" cmpd="sng">
            <a:solidFill>
              <a:schemeClr val="dk1"/>
            </a:solidFill>
            <a:prstDash val="solid"/>
            <a:round/>
            <a:headEnd type="none" w="sm" len="sm"/>
            <a:tailEnd type="none" w="sm" len="sm"/>
          </a:ln>
        </p:spPr>
      </p:pic>
      <p:pic>
        <p:nvPicPr>
          <p:cNvPr id="1204" name="Google Shape;1204;p67" title="Screenshot 2026-05-01 at 11.46.01.jpg"/>
          <p:cNvPicPr preferRelativeResize="0"/>
          <p:nvPr/>
        </p:nvPicPr>
        <p:blipFill>
          <a:blip r:embed="rId4">
            <a:alphaModFix/>
          </a:blip>
          <a:stretch>
            <a:fillRect/>
          </a:stretch>
        </p:blipFill>
        <p:spPr>
          <a:xfrm rot="-314254">
            <a:off x="7115853" y="3731334"/>
            <a:ext cx="1134576" cy="1137951"/>
          </a:xfrm>
          <a:prstGeom prst="rect">
            <a:avLst/>
          </a:prstGeom>
          <a:noFill/>
          <a:ln>
            <a:noFill/>
          </a:ln>
        </p:spPr>
      </p:pic>
      <p:sp>
        <p:nvSpPr>
          <p:cNvPr id="1205" name="Google Shape;1205;p67"/>
          <p:cNvSpPr/>
          <p:nvPr/>
        </p:nvSpPr>
        <p:spPr>
          <a:xfrm rot="257921">
            <a:off x="7808163" y="-197252"/>
            <a:ext cx="1528901" cy="1516890"/>
          </a:xfrm>
          <a:prstGeom prst="rtTriangl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7"/>
                                        </p:tgtEl>
                                        <p:attrNameLst>
                                          <p:attrName>style.visibility</p:attrName>
                                        </p:attrNameLst>
                                      </p:cBhvr>
                                      <p:to>
                                        <p:strVal val="visible"/>
                                      </p:to>
                                    </p:set>
                                    <p:animEffect transition="in" filter="fade">
                                      <p:cBhvr>
                                        <p:cTn id="7" dur="1000"/>
                                        <p:tgtEl>
                                          <p:spTgt spid="1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8"/>
                                        </p:tgtEl>
                                        <p:attrNameLst>
                                          <p:attrName>style.visibility</p:attrName>
                                        </p:attrNameLst>
                                      </p:cBhvr>
                                      <p:to>
                                        <p:strVal val="visible"/>
                                      </p:to>
                                    </p:set>
                                    <p:animEffect transition="in" filter="fade">
                                      <p:cBhvr>
                                        <p:cTn id="12" dur="1000"/>
                                        <p:tgtEl>
                                          <p:spTgt spid="119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199"/>
                                        </p:tgtEl>
                                        <p:attrNameLst>
                                          <p:attrName>style.visibility</p:attrName>
                                        </p:attrNameLst>
                                      </p:cBhvr>
                                      <p:to>
                                        <p:strVal val="visible"/>
                                      </p:to>
                                    </p:set>
                                    <p:animEffect transition="in" filter="fade">
                                      <p:cBhvr>
                                        <p:cTn id="16" dur="1000"/>
                                        <p:tgtEl>
                                          <p:spTgt spid="1199"/>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200"/>
                                        </p:tgtEl>
                                        <p:attrNameLst>
                                          <p:attrName>style.visibility</p:attrName>
                                        </p:attrNameLst>
                                      </p:cBhvr>
                                      <p:to>
                                        <p:strVal val="visible"/>
                                      </p:to>
                                    </p:set>
                                    <p:animEffect transition="in" filter="fade">
                                      <p:cBhvr>
                                        <p:cTn id="20" dur="1000"/>
                                        <p:tgtEl>
                                          <p:spTgt spid="12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200"/>
                                        </p:tgtEl>
                                      </p:cBhvr>
                                    </p:animEffect>
                                    <p:set>
                                      <p:cBhvr>
                                        <p:cTn id="25" dur="1" fill="hold">
                                          <p:stCondLst>
                                            <p:cond delay="1000"/>
                                          </p:stCondLst>
                                        </p:cTn>
                                        <p:tgtEl>
                                          <p:spTgt spid="120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201"/>
                                        </p:tgtEl>
                                        <p:attrNameLst>
                                          <p:attrName>style.visibility</p:attrName>
                                        </p:attrNameLst>
                                      </p:cBhvr>
                                      <p:to>
                                        <p:strVal val="visible"/>
                                      </p:to>
                                    </p:set>
                                    <p:animEffect transition="in" filter="fade">
                                      <p:cBhvr>
                                        <p:cTn id="28" dur="1000"/>
                                        <p:tgtEl>
                                          <p:spTgt spid="1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9">
          <a:extLst>
            <a:ext uri="{FF2B5EF4-FFF2-40B4-BE49-F238E27FC236}">
              <a16:creationId xmlns:a16="http://schemas.microsoft.com/office/drawing/2014/main" id="{72AD2904-06AB-BB18-6A9C-C7DCE49154F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92C85A0-BF63-3A2F-564A-C5E4992C62BA}"/>
              </a:ext>
            </a:extLst>
          </p:cNvPr>
          <p:cNvPicPr>
            <a:picLocks noChangeAspect="1"/>
          </p:cNvPicPr>
          <p:nvPr/>
        </p:nvPicPr>
        <p:blipFill>
          <a:blip r:embed="rId3"/>
          <a:stretch>
            <a:fillRect/>
          </a:stretch>
        </p:blipFill>
        <p:spPr>
          <a:xfrm>
            <a:off x="6241" y="0"/>
            <a:ext cx="9131518" cy="5143500"/>
          </a:xfrm>
          <a:prstGeom prst="rect">
            <a:avLst/>
          </a:prstGeom>
        </p:spPr>
      </p:pic>
    </p:spTree>
    <p:extLst>
      <p:ext uri="{BB962C8B-B14F-4D97-AF65-F5344CB8AC3E}">
        <p14:creationId xmlns:p14="http://schemas.microsoft.com/office/powerpoint/2010/main" val="3343592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9">
          <a:extLst>
            <a:ext uri="{FF2B5EF4-FFF2-40B4-BE49-F238E27FC236}">
              <a16:creationId xmlns:a16="http://schemas.microsoft.com/office/drawing/2014/main" id="{45D0EAA9-BBB1-9ADD-D56D-209CC4583F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A7565A-05A1-E2FF-1FF2-999B8463CD64}"/>
              </a:ext>
            </a:extLst>
          </p:cNvPr>
          <p:cNvPicPr>
            <a:picLocks noChangeAspect="1"/>
          </p:cNvPicPr>
          <p:nvPr/>
        </p:nvPicPr>
        <p:blipFill>
          <a:blip r:embed="rId3"/>
          <a:stretch>
            <a:fillRect/>
          </a:stretch>
        </p:blipFill>
        <p:spPr>
          <a:xfrm>
            <a:off x="0" y="8352"/>
            <a:ext cx="9144000" cy="5126794"/>
          </a:xfrm>
          <a:prstGeom prst="rect">
            <a:avLst/>
          </a:prstGeom>
        </p:spPr>
      </p:pic>
    </p:spTree>
    <p:extLst>
      <p:ext uri="{BB962C8B-B14F-4D97-AF65-F5344CB8AC3E}">
        <p14:creationId xmlns:p14="http://schemas.microsoft.com/office/powerpoint/2010/main" val="3875410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70"/>
          <p:cNvSpPr txBox="1">
            <a:spLocks noGrp="1"/>
          </p:cNvSpPr>
          <p:nvPr>
            <p:ph type="title"/>
          </p:nvPr>
        </p:nvSpPr>
        <p:spPr>
          <a:xfrm>
            <a:off x="440300" y="457200"/>
            <a:ext cx="7250100" cy="1015800"/>
          </a:xfrm>
          <a:prstGeom prst="rect">
            <a:avLst/>
          </a:prstGeom>
        </p:spPr>
        <p:txBody>
          <a:bodyPr spcFirstLastPara="1" wrap="square" lIns="91425" tIns="91425" rIns="91425" bIns="91425" anchor="t" anchorCtr="0">
            <a:spAutoFit/>
          </a:bodyPr>
          <a:lstStyle/>
          <a:p>
            <a:pPr marL="0" lvl="0" indent="0" algn="l" rtl="0">
              <a:lnSpc>
                <a:spcPct val="90000"/>
              </a:lnSpc>
              <a:spcBef>
                <a:spcPts val="0"/>
              </a:spcBef>
              <a:spcAft>
                <a:spcPts val="0"/>
              </a:spcAft>
              <a:buSzPts val="6000"/>
              <a:buNone/>
            </a:pPr>
            <a:r>
              <a:rPr lang="en">
                <a:solidFill>
                  <a:schemeClr val="dk1"/>
                </a:solidFill>
              </a:rPr>
              <a:t>Routines = Habits</a:t>
            </a:r>
            <a:endParaRPr>
              <a:solidFill>
                <a:schemeClr val="dk1"/>
              </a:solidFill>
            </a:endParaRPr>
          </a:p>
        </p:txBody>
      </p:sp>
      <p:sp>
        <p:nvSpPr>
          <p:cNvPr id="1232" name="Google Shape;1232;p70"/>
          <p:cNvSpPr/>
          <p:nvPr/>
        </p:nvSpPr>
        <p:spPr>
          <a:xfrm rot="257921">
            <a:off x="7808163" y="-197252"/>
            <a:ext cx="1528901" cy="1516890"/>
          </a:xfrm>
          <a:prstGeom prst="rtTriangl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233" name="Google Shape;1233;p70"/>
          <p:cNvSpPr txBox="1">
            <a:spLocks noGrp="1"/>
          </p:cNvSpPr>
          <p:nvPr>
            <p:ph type="body" idx="1"/>
          </p:nvPr>
        </p:nvSpPr>
        <p:spPr>
          <a:xfrm>
            <a:off x="350050" y="1473000"/>
            <a:ext cx="3498000" cy="1188900"/>
          </a:xfrm>
          <a:prstGeom prst="rect">
            <a:avLst/>
          </a:prstGeom>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chemeClr val="dk1"/>
                </a:solidFill>
              </a:rPr>
              <a:t>Each new chore we teach is always </a:t>
            </a:r>
            <a:r>
              <a:rPr lang="en" sz="1900">
                <a:solidFill>
                  <a:srgbClr val="F1C232"/>
                </a:solidFill>
              </a:rPr>
              <a:t>adding to a routine</a:t>
            </a:r>
            <a:endParaRPr sz="1900">
              <a:solidFill>
                <a:srgbClr val="F1C232"/>
              </a:solidFill>
            </a:endParaRPr>
          </a:p>
          <a:p>
            <a:pPr marL="457200" lvl="0" indent="0" algn="l" rtl="0">
              <a:lnSpc>
                <a:spcPct val="115000"/>
              </a:lnSpc>
              <a:spcBef>
                <a:spcPts val="0"/>
              </a:spcBef>
              <a:spcAft>
                <a:spcPts val="0"/>
              </a:spcAft>
              <a:buNone/>
            </a:pPr>
            <a:endParaRPr sz="1900">
              <a:solidFill>
                <a:schemeClr val="dk1"/>
              </a:solidFill>
            </a:endParaRPr>
          </a:p>
        </p:txBody>
      </p:sp>
      <p:pic>
        <p:nvPicPr>
          <p:cNvPr id="1234" name="Google Shape;1234;p70" title="Jameys Morning Routine Game.jpg"/>
          <p:cNvPicPr preferRelativeResize="0"/>
          <p:nvPr/>
        </p:nvPicPr>
        <p:blipFill>
          <a:blip r:embed="rId3">
            <a:alphaModFix/>
          </a:blip>
          <a:stretch>
            <a:fillRect/>
          </a:stretch>
        </p:blipFill>
        <p:spPr>
          <a:xfrm>
            <a:off x="4090700" y="1473000"/>
            <a:ext cx="4760325" cy="3365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71"/>
          <p:cNvSpPr txBox="1">
            <a:spLocks noGrp="1"/>
          </p:cNvSpPr>
          <p:nvPr>
            <p:ph type="title"/>
          </p:nvPr>
        </p:nvSpPr>
        <p:spPr>
          <a:xfrm>
            <a:off x="440300" y="457200"/>
            <a:ext cx="7250100" cy="1015800"/>
          </a:xfrm>
          <a:prstGeom prst="rect">
            <a:avLst/>
          </a:prstGeom>
        </p:spPr>
        <p:txBody>
          <a:bodyPr spcFirstLastPara="1" wrap="square" lIns="91425" tIns="91425" rIns="91425" bIns="91425" anchor="t" anchorCtr="0">
            <a:spAutoFit/>
          </a:bodyPr>
          <a:lstStyle/>
          <a:p>
            <a:pPr marL="0" lvl="0" indent="0" algn="l" rtl="0">
              <a:lnSpc>
                <a:spcPct val="90000"/>
              </a:lnSpc>
              <a:spcBef>
                <a:spcPts val="0"/>
              </a:spcBef>
              <a:spcAft>
                <a:spcPts val="0"/>
              </a:spcAft>
              <a:buSzPts val="6000"/>
              <a:buNone/>
            </a:pPr>
            <a:r>
              <a:rPr lang="en">
                <a:solidFill>
                  <a:schemeClr val="dk1"/>
                </a:solidFill>
              </a:rPr>
              <a:t>Routines = Habits</a:t>
            </a:r>
            <a:endParaRPr>
              <a:solidFill>
                <a:schemeClr val="dk1"/>
              </a:solidFill>
            </a:endParaRPr>
          </a:p>
        </p:txBody>
      </p:sp>
      <p:sp>
        <p:nvSpPr>
          <p:cNvPr id="1240" name="Google Shape;1240;p71"/>
          <p:cNvSpPr/>
          <p:nvPr/>
        </p:nvSpPr>
        <p:spPr>
          <a:xfrm rot="257921">
            <a:off x="7808163" y="-197252"/>
            <a:ext cx="1528901" cy="1516890"/>
          </a:xfrm>
          <a:prstGeom prst="rtTriangl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241" name="Google Shape;1241;p71"/>
          <p:cNvSpPr txBox="1">
            <a:spLocks noGrp="1"/>
          </p:cNvSpPr>
          <p:nvPr>
            <p:ph type="body" idx="1"/>
          </p:nvPr>
        </p:nvSpPr>
        <p:spPr>
          <a:xfrm>
            <a:off x="350050" y="1473000"/>
            <a:ext cx="3498000" cy="1188900"/>
          </a:xfrm>
          <a:prstGeom prst="rect">
            <a:avLst/>
          </a:prstGeom>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chemeClr val="dk1"/>
                </a:solidFill>
              </a:rPr>
              <a:t>Each new chore we teach is always </a:t>
            </a:r>
            <a:r>
              <a:rPr lang="en" sz="1900">
                <a:solidFill>
                  <a:srgbClr val="F1C232"/>
                </a:solidFill>
              </a:rPr>
              <a:t>adding to a routine</a:t>
            </a:r>
            <a:endParaRPr sz="1900">
              <a:solidFill>
                <a:srgbClr val="F1C232"/>
              </a:solidFill>
            </a:endParaRPr>
          </a:p>
          <a:p>
            <a:pPr marL="457200" lvl="0" indent="0" algn="l" rtl="0">
              <a:lnSpc>
                <a:spcPct val="115000"/>
              </a:lnSpc>
              <a:spcBef>
                <a:spcPts val="0"/>
              </a:spcBef>
              <a:spcAft>
                <a:spcPts val="0"/>
              </a:spcAft>
              <a:buNone/>
            </a:pPr>
            <a:endParaRPr sz="1900">
              <a:solidFill>
                <a:schemeClr val="dk1"/>
              </a:solidFill>
            </a:endParaRPr>
          </a:p>
        </p:txBody>
      </p:sp>
      <p:pic>
        <p:nvPicPr>
          <p:cNvPr id="1242" name="Google Shape;1242;p71" title="unnamed.jpg"/>
          <p:cNvPicPr preferRelativeResize="0"/>
          <p:nvPr/>
        </p:nvPicPr>
        <p:blipFill rotWithShape="1">
          <a:blip r:embed="rId3">
            <a:alphaModFix/>
          </a:blip>
          <a:srcRect l="9107" t="10051" r="3327" b="7222"/>
          <a:stretch/>
        </p:blipFill>
        <p:spPr>
          <a:xfrm>
            <a:off x="4008658" y="1589100"/>
            <a:ext cx="4669117" cy="3308325"/>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72"/>
          <p:cNvSpPr txBox="1">
            <a:spLocks noGrp="1"/>
          </p:cNvSpPr>
          <p:nvPr>
            <p:ph type="title"/>
          </p:nvPr>
        </p:nvSpPr>
        <p:spPr>
          <a:xfrm>
            <a:off x="440300" y="457200"/>
            <a:ext cx="7250100" cy="1847100"/>
          </a:xfrm>
          <a:prstGeom prst="rect">
            <a:avLst/>
          </a:prstGeom>
        </p:spPr>
        <p:txBody>
          <a:bodyPr spcFirstLastPara="1" wrap="square" lIns="91425" tIns="91425" rIns="91425" bIns="91425" anchor="t" anchorCtr="0">
            <a:spAutoFit/>
          </a:bodyPr>
          <a:lstStyle/>
          <a:p>
            <a:pPr marL="0" lvl="0" indent="0" algn="l" rtl="0">
              <a:lnSpc>
                <a:spcPct val="90000"/>
              </a:lnSpc>
              <a:spcBef>
                <a:spcPts val="0"/>
              </a:spcBef>
              <a:spcAft>
                <a:spcPts val="0"/>
              </a:spcAft>
              <a:buSzPts val="6000"/>
              <a:buNone/>
            </a:pPr>
            <a:r>
              <a:rPr lang="en">
                <a:solidFill>
                  <a:schemeClr val="dk1"/>
                </a:solidFill>
              </a:rPr>
              <a:t>Explaining the “why” on chores</a:t>
            </a:r>
            <a:endParaRPr>
              <a:solidFill>
                <a:schemeClr val="dk1"/>
              </a:solidFill>
            </a:endParaRPr>
          </a:p>
        </p:txBody>
      </p:sp>
      <p:pic>
        <p:nvPicPr>
          <p:cNvPr id="1248" name="Google Shape;1248;p72" title="Why Chores Are Important.jpg"/>
          <p:cNvPicPr preferRelativeResize="0"/>
          <p:nvPr/>
        </p:nvPicPr>
        <p:blipFill>
          <a:blip r:embed="rId3">
            <a:alphaModFix/>
          </a:blip>
          <a:stretch>
            <a:fillRect/>
          </a:stretch>
        </p:blipFill>
        <p:spPr>
          <a:xfrm>
            <a:off x="4024788" y="1560425"/>
            <a:ext cx="4760325" cy="3365699"/>
          </a:xfrm>
          <a:prstGeom prst="rect">
            <a:avLst/>
          </a:prstGeom>
          <a:noFill/>
          <a:ln>
            <a:noFill/>
          </a:ln>
        </p:spPr>
      </p:pic>
      <p:pic>
        <p:nvPicPr>
          <p:cNvPr id="1249" name="Google Shape;1249;p72" title="Screenshot 2026-05-30 at 16.46.30.png"/>
          <p:cNvPicPr preferRelativeResize="0"/>
          <p:nvPr/>
        </p:nvPicPr>
        <p:blipFill rotWithShape="1">
          <a:blip r:embed="rId4">
            <a:alphaModFix/>
          </a:blip>
          <a:srcRect/>
          <a:stretch/>
        </p:blipFill>
        <p:spPr>
          <a:xfrm>
            <a:off x="2850854" y="3480775"/>
            <a:ext cx="1278395" cy="12897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73"/>
          <p:cNvSpPr txBox="1">
            <a:spLocks noGrp="1"/>
          </p:cNvSpPr>
          <p:nvPr>
            <p:ph type="title"/>
          </p:nvPr>
        </p:nvSpPr>
        <p:spPr>
          <a:xfrm>
            <a:off x="440300" y="457200"/>
            <a:ext cx="7250100" cy="1847100"/>
          </a:xfrm>
          <a:prstGeom prst="rect">
            <a:avLst/>
          </a:prstGeom>
        </p:spPr>
        <p:txBody>
          <a:bodyPr spcFirstLastPara="1" wrap="square" lIns="91425" tIns="91425" rIns="91425" bIns="91425" anchor="t" anchorCtr="0">
            <a:spAutoFit/>
          </a:bodyPr>
          <a:lstStyle/>
          <a:p>
            <a:pPr marL="0" lvl="0" indent="0" algn="l" rtl="0">
              <a:lnSpc>
                <a:spcPct val="90000"/>
              </a:lnSpc>
              <a:spcBef>
                <a:spcPts val="0"/>
              </a:spcBef>
              <a:spcAft>
                <a:spcPts val="0"/>
              </a:spcAft>
              <a:buSzPts val="6000"/>
              <a:buNone/>
            </a:pPr>
            <a:r>
              <a:rPr lang="en">
                <a:solidFill>
                  <a:schemeClr val="dk1"/>
                </a:solidFill>
              </a:rPr>
              <a:t>Positive Rewards vs. Bribing</a:t>
            </a:r>
            <a:endParaRPr>
              <a:solidFill>
                <a:schemeClr val="dk1"/>
              </a:solidFill>
            </a:endParaRPr>
          </a:p>
        </p:txBody>
      </p:sp>
      <p:pic>
        <p:nvPicPr>
          <p:cNvPr id="1255" name="Google Shape;1255;p73" title="overwhelmed-man-long-todo-list-600nw-2676547527.jpeg"/>
          <p:cNvPicPr preferRelativeResize="0"/>
          <p:nvPr/>
        </p:nvPicPr>
        <p:blipFill rotWithShape="1">
          <a:blip r:embed="rId3">
            <a:alphaModFix/>
          </a:blip>
          <a:srcRect l="18678" r="15692"/>
          <a:stretch/>
        </p:blipFill>
        <p:spPr>
          <a:xfrm>
            <a:off x="3154375" y="1572438"/>
            <a:ext cx="4011915" cy="3341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74"/>
          <p:cNvSpPr txBox="1">
            <a:spLocks noGrp="1"/>
          </p:cNvSpPr>
          <p:nvPr>
            <p:ph type="title"/>
          </p:nvPr>
        </p:nvSpPr>
        <p:spPr>
          <a:xfrm>
            <a:off x="440300" y="457200"/>
            <a:ext cx="7250100" cy="1847100"/>
          </a:xfrm>
          <a:prstGeom prst="rect">
            <a:avLst/>
          </a:prstGeom>
        </p:spPr>
        <p:txBody>
          <a:bodyPr spcFirstLastPara="1" wrap="square" lIns="91425" tIns="91425" rIns="91425" bIns="91425" anchor="t" anchorCtr="0">
            <a:spAutoFit/>
          </a:bodyPr>
          <a:lstStyle/>
          <a:p>
            <a:pPr marL="0" lvl="0" indent="0" algn="l" rtl="0">
              <a:lnSpc>
                <a:spcPct val="90000"/>
              </a:lnSpc>
              <a:spcBef>
                <a:spcPts val="0"/>
              </a:spcBef>
              <a:spcAft>
                <a:spcPts val="0"/>
              </a:spcAft>
              <a:buSzPts val="6000"/>
              <a:buNone/>
            </a:pPr>
            <a:r>
              <a:rPr lang="en">
                <a:solidFill>
                  <a:schemeClr val="dk1"/>
                </a:solidFill>
              </a:rPr>
              <a:t>Positive Rewards vs. Bribing</a:t>
            </a:r>
            <a:endParaRPr>
              <a:solidFill>
                <a:schemeClr val="dk1"/>
              </a:solidFill>
            </a:endParaRPr>
          </a:p>
        </p:txBody>
      </p:sp>
      <p:pic>
        <p:nvPicPr>
          <p:cNvPr id="1261" name="Google Shape;1261;p74" title="istockphoto-1386802086-612x612.jpg"/>
          <p:cNvPicPr preferRelativeResize="0"/>
          <p:nvPr/>
        </p:nvPicPr>
        <p:blipFill rotWithShape="1">
          <a:blip r:embed="rId3">
            <a:alphaModFix/>
          </a:blip>
          <a:srcRect l="13396" r="8491"/>
          <a:stretch/>
        </p:blipFill>
        <p:spPr>
          <a:xfrm>
            <a:off x="1590113" y="2414500"/>
            <a:ext cx="3276301" cy="2268625"/>
          </a:xfrm>
          <a:prstGeom prst="rect">
            <a:avLst/>
          </a:prstGeom>
          <a:noFill/>
          <a:ln w="38100" cap="flat" cmpd="sng">
            <a:solidFill>
              <a:schemeClr val="dk1"/>
            </a:solidFill>
            <a:prstDash val="solid"/>
            <a:round/>
            <a:headEnd type="none" w="sm" len="sm"/>
            <a:tailEnd type="none" w="sm" len="sm"/>
          </a:ln>
        </p:spPr>
      </p:pic>
      <p:pic>
        <p:nvPicPr>
          <p:cNvPr id="1262" name="Google Shape;1262;p74" title="istockphoto-941339668-612x612.jpg"/>
          <p:cNvPicPr preferRelativeResize="0"/>
          <p:nvPr/>
        </p:nvPicPr>
        <p:blipFill>
          <a:blip r:embed="rId4">
            <a:alphaModFix/>
          </a:blip>
          <a:stretch>
            <a:fillRect/>
          </a:stretch>
        </p:blipFill>
        <p:spPr>
          <a:xfrm>
            <a:off x="5306315" y="2414512"/>
            <a:ext cx="3119987" cy="2268624"/>
          </a:xfrm>
          <a:prstGeom prst="rect">
            <a:avLst/>
          </a:prstGeom>
          <a:noFill/>
          <a:ln w="3810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1"/>
                                        </p:tgtEl>
                                        <p:attrNameLst>
                                          <p:attrName>style.visibility</p:attrName>
                                        </p:attrNameLst>
                                      </p:cBhvr>
                                      <p:to>
                                        <p:strVal val="visible"/>
                                      </p:to>
                                    </p:set>
                                    <p:animEffect transition="in" filter="fade">
                                      <p:cBhvr>
                                        <p:cTn id="7" dur="1000"/>
                                        <p:tgtEl>
                                          <p:spTgt spid="12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2"/>
                                        </p:tgtEl>
                                        <p:attrNameLst>
                                          <p:attrName>style.visibility</p:attrName>
                                        </p:attrNameLst>
                                      </p:cBhvr>
                                      <p:to>
                                        <p:strVal val="visible"/>
                                      </p:to>
                                    </p:set>
                                    <p:animEffect transition="in" filter="fade">
                                      <p:cBhvr>
                                        <p:cTn id="12" dur="1000"/>
                                        <p:tgtEl>
                                          <p:spTgt spid="1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6">
          <a:extLst>
            <a:ext uri="{FF2B5EF4-FFF2-40B4-BE49-F238E27FC236}">
              <a16:creationId xmlns:a16="http://schemas.microsoft.com/office/drawing/2014/main" id="{F602E5B9-132A-B931-B3F6-C0D924293D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EB85D2-6DC1-A1AE-3C4C-CED67D1D109F}"/>
              </a:ext>
            </a:extLst>
          </p:cNvPr>
          <p:cNvPicPr>
            <a:picLocks noChangeAspect="1"/>
          </p:cNvPicPr>
          <p:nvPr/>
        </p:nvPicPr>
        <p:blipFill>
          <a:blip r:embed="rId3"/>
          <a:stretch>
            <a:fillRect/>
          </a:stretch>
        </p:blipFill>
        <p:spPr>
          <a:xfrm>
            <a:off x="17604" y="0"/>
            <a:ext cx="9126395" cy="5153441"/>
          </a:xfrm>
          <a:prstGeom prst="rect">
            <a:avLst/>
          </a:prstGeom>
        </p:spPr>
      </p:pic>
    </p:spTree>
    <p:extLst>
      <p:ext uri="{BB962C8B-B14F-4D97-AF65-F5344CB8AC3E}">
        <p14:creationId xmlns:p14="http://schemas.microsoft.com/office/powerpoint/2010/main" val="3897504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grpSp>
        <p:nvGrpSpPr>
          <p:cNvPr id="1076" name="Google Shape;1076;p58"/>
          <p:cNvGrpSpPr/>
          <p:nvPr/>
        </p:nvGrpSpPr>
        <p:grpSpPr>
          <a:xfrm>
            <a:off x="1448282" y="2577779"/>
            <a:ext cx="6612193" cy="391500"/>
            <a:chOff x="1448282" y="2577779"/>
            <a:chExt cx="6612193" cy="391500"/>
          </a:xfrm>
        </p:grpSpPr>
        <p:sp>
          <p:nvSpPr>
            <p:cNvPr id="1077" name="Google Shape;1077;p58"/>
            <p:cNvSpPr/>
            <p:nvPr/>
          </p:nvSpPr>
          <p:spPr>
            <a:xfrm rot="-307733">
              <a:off x="1460181" y="2619609"/>
              <a:ext cx="949702" cy="30784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a:solidFill>
                    <a:schemeClr val="lt1"/>
                  </a:solidFill>
                  <a:latin typeface="Manrope"/>
                  <a:ea typeface="Manrope"/>
                  <a:cs typeface="Manrope"/>
                  <a:sym typeface="Manrope"/>
                </a:rPr>
                <a:t>Little Humans</a:t>
              </a:r>
              <a:endParaRPr sz="1200" b="1">
                <a:solidFill>
                  <a:schemeClr val="lt1"/>
                </a:solidFill>
                <a:latin typeface="Manrope"/>
                <a:ea typeface="Manrope"/>
                <a:cs typeface="Manrope"/>
                <a:sym typeface="Manrope"/>
              </a:endParaRPr>
            </a:p>
          </p:txBody>
        </p:sp>
        <p:sp>
          <p:nvSpPr>
            <p:cNvPr id="1078" name="Google Shape;1078;p58"/>
            <p:cNvSpPr/>
            <p:nvPr/>
          </p:nvSpPr>
          <p:spPr>
            <a:xfrm>
              <a:off x="3298113" y="2622357"/>
              <a:ext cx="1044600" cy="307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Manrope"/>
                  <a:ea typeface="Manrope"/>
                  <a:cs typeface="Manrope"/>
                  <a:sym typeface="Manrope"/>
                </a:rPr>
                <a:t>Discip</a:t>
              </a:r>
              <a:r>
                <a:rPr lang="en" sz="1200" b="1" i="1">
                  <a:solidFill>
                    <a:schemeClr val="lt1"/>
                  </a:solidFill>
                  <a:latin typeface="Manrope"/>
                  <a:ea typeface="Manrope"/>
                  <a:cs typeface="Manrope"/>
                  <a:sym typeface="Manrope"/>
                </a:rPr>
                <a:t>lin</a:t>
              </a:r>
              <a:r>
                <a:rPr lang="en" sz="1200" b="1">
                  <a:solidFill>
                    <a:schemeClr val="lt1"/>
                  </a:solidFill>
                  <a:latin typeface="Manrope"/>
                  <a:ea typeface="Manrope"/>
                  <a:cs typeface="Manrope"/>
                  <a:sym typeface="Manrope"/>
                </a:rPr>
                <a:t>ed Humans</a:t>
              </a:r>
              <a:endParaRPr sz="1200" b="1">
                <a:solidFill>
                  <a:schemeClr val="lt1"/>
                </a:solidFill>
                <a:latin typeface="Manrope"/>
                <a:ea typeface="Manrope"/>
                <a:cs typeface="Manrope"/>
                <a:sym typeface="Manrope"/>
              </a:endParaRPr>
            </a:p>
          </p:txBody>
        </p:sp>
        <p:sp>
          <p:nvSpPr>
            <p:cNvPr id="1079" name="Google Shape;1079;p58"/>
            <p:cNvSpPr/>
            <p:nvPr/>
          </p:nvSpPr>
          <p:spPr>
            <a:xfrm rot="162959">
              <a:off x="5225873" y="2619511"/>
              <a:ext cx="949667" cy="307851"/>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Manrope"/>
                  <a:ea typeface="Manrope"/>
                  <a:cs typeface="Manrope"/>
                  <a:sym typeface="Manrope"/>
                </a:rPr>
                <a:t>Discipled Humans</a:t>
              </a:r>
              <a:endParaRPr sz="1200" b="1">
                <a:solidFill>
                  <a:schemeClr val="lt1"/>
                </a:solidFill>
                <a:latin typeface="Manrope"/>
                <a:ea typeface="Manrope"/>
                <a:cs typeface="Manrope"/>
                <a:sym typeface="Manrope"/>
              </a:endParaRPr>
            </a:p>
          </p:txBody>
        </p:sp>
        <p:sp>
          <p:nvSpPr>
            <p:cNvPr id="1080" name="Google Shape;1080;p58"/>
            <p:cNvSpPr/>
            <p:nvPr/>
          </p:nvSpPr>
          <p:spPr>
            <a:xfrm>
              <a:off x="7110675" y="2619550"/>
              <a:ext cx="949800" cy="307800"/>
            </a:xfrm>
            <a:prstGeom prst="rect">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Manrope"/>
                  <a:ea typeface="Manrope"/>
                  <a:cs typeface="Manrope"/>
                  <a:sym typeface="Manrope"/>
                </a:rPr>
                <a:t>Emotional Humans</a:t>
              </a:r>
              <a:endParaRPr sz="1200" b="1">
                <a:solidFill>
                  <a:schemeClr val="lt1"/>
                </a:solidFill>
                <a:latin typeface="Manrope"/>
                <a:ea typeface="Manrope"/>
                <a:cs typeface="Manrope"/>
                <a:sym typeface="Manrope"/>
              </a:endParaRPr>
            </a:p>
          </p:txBody>
        </p:sp>
      </p:grpSp>
      <p:grpSp>
        <p:nvGrpSpPr>
          <p:cNvPr id="1081" name="Google Shape;1081;p58"/>
          <p:cNvGrpSpPr/>
          <p:nvPr/>
        </p:nvGrpSpPr>
        <p:grpSpPr>
          <a:xfrm>
            <a:off x="508872" y="2270158"/>
            <a:ext cx="8309700" cy="127200"/>
            <a:chOff x="508872" y="2270158"/>
            <a:chExt cx="8309700" cy="127200"/>
          </a:xfrm>
        </p:grpSpPr>
        <p:cxnSp>
          <p:nvCxnSpPr>
            <p:cNvPr id="1082" name="Google Shape;1082;p58"/>
            <p:cNvCxnSpPr/>
            <p:nvPr/>
          </p:nvCxnSpPr>
          <p:spPr>
            <a:xfrm>
              <a:off x="508872" y="2333749"/>
              <a:ext cx="8309700" cy="0"/>
            </a:xfrm>
            <a:prstGeom prst="straightConnector1">
              <a:avLst/>
            </a:prstGeom>
            <a:noFill/>
            <a:ln w="9525" cap="flat" cmpd="sng">
              <a:solidFill>
                <a:schemeClr val="lt1"/>
              </a:solidFill>
              <a:prstDash val="solid"/>
              <a:round/>
              <a:headEnd type="oval" w="med" len="med"/>
              <a:tailEnd type="oval" w="med" len="med"/>
            </a:ln>
          </p:spPr>
        </p:cxnSp>
        <p:sp>
          <p:nvSpPr>
            <p:cNvPr id="1083" name="Google Shape;1083;p58"/>
            <p:cNvSpPr/>
            <p:nvPr/>
          </p:nvSpPr>
          <p:spPr>
            <a:xfrm>
              <a:off x="1871346" y="2270158"/>
              <a:ext cx="127200" cy="127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084" name="Google Shape;1084;p58"/>
            <p:cNvSpPr/>
            <p:nvPr/>
          </p:nvSpPr>
          <p:spPr>
            <a:xfrm>
              <a:off x="3752571" y="2270158"/>
              <a:ext cx="127200" cy="127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085" name="Google Shape;1085;p58"/>
            <p:cNvSpPr/>
            <p:nvPr/>
          </p:nvSpPr>
          <p:spPr>
            <a:xfrm>
              <a:off x="5633796" y="2270158"/>
              <a:ext cx="127200" cy="1272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086" name="Google Shape;1086;p58"/>
            <p:cNvSpPr/>
            <p:nvPr/>
          </p:nvSpPr>
          <p:spPr>
            <a:xfrm>
              <a:off x="7515021" y="2270158"/>
              <a:ext cx="127200" cy="127200"/>
            </a:xfrm>
            <a:prstGeom prst="ellipse">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grpSp>
      <p:sp>
        <p:nvSpPr>
          <p:cNvPr id="1087" name="Google Shape;1087;p58"/>
          <p:cNvSpPr txBox="1">
            <a:spLocks noGrp="1"/>
          </p:cNvSpPr>
          <p:nvPr>
            <p:ph type="title"/>
          </p:nvPr>
        </p:nvSpPr>
        <p:spPr>
          <a:xfrm>
            <a:off x="513300" y="419950"/>
            <a:ext cx="2641500" cy="1015800"/>
          </a:xfrm>
          <a:prstGeom prst="rect">
            <a:avLst/>
          </a:prstGeom>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000000"/>
              </a:buClr>
              <a:buSzPts val="4100"/>
              <a:buFont typeface="Arial"/>
              <a:buNone/>
            </a:pPr>
            <a:r>
              <a:rPr lang="en"/>
              <a:t>OUTLINE</a:t>
            </a:r>
            <a:endParaRPr/>
          </a:p>
        </p:txBody>
      </p:sp>
      <p:sp>
        <p:nvSpPr>
          <p:cNvPr id="1088" name="Google Shape;1088;p58"/>
          <p:cNvSpPr txBox="1">
            <a:spLocks noGrp="1"/>
          </p:cNvSpPr>
          <p:nvPr>
            <p:ph type="subTitle" idx="2"/>
          </p:nvPr>
        </p:nvSpPr>
        <p:spPr>
          <a:xfrm>
            <a:off x="1541800" y="1729550"/>
            <a:ext cx="786300" cy="365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1 </a:t>
            </a:r>
            <a:endParaRPr/>
          </a:p>
        </p:txBody>
      </p:sp>
      <p:sp>
        <p:nvSpPr>
          <p:cNvPr id="1089" name="Google Shape;1089;p58"/>
          <p:cNvSpPr txBox="1">
            <a:spLocks noGrp="1"/>
          </p:cNvSpPr>
          <p:nvPr>
            <p:ph type="subTitle" idx="3"/>
          </p:nvPr>
        </p:nvSpPr>
        <p:spPr>
          <a:xfrm>
            <a:off x="3423025" y="1729550"/>
            <a:ext cx="786300" cy="365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2</a:t>
            </a:r>
            <a:endParaRPr/>
          </a:p>
        </p:txBody>
      </p:sp>
      <p:sp>
        <p:nvSpPr>
          <p:cNvPr id="1090" name="Google Shape;1090;p58"/>
          <p:cNvSpPr txBox="1">
            <a:spLocks noGrp="1"/>
          </p:cNvSpPr>
          <p:nvPr>
            <p:ph type="subTitle" idx="4"/>
          </p:nvPr>
        </p:nvSpPr>
        <p:spPr>
          <a:xfrm>
            <a:off x="5307725" y="1729550"/>
            <a:ext cx="786300" cy="365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3</a:t>
            </a:r>
            <a:endParaRPr/>
          </a:p>
        </p:txBody>
      </p:sp>
      <p:sp>
        <p:nvSpPr>
          <p:cNvPr id="1091" name="Google Shape;1091;p58"/>
          <p:cNvSpPr txBox="1">
            <a:spLocks noGrp="1"/>
          </p:cNvSpPr>
          <p:nvPr>
            <p:ph type="subTitle" idx="5"/>
          </p:nvPr>
        </p:nvSpPr>
        <p:spPr>
          <a:xfrm>
            <a:off x="7170900" y="1729575"/>
            <a:ext cx="786300" cy="365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4</a:t>
            </a:r>
            <a:endParaRPr/>
          </a:p>
        </p:txBody>
      </p:sp>
      <p:sp>
        <p:nvSpPr>
          <p:cNvPr id="1092" name="Google Shape;1092;p58"/>
          <p:cNvSpPr txBox="1">
            <a:spLocks noGrp="1"/>
          </p:cNvSpPr>
          <p:nvPr>
            <p:ph type="body" idx="6"/>
          </p:nvPr>
        </p:nvSpPr>
        <p:spPr>
          <a:xfrm>
            <a:off x="1304475" y="3171988"/>
            <a:ext cx="1371600" cy="69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000"/>
              <a:buNone/>
            </a:pPr>
            <a:r>
              <a:rPr lang="en"/>
              <a:t>treating kids like human beings</a:t>
            </a:r>
            <a:endParaRPr/>
          </a:p>
        </p:txBody>
      </p:sp>
      <p:sp>
        <p:nvSpPr>
          <p:cNvPr id="1093" name="Google Shape;1093;p58"/>
          <p:cNvSpPr txBox="1">
            <a:spLocks noGrp="1"/>
          </p:cNvSpPr>
          <p:nvPr>
            <p:ph type="body" idx="7"/>
          </p:nvPr>
        </p:nvSpPr>
        <p:spPr>
          <a:xfrm>
            <a:off x="3130375" y="3171988"/>
            <a:ext cx="1371600" cy="69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000"/>
              <a:buNone/>
            </a:pPr>
            <a:r>
              <a:rPr lang="en"/>
              <a:t>helping kids face up to their sinful natures</a:t>
            </a:r>
            <a:endParaRPr/>
          </a:p>
        </p:txBody>
      </p:sp>
      <p:sp>
        <p:nvSpPr>
          <p:cNvPr id="1094" name="Google Shape;1094;p58"/>
          <p:cNvSpPr txBox="1">
            <a:spLocks noGrp="1"/>
          </p:cNvSpPr>
          <p:nvPr>
            <p:ph type="body" idx="8"/>
          </p:nvPr>
        </p:nvSpPr>
        <p:spPr>
          <a:xfrm>
            <a:off x="4980275" y="3171988"/>
            <a:ext cx="1371600" cy="69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000"/>
              <a:buNone/>
            </a:pPr>
            <a:r>
              <a:rPr lang="en"/>
              <a:t>bringing kids in on what God’s doing</a:t>
            </a:r>
            <a:endParaRPr/>
          </a:p>
        </p:txBody>
      </p:sp>
      <p:sp>
        <p:nvSpPr>
          <p:cNvPr id="1095" name="Google Shape;1095;p58"/>
          <p:cNvSpPr txBox="1">
            <a:spLocks noGrp="1"/>
          </p:cNvSpPr>
          <p:nvPr>
            <p:ph type="body" idx="9"/>
          </p:nvPr>
        </p:nvSpPr>
        <p:spPr>
          <a:xfrm>
            <a:off x="6878250" y="3171988"/>
            <a:ext cx="1371600" cy="69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helping your kids with big emotions</a:t>
            </a:r>
            <a:endParaRPr/>
          </a:p>
        </p:txBody>
      </p:sp>
      <p:sp>
        <p:nvSpPr>
          <p:cNvPr id="1096" name="Google Shape;1096;p58"/>
          <p:cNvSpPr/>
          <p:nvPr/>
        </p:nvSpPr>
        <p:spPr>
          <a:xfrm>
            <a:off x="2353250" y="1283357"/>
            <a:ext cx="1044600" cy="3078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Manrope"/>
                <a:ea typeface="Manrope"/>
                <a:cs typeface="Manrope"/>
                <a:sym typeface="Manrope"/>
              </a:rPr>
              <a:t>Today</a:t>
            </a:r>
            <a:endParaRPr sz="1200" b="1">
              <a:solidFill>
                <a:schemeClr val="lt1"/>
              </a:solidFill>
              <a:latin typeface="Manrope"/>
              <a:ea typeface="Manrope"/>
              <a:cs typeface="Manrope"/>
              <a:sym typeface="Manrope"/>
            </a:endParaRPr>
          </a:p>
        </p:txBody>
      </p:sp>
      <p:sp>
        <p:nvSpPr>
          <p:cNvPr id="1097" name="Google Shape;1097;p58"/>
          <p:cNvSpPr/>
          <p:nvPr/>
        </p:nvSpPr>
        <p:spPr>
          <a:xfrm>
            <a:off x="6186475" y="1283357"/>
            <a:ext cx="1044600" cy="3078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Manrope"/>
                <a:ea typeface="Manrope"/>
                <a:cs typeface="Manrope"/>
                <a:sym typeface="Manrope"/>
              </a:rPr>
              <a:t>Next week</a:t>
            </a:r>
            <a:endParaRPr sz="1200" b="1">
              <a:solidFill>
                <a:schemeClr val="lt1"/>
              </a:solidFill>
              <a:latin typeface="Manrope"/>
              <a:ea typeface="Manrope"/>
              <a:cs typeface="Manrope"/>
              <a:sym typeface="Manrope"/>
            </a:endParaRPr>
          </a:p>
        </p:txBody>
      </p:sp>
      <p:cxnSp>
        <p:nvCxnSpPr>
          <p:cNvPr id="1098" name="Google Shape;1098;p58"/>
          <p:cNvCxnSpPr>
            <a:stCxn id="1096" idx="1"/>
            <a:endCxn id="1088" idx="0"/>
          </p:cNvCxnSpPr>
          <p:nvPr/>
        </p:nvCxnSpPr>
        <p:spPr>
          <a:xfrm flipH="1">
            <a:off x="1935050" y="1437257"/>
            <a:ext cx="418200" cy="292200"/>
          </a:xfrm>
          <a:prstGeom prst="bentConnector2">
            <a:avLst/>
          </a:prstGeom>
          <a:noFill/>
          <a:ln w="19050" cap="flat" cmpd="sng">
            <a:solidFill>
              <a:schemeClr val="lt1"/>
            </a:solidFill>
            <a:prstDash val="solid"/>
            <a:round/>
            <a:headEnd type="none" w="med" len="med"/>
            <a:tailEnd type="triangle" w="med" len="med"/>
          </a:ln>
        </p:spPr>
      </p:cxnSp>
      <p:cxnSp>
        <p:nvCxnSpPr>
          <p:cNvPr id="1099" name="Google Shape;1099;p58"/>
          <p:cNvCxnSpPr>
            <a:stCxn id="1096" idx="3"/>
            <a:endCxn id="1089" idx="0"/>
          </p:cNvCxnSpPr>
          <p:nvPr/>
        </p:nvCxnSpPr>
        <p:spPr>
          <a:xfrm>
            <a:off x="3397850" y="1437257"/>
            <a:ext cx="418200" cy="292200"/>
          </a:xfrm>
          <a:prstGeom prst="bentConnector2">
            <a:avLst/>
          </a:prstGeom>
          <a:noFill/>
          <a:ln w="19050" cap="flat" cmpd="sng">
            <a:solidFill>
              <a:schemeClr val="lt1"/>
            </a:solidFill>
            <a:prstDash val="solid"/>
            <a:round/>
            <a:headEnd type="none" w="med" len="med"/>
            <a:tailEnd type="triangle" w="med" len="med"/>
          </a:ln>
        </p:spPr>
      </p:cxnSp>
      <p:cxnSp>
        <p:nvCxnSpPr>
          <p:cNvPr id="1100" name="Google Shape;1100;p58"/>
          <p:cNvCxnSpPr>
            <a:stCxn id="1097" idx="1"/>
            <a:endCxn id="1090" idx="0"/>
          </p:cNvCxnSpPr>
          <p:nvPr/>
        </p:nvCxnSpPr>
        <p:spPr>
          <a:xfrm flipH="1">
            <a:off x="5700775" y="1437257"/>
            <a:ext cx="485700" cy="292200"/>
          </a:xfrm>
          <a:prstGeom prst="bentConnector2">
            <a:avLst/>
          </a:prstGeom>
          <a:noFill/>
          <a:ln w="19050" cap="flat" cmpd="sng">
            <a:solidFill>
              <a:schemeClr val="lt1"/>
            </a:solidFill>
            <a:prstDash val="solid"/>
            <a:round/>
            <a:headEnd type="none" w="med" len="med"/>
            <a:tailEnd type="triangle" w="med" len="med"/>
          </a:ln>
        </p:spPr>
      </p:cxnSp>
      <p:cxnSp>
        <p:nvCxnSpPr>
          <p:cNvPr id="1101" name="Google Shape;1101;p58"/>
          <p:cNvCxnSpPr>
            <a:stCxn id="1097" idx="3"/>
            <a:endCxn id="1091" idx="0"/>
          </p:cNvCxnSpPr>
          <p:nvPr/>
        </p:nvCxnSpPr>
        <p:spPr>
          <a:xfrm>
            <a:off x="7231075" y="1437257"/>
            <a:ext cx="333000" cy="292200"/>
          </a:xfrm>
          <a:prstGeom prst="bentConnector2">
            <a:avLst/>
          </a:prstGeom>
          <a:noFill/>
          <a:ln w="19050" cap="flat" cmpd="sng">
            <a:solidFill>
              <a:schemeClr val="lt1"/>
            </a:solidFill>
            <a:prstDash val="solid"/>
            <a:round/>
            <a:headEnd type="none" w="med" len="med"/>
            <a:tailEnd type="triangle" w="med" len="med"/>
          </a:ln>
        </p:spPr>
      </p:cxnSp>
      <p:sp>
        <p:nvSpPr>
          <p:cNvPr id="1102" name="Google Shape;1102;p58"/>
          <p:cNvSpPr txBox="1">
            <a:spLocks noGrp="1"/>
          </p:cNvSpPr>
          <p:nvPr>
            <p:ph type="body" idx="6"/>
          </p:nvPr>
        </p:nvSpPr>
        <p:spPr>
          <a:xfrm>
            <a:off x="2001225" y="4217225"/>
            <a:ext cx="3615000" cy="465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000"/>
              <a:buNone/>
            </a:pPr>
            <a:r>
              <a:rPr lang="en">
                <a:latin typeface="Manrope Medium"/>
                <a:ea typeface="Manrope Medium"/>
                <a:cs typeface="Manrope Medium"/>
                <a:sym typeface="Manrope Medium"/>
              </a:rPr>
              <a:t>If you want to have a copy of our slides an</a:t>
            </a:r>
            <a:r>
              <a:rPr lang="en"/>
              <a:t>d</a:t>
            </a:r>
            <a:r>
              <a:rPr lang="en">
                <a:latin typeface="Manrope Medium"/>
                <a:ea typeface="Manrope Medium"/>
                <a:cs typeface="Manrope Medium"/>
                <a:sym typeface="Manrope Medium"/>
              </a:rPr>
              <a:t> links </a:t>
            </a:r>
            <a:endParaRPr>
              <a:latin typeface="Manrope Medium"/>
              <a:ea typeface="Manrope Medium"/>
              <a:cs typeface="Manrope Medium"/>
              <a:sym typeface="Manrope Medium"/>
            </a:endParaRPr>
          </a:p>
          <a:p>
            <a:pPr marL="0" lvl="0" indent="0" algn="l" rtl="0">
              <a:lnSpc>
                <a:spcPct val="115000"/>
              </a:lnSpc>
              <a:spcBef>
                <a:spcPts val="0"/>
              </a:spcBef>
              <a:spcAft>
                <a:spcPts val="0"/>
              </a:spcAft>
              <a:buSzPts val="1000"/>
              <a:buNone/>
            </a:pPr>
            <a:r>
              <a:rPr lang="en">
                <a:latin typeface="Manrope Medium"/>
                <a:ea typeface="Manrope Medium"/>
                <a:cs typeface="Manrope Medium"/>
                <a:sym typeface="Manrope Medium"/>
              </a:rPr>
              <a:t>to resources we will be discussing,</a:t>
            </a:r>
            <a:endParaRPr>
              <a:latin typeface="Manrope Medium"/>
              <a:ea typeface="Manrope Medium"/>
              <a:cs typeface="Manrope Medium"/>
              <a:sym typeface="Manrope Medium"/>
            </a:endParaRPr>
          </a:p>
          <a:p>
            <a:pPr marL="0" lvl="0" indent="0" algn="l" rtl="0">
              <a:lnSpc>
                <a:spcPct val="115000"/>
              </a:lnSpc>
              <a:spcBef>
                <a:spcPts val="0"/>
              </a:spcBef>
              <a:spcAft>
                <a:spcPts val="0"/>
              </a:spcAft>
              <a:buSzPts val="1000"/>
              <a:buNone/>
            </a:pPr>
            <a:r>
              <a:rPr lang="en">
                <a:latin typeface="Manrope Medium"/>
                <a:ea typeface="Manrope Medium"/>
                <a:cs typeface="Manrope Medium"/>
                <a:sym typeface="Manrope Medium"/>
              </a:rPr>
              <a:t>please scan the QR code</a:t>
            </a:r>
            <a:endParaRPr>
              <a:latin typeface="Manrope Medium"/>
              <a:ea typeface="Manrope Medium"/>
              <a:cs typeface="Manrope Medium"/>
              <a:sym typeface="Manrope Medium"/>
            </a:endParaRPr>
          </a:p>
        </p:txBody>
      </p:sp>
      <p:sp>
        <p:nvSpPr>
          <p:cNvPr id="1103" name="Google Shape;1103;p58"/>
          <p:cNvSpPr/>
          <p:nvPr/>
        </p:nvSpPr>
        <p:spPr>
          <a:xfrm>
            <a:off x="585450" y="3770600"/>
            <a:ext cx="1197300" cy="1197300"/>
          </a:xfrm>
          <a:prstGeom prst="ellipse">
            <a:avLst/>
          </a:prstGeom>
          <a:solidFill>
            <a:srgbClr val="FFD966"/>
          </a:solidFill>
          <a:ln>
            <a:noFill/>
          </a:ln>
        </p:spPr>
        <p:txBody>
          <a:bodyPr spcFirstLastPara="1" wrap="square" lIns="64600" tIns="64600" rIns="64600" bIns="64600" anchor="ctr" anchorCtr="0">
            <a:noAutofit/>
          </a:bodyPr>
          <a:lstStyle/>
          <a:p>
            <a:pPr marL="0" lvl="0" indent="0" algn="ctr" rtl="0">
              <a:spcBef>
                <a:spcPts val="0"/>
              </a:spcBef>
              <a:spcAft>
                <a:spcPts val="0"/>
              </a:spcAft>
              <a:buNone/>
            </a:pPr>
            <a:endParaRPr sz="989">
              <a:latin typeface="Manrope"/>
              <a:ea typeface="Manrope"/>
              <a:cs typeface="Manrope"/>
              <a:sym typeface="Manrope"/>
            </a:endParaRPr>
          </a:p>
        </p:txBody>
      </p:sp>
      <p:pic>
        <p:nvPicPr>
          <p:cNvPr id="1104" name="Google Shape;1104;p58" title="copied_data.png"/>
          <p:cNvPicPr preferRelativeResize="0"/>
          <p:nvPr/>
        </p:nvPicPr>
        <p:blipFill>
          <a:blip r:embed="rId3">
            <a:alphaModFix/>
          </a:blip>
          <a:stretch>
            <a:fillRect/>
          </a:stretch>
        </p:blipFill>
        <p:spPr>
          <a:xfrm>
            <a:off x="758318" y="3943461"/>
            <a:ext cx="851126" cy="8511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pic>
        <p:nvPicPr>
          <p:cNvPr id="6" name="Picture 5">
            <a:extLst>
              <a:ext uri="{FF2B5EF4-FFF2-40B4-BE49-F238E27FC236}">
                <a16:creationId xmlns:a16="http://schemas.microsoft.com/office/drawing/2014/main" id="{35971BC5-807C-10CC-B557-AB87E3AEF28D}"/>
              </a:ext>
            </a:extLst>
          </p:cNvPr>
          <p:cNvPicPr>
            <a:picLocks noChangeAspect="1"/>
          </p:cNvPicPr>
          <p:nvPr/>
        </p:nvPicPr>
        <p:blipFill>
          <a:blip r:embed="rId3"/>
          <a:stretch>
            <a:fillRect/>
          </a:stretch>
        </p:blipFill>
        <p:spPr>
          <a:xfrm>
            <a:off x="0" y="758"/>
            <a:ext cx="9144000" cy="514198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4" name="Google Shape;1294;p78"/>
          <p:cNvSpPr txBox="1">
            <a:spLocks noGrp="1"/>
          </p:cNvSpPr>
          <p:nvPr>
            <p:ph type="body" idx="4294967295"/>
          </p:nvPr>
        </p:nvSpPr>
        <p:spPr>
          <a:xfrm rot="-113460">
            <a:off x="508376" y="1266216"/>
            <a:ext cx="3281987" cy="2287550"/>
          </a:xfrm>
          <a:prstGeom prst="rect">
            <a:avLst/>
          </a:prstGeom>
        </p:spPr>
        <p:txBody>
          <a:bodyPr spcFirstLastPara="1" wrap="square" lIns="91425" tIns="91425" rIns="91425" bIns="91425" anchor="ctr" anchorCtr="0">
            <a:noAutofit/>
          </a:bodyPr>
          <a:lstStyle/>
          <a:p>
            <a:pPr marL="457200" lvl="0" indent="-355600" algn="ctr" rtl="0">
              <a:lnSpc>
                <a:spcPct val="115000"/>
              </a:lnSpc>
              <a:spcBef>
                <a:spcPts val="1000"/>
              </a:spcBef>
              <a:spcAft>
                <a:spcPts val="0"/>
              </a:spcAft>
              <a:buSzPts val="2000"/>
              <a:buAutoNum type="arabicPeriod"/>
            </a:pPr>
            <a:r>
              <a:rPr lang="en" sz="2000"/>
              <a:t>Two easy roads &amp; </a:t>
            </a:r>
            <a:br>
              <a:rPr lang="en" sz="2000"/>
            </a:br>
            <a:r>
              <a:rPr lang="en" sz="2000"/>
              <a:t>a hard one</a:t>
            </a:r>
            <a:endParaRPr sz="2000"/>
          </a:p>
          <a:p>
            <a:pPr marL="457200" lvl="0" indent="-355600" algn="ctr" rtl="0">
              <a:lnSpc>
                <a:spcPct val="115000"/>
              </a:lnSpc>
              <a:spcBef>
                <a:spcPts val="0"/>
              </a:spcBef>
              <a:spcAft>
                <a:spcPts val="0"/>
              </a:spcAft>
              <a:buSzPts val="2000"/>
              <a:buAutoNum type="arabicPeriod"/>
            </a:pPr>
            <a:r>
              <a:rPr lang="en" sz="2000"/>
              <a:t>A battle of the will </a:t>
            </a:r>
            <a:endParaRPr sz="2000"/>
          </a:p>
        </p:txBody>
      </p:sp>
      <p:sp>
        <p:nvSpPr>
          <p:cNvPr id="1295" name="Google Shape;1295;p78"/>
          <p:cNvSpPr txBox="1">
            <a:spLocks noGrp="1"/>
          </p:cNvSpPr>
          <p:nvPr>
            <p:ph type="title"/>
          </p:nvPr>
        </p:nvSpPr>
        <p:spPr>
          <a:xfrm rot="-108587">
            <a:off x="416028" y="534232"/>
            <a:ext cx="3296244" cy="61381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3000"/>
              <a:buNone/>
            </a:pPr>
            <a:r>
              <a:rPr lang="en"/>
              <a:t>Disciplined Humans</a:t>
            </a:r>
            <a:endParaRPr/>
          </a:p>
        </p:txBody>
      </p:sp>
      <p:cxnSp>
        <p:nvCxnSpPr>
          <p:cNvPr id="1296" name="Google Shape;1296;p78"/>
          <p:cNvCxnSpPr/>
          <p:nvPr/>
        </p:nvCxnSpPr>
        <p:spPr>
          <a:xfrm rot="-232921">
            <a:off x="505940" y="1204854"/>
            <a:ext cx="3248052" cy="120273"/>
          </a:xfrm>
          <a:prstGeom prst="straightConnector1">
            <a:avLst/>
          </a:prstGeom>
          <a:noFill/>
          <a:ln w="9525" cap="flat" cmpd="sng">
            <a:solidFill>
              <a:schemeClr val="dk1"/>
            </a:solidFill>
            <a:prstDash val="solid"/>
            <a:round/>
            <a:headEnd type="none" w="sm" len="sm"/>
            <a:tailEnd type="none" w="sm" len="sm"/>
          </a:ln>
        </p:spPr>
      </p:cxnSp>
      <p:cxnSp>
        <p:nvCxnSpPr>
          <p:cNvPr id="1297" name="Google Shape;1297;p78"/>
          <p:cNvCxnSpPr/>
          <p:nvPr/>
        </p:nvCxnSpPr>
        <p:spPr>
          <a:xfrm rot="-232921">
            <a:off x="572418" y="3531214"/>
            <a:ext cx="3248052" cy="120273"/>
          </a:xfrm>
          <a:prstGeom prst="straightConnector1">
            <a:avLst/>
          </a:prstGeom>
          <a:noFill/>
          <a:ln w="9525" cap="flat" cmpd="sng">
            <a:solidFill>
              <a:schemeClr val="dk1"/>
            </a:solidFill>
            <a:prstDash val="solid"/>
            <a:round/>
            <a:headEnd type="none" w="sm" len="sm"/>
            <a:tailEnd type="none" w="sm" len="sm"/>
          </a:ln>
        </p:spPr>
      </p:cxnSp>
      <p:sp>
        <p:nvSpPr>
          <p:cNvPr id="1298" name="Google Shape;1298;p78"/>
          <p:cNvSpPr txBox="1">
            <a:spLocks noGrp="1"/>
          </p:cNvSpPr>
          <p:nvPr>
            <p:ph type="body" idx="4294967295"/>
          </p:nvPr>
        </p:nvSpPr>
        <p:spPr>
          <a:xfrm rot="-113460">
            <a:off x="423972" y="1013771"/>
            <a:ext cx="3281987" cy="232631"/>
          </a:xfrm>
          <a:prstGeom prst="rect">
            <a:avLst/>
          </a:prstGeom>
        </p:spPr>
        <p:txBody>
          <a:bodyPr spcFirstLastPara="1" wrap="square" lIns="91425" tIns="91425" rIns="91425" bIns="91425" anchor="ctr" anchorCtr="0">
            <a:noAutofit/>
          </a:bodyPr>
          <a:lstStyle/>
          <a:p>
            <a:pPr marL="0" lvl="0" indent="0" algn="ctr" rtl="0">
              <a:spcBef>
                <a:spcPts val="1000"/>
              </a:spcBef>
              <a:spcAft>
                <a:spcPts val="1000"/>
              </a:spcAft>
              <a:buNone/>
            </a:pPr>
            <a:r>
              <a:rPr lang="en"/>
              <a:t>helping kids face up to their sinful natures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79"/>
          <p:cNvSpPr txBox="1">
            <a:spLocks noGrp="1"/>
          </p:cNvSpPr>
          <p:nvPr>
            <p:ph type="title"/>
          </p:nvPr>
        </p:nvSpPr>
        <p:spPr>
          <a:xfrm>
            <a:off x="473175" y="277750"/>
            <a:ext cx="8292900" cy="60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3000"/>
              <a:buNone/>
            </a:pPr>
            <a:r>
              <a:rPr lang="en" sz="3000"/>
              <a:t>The two easy roads and a hard one</a:t>
            </a:r>
            <a:endParaRPr sz="3000"/>
          </a:p>
        </p:txBody>
      </p:sp>
      <p:pic>
        <p:nvPicPr>
          <p:cNvPr id="1304" name="Google Shape;1304;p79" title="istockphoto-1278600638-612x612.jpg"/>
          <p:cNvPicPr preferRelativeResize="0"/>
          <p:nvPr/>
        </p:nvPicPr>
        <p:blipFill>
          <a:blip r:embed="rId3">
            <a:alphaModFix/>
          </a:blip>
          <a:stretch>
            <a:fillRect/>
          </a:stretch>
        </p:blipFill>
        <p:spPr>
          <a:xfrm>
            <a:off x="2236924" y="1654275"/>
            <a:ext cx="4471850" cy="3368500"/>
          </a:xfrm>
          <a:prstGeom prst="rect">
            <a:avLst/>
          </a:prstGeom>
          <a:noFill/>
          <a:ln>
            <a:noFill/>
          </a:ln>
        </p:spPr>
      </p:pic>
      <p:pic>
        <p:nvPicPr>
          <p:cNvPr id="1305" name="Google Shape;1305;p79" title="parents-ignore-their-child-man-woman-look-smartphones-do-not-pay-attention-to-crying-illustration-white-background-187722222.jpeg"/>
          <p:cNvPicPr preferRelativeResize="0"/>
          <p:nvPr/>
        </p:nvPicPr>
        <p:blipFill>
          <a:blip r:embed="rId4">
            <a:alphaModFix/>
          </a:blip>
          <a:stretch>
            <a:fillRect/>
          </a:stretch>
        </p:blipFill>
        <p:spPr>
          <a:xfrm>
            <a:off x="314425" y="936421"/>
            <a:ext cx="2130426" cy="1704341"/>
          </a:xfrm>
          <a:prstGeom prst="rect">
            <a:avLst/>
          </a:prstGeom>
          <a:noFill/>
          <a:ln>
            <a:noFill/>
          </a:ln>
        </p:spPr>
      </p:pic>
      <p:sp>
        <p:nvSpPr>
          <p:cNvPr id="1306" name="Google Shape;1306;p79"/>
          <p:cNvSpPr txBox="1"/>
          <p:nvPr/>
        </p:nvSpPr>
        <p:spPr>
          <a:xfrm>
            <a:off x="277825" y="2778121"/>
            <a:ext cx="2166900" cy="84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latin typeface="Anton"/>
                <a:ea typeface="Anton"/>
                <a:cs typeface="Anton"/>
                <a:sym typeface="Anton"/>
              </a:rPr>
              <a:t>avoidance</a:t>
            </a:r>
            <a:endParaRPr sz="1200">
              <a:solidFill>
                <a:schemeClr val="dk2"/>
              </a:solidFill>
              <a:latin typeface="Manrope"/>
              <a:ea typeface="Manrope"/>
              <a:cs typeface="Manrope"/>
              <a:sym typeface="Manrop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5"/>
                                        </p:tgtEl>
                                        <p:attrNameLst>
                                          <p:attrName>style.visibility</p:attrName>
                                        </p:attrNameLst>
                                      </p:cBhvr>
                                      <p:to>
                                        <p:strVal val="visible"/>
                                      </p:to>
                                    </p:set>
                                    <p:animEffect transition="in" filter="fade">
                                      <p:cBhvr>
                                        <p:cTn id="7" dur="1000"/>
                                        <p:tgtEl>
                                          <p:spTgt spid="1305"/>
                                        </p:tgtEl>
                                      </p:cBhvr>
                                    </p:animEffect>
                                  </p:childTnLst>
                                </p:cTn>
                              </p:par>
                              <p:par>
                                <p:cTn id="8" presetID="10" presetClass="entr" presetSubtype="0" fill="hold" nodeType="withEffect">
                                  <p:stCondLst>
                                    <p:cond delay="0"/>
                                  </p:stCondLst>
                                  <p:childTnLst>
                                    <p:set>
                                      <p:cBhvr>
                                        <p:cTn id="9" dur="1" fill="hold">
                                          <p:stCondLst>
                                            <p:cond delay="0"/>
                                          </p:stCondLst>
                                        </p:cTn>
                                        <p:tgtEl>
                                          <p:spTgt spid="1306"/>
                                        </p:tgtEl>
                                        <p:attrNameLst>
                                          <p:attrName>style.visibility</p:attrName>
                                        </p:attrNameLst>
                                      </p:cBhvr>
                                      <p:to>
                                        <p:strVal val="visible"/>
                                      </p:to>
                                    </p:set>
                                    <p:animEffect transition="in" filter="fade">
                                      <p:cBhvr>
                                        <p:cTn id="10" dur="1000"/>
                                        <p:tgtEl>
                                          <p:spTgt spid="1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80"/>
          <p:cNvSpPr txBox="1">
            <a:spLocks noGrp="1"/>
          </p:cNvSpPr>
          <p:nvPr>
            <p:ph type="title"/>
          </p:nvPr>
        </p:nvSpPr>
        <p:spPr>
          <a:xfrm>
            <a:off x="473175" y="277750"/>
            <a:ext cx="8292900" cy="60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3000"/>
              <a:buNone/>
            </a:pPr>
            <a:r>
              <a:rPr lang="en" sz="3000"/>
              <a:t>The two easy roads and a hard one</a:t>
            </a:r>
            <a:endParaRPr sz="3000"/>
          </a:p>
        </p:txBody>
      </p:sp>
      <p:pic>
        <p:nvPicPr>
          <p:cNvPr id="1312" name="Google Shape;1312;p80" title="istockphoto-1278600638-612x612.jpg"/>
          <p:cNvPicPr preferRelativeResize="0"/>
          <p:nvPr/>
        </p:nvPicPr>
        <p:blipFill>
          <a:blip r:embed="rId3">
            <a:alphaModFix/>
          </a:blip>
          <a:stretch>
            <a:fillRect/>
          </a:stretch>
        </p:blipFill>
        <p:spPr>
          <a:xfrm>
            <a:off x="2236924" y="1654275"/>
            <a:ext cx="4471850" cy="3368500"/>
          </a:xfrm>
          <a:prstGeom prst="rect">
            <a:avLst/>
          </a:prstGeom>
          <a:noFill/>
          <a:ln>
            <a:noFill/>
          </a:ln>
        </p:spPr>
      </p:pic>
      <p:pic>
        <p:nvPicPr>
          <p:cNvPr id="1313" name="Google Shape;1313;p80" title="parents-ignore-their-child-man-woman-look-smartphones-do-not-pay-attention-to-crying-illustration-white-background-187722222.jpeg"/>
          <p:cNvPicPr preferRelativeResize="0"/>
          <p:nvPr/>
        </p:nvPicPr>
        <p:blipFill>
          <a:blip r:embed="rId4">
            <a:alphaModFix/>
          </a:blip>
          <a:stretch>
            <a:fillRect/>
          </a:stretch>
        </p:blipFill>
        <p:spPr>
          <a:xfrm>
            <a:off x="314425" y="936421"/>
            <a:ext cx="2130426" cy="1704341"/>
          </a:xfrm>
          <a:prstGeom prst="rect">
            <a:avLst/>
          </a:prstGeom>
          <a:noFill/>
          <a:ln>
            <a:noFill/>
          </a:ln>
        </p:spPr>
      </p:pic>
      <p:sp>
        <p:nvSpPr>
          <p:cNvPr id="1314" name="Google Shape;1314;p80"/>
          <p:cNvSpPr txBox="1"/>
          <p:nvPr/>
        </p:nvSpPr>
        <p:spPr>
          <a:xfrm>
            <a:off x="277825" y="2778121"/>
            <a:ext cx="2166900" cy="84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latin typeface="Anton"/>
                <a:ea typeface="Anton"/>
                <a:cs typeface="Anton"/>
                <a:sym typeface="Anton"/>
              </a:rPr>
              <a:t>avoidance</a:t>
            </a:r>
            <a:endParaRPr sz="1200">
              <a:solidFill>
                <a:schemeClr val="dk2"/>
              </a:solidFill>
              <a:latin typeface="Manrope"/>
              <a:ea typeface="Manrope"/>
              <a:cs typeface="Manrope"/>
              <a:sym typeface="Manrope"/>
            </a:endParaRPr>
          </a:p>
        </p:txBody>
      </p:sp>
      <p:sp>
        <p:nvSpPr>
          <p:cNvPr id="1315" name="Google Shape;1315;p80"/>
          <p:cNvSpPr txBox="1"/>
          <p:nvPr/>
        </p:nvSpPr>
        <p:spPr>
          <a:xfrm>
            <a:off x="6532904" y="2778121"/>
            <a:ext cx="2166900" cy="84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latin typeface="Anton"/>
                <a:ea typeface="Anton"/>
                <a:cs typeface="Anton"/>
                <a:sym typeface="Anton"/>
              </a:rPr>
              <a:t>dominance</a:t>
            </a:r>
            <a:endParaRPr sz="1200">
              <a:solidFill>
                <a:schemeClr val="dk2"/>
              </a:solidFill>
              <a:latin typeface="Manrope"/>
              <a:ea typeface="Manrope"/>
              <a:cs typeface="Manrope"/>
              <a:sym typeface="Manrope"/>
            </a:endParaRPr>
          </a:p>
        </p:txBody>
      </p:sp>
      <p:pic>
        <p:nvPicPr>
          <p:cNvPr id="1316" name="Google Shape;1316;p80" title="angry-father-scolds-his-little-260nw-2427265667.jpeg"/>
          <p:cNvPicPr preferRelativeResize="0"/>
          <p:nvPr/>
        </p:nvPicPr>
        <p:blipFill rotWithShape="1">
          <a:blip r:embed="rId5">
            <a:alphaModFix/>
          </a:blip>
          <a:srcRect b="7834"/>
          <a:stretch/>
        </p:blipFill>
        <p:spPr>
          <a:xfrm>
            <a:off x="6873761" y="936425"/>
            <a:ext cx="1717164" cy="1704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81"/>
          <p:cNvSpPr txBox="1">
            <a:spLocks noGrp="1"/>
          </p:cNvSpPr>
          <p:nvPr>
            <p:ph type="title"/>
          </p:nvPr>
        </p:nvSpPr>
        <p:spPr>
          <a:xfrm>
            <a:off x="473175" y="277750"/>
            <a:ext cx="8292900" cy="60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3000"/>
              <a:buNone/>
            </a:pPr>
            <a:r>
              <a:rPr lang="en" sz="3000"/>
              <a:t>The two easy roads and a hard one</a:t>
            </a:r>
            <a:endParaRPr sz="3000"/>
          </a:p>
        </p:txBody>
      </p:sp>
      <p:pic>
        <p:nvPicPr>
          <p:cNvPr id="1322" name="Google Shape;1322;p81" title="parents-ignore-their-child-man-woman-look-smartphones-do-not-pay-attention-to-crying-illustration-white-background-187722222.jpeg"/>
          <p:cNvPicPr preferRelativeResize="0"/>
          <p:nvPr/>
        </p:nvPicPr>
        <p:blipFill>
          <a:blip r:embed="rId3">
            <a:alphaModFix/>
          </a:blip>
          <a:stretch>
            <a:fillRect/>
          </a:stretch>
        </p:blipFill>
        <p:spPr>
          <a:xfrm>
            <a:off x="314425" y="936421"/>
            <a:ext cx="2130426" cy="1704341"/>
          </a:xfrm>
          <a:prstGeom prst="rect">
            <a:avLst/>
          </a:prstGeom>
          <a:noFill/>
          <a:ln>
            <a:noFill/>
          </a:ln>
        </p:spPr>
      </p:pic>
      <p:sp>
        <p:nvSpPr>
          <p:cNvPr id="1323" name="Google Shape;1323;p81"/>
          <p:cNvSpPr txBox="1"/>
          <p:nvPr/>
        </p:nvSpPr>
        <p:spPr>
          <a:xfrm>
            <a:off x="277825" y="2778121"/>
            <a:ext cx="2166900" cy="84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latin typeface="Anton"/>
                <a:ea typeface="Anton"/>
                <a:cs typeface="Anton"/>
                <a:sym typeface="Anton"/>
              </a:rPr>
              <a:t>avoidance</a:t>
            </a:r>
            <a:endParaRPr sz="1200">
              <a:solidFill>
                <a:schemeClr val="dk2"/>
              </a:solidFill>
              <a:latin typeface="Manrope"/>
              <a:ea typeface="Manrope"/>
              <a:cs typeface="Manrope"/>
              <a:sym typeface="Manrope"/>
            </a:endParaRPr>
          </a:p>
        </p:txBody>
      </p:sp>
      <p:sp>
        <p:nvSpPr>
          <p:cNvPr id="1324" name="Google Shape;1324;p81"/>
          <p:cNvSpPr txBox="1"/>
          <p:nvPr/>
        </p:nvSpPr>
        <p:spPr>
          <a:xfrm>
            <a:off x="6532904" y="2778121"/>
            <a:ext cx="2166900" cy="84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latin typeface="Anton"/>
                <a:ea typeface="Anton"/>
                <a:cs typeface="Anton"/>
                <a:sym typeface="Anton"/>
              </a:rPr>
              <a:t>dominance</a:t>
            </a:r>
            <a:endParaRPr sz="1200">
              <a:solidFill>
                <a:schemeClr val="dk2"/>
              </a:solidFill>
              <a:latin typeface="Manrope"/>
              <a:ea typeface="Manrope"/>
              <a:cs typeface="Manrope"/>
              <a:sym typeface="Manrope"/>
            </a:endParaRPr>
          </a:p>
        </p:txBody>
      </p:sp>
      <p:pic>
        <p:nvPicPr>
          <p:cNvPr id="1325" name="Google Shape;1325;p81" title="angry-father-scolds-his-little-260nw-2427265667.jpeg"/>
          <p:cNvPicPr preferRelativeResize="0"/>
          <p:nvPr/>
        </p:nvPicPr>
        <p:blipFill rotWithShape="1">
          <a:blip r:embed="rId4">
            <a:alphaModFix/>
          </a:blip>
          <a:srcRect b="7834"/>
          <a:stretch/>
        </p:blipFill>
        <p:spPr>
          <a:xfrm>
            <a:off x="6873761" y="936425"/>
            <a:ext cx="1717164" cy="1704325"/>
          </a:xfrm>
          <a:prstGeom prst="rect">
            <a:avLst/>
          </a:prstGeom>
          <a:noFill/>
          <a:ln>
            <a:noFill/>
          </a:ln>
        </p:spPr>
      </p:pic>
      <p:pic>
        <p:nvPicPr>
          <p:cNvPr id="1326" name="Google Shape;1326;p81" title="istockphoto-2175154416-612x612.jpg"/>
          <p:cNvPicPr preferRelativeResize="0"/>
          <p:nvPr/>
        </p:nvPicPr>
        <p:blipFill>
          <a:blip r:embed="rId5">
            <a:alphaModFix/>
          </a:blip>
          <a:stretch>
            <a:fillRect/>
          </a:stretch>
        </p:blipFill>
        <p:spPr>
          <a:xfrm>
            <a:off x="2964938" y="1139425"/>
            <a:ext cx="3047875" cy="3047875"/>
          </a:xfrm>
          <a:prstGeom prst="rect">
            <a:avLst/>
          </a:prstGeom>
          <a:noFill/>
          <a:ln>
            <a:noFill/>
          </a:ln>
        </p:spPr>
      </p:pic>
      <p:sp>
        <p:nvSpPr>
          <p:cNvPr id="1327" name="Google Shape;1327;p81"/>
          <p:cNvSpPr txBox="1"/>
          <p:nvPr/>
        </p:nvSpPr>
        <p:spPr>
          <a:xfrm>
            <a:off x="2597247" y="4187300"/>
            <a:ext cx="3783300" cy="84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latin typeface="Anton"/>
                <a:ea typeface="Anton"/>
                <a:cs typeface="Anton"/>
                <a:sym typeface="Anton"/>
              </a:rPr>
              <a:t>shepherding</a:t>
            </a:r>
            <a:endParaRPr sz="1200">
              <a:solidFill>
                <a:schemeClr val="dk2"/>
              </a:solidFill>
              <a:latin typeface="Manrope"/>
              <a:ea typeface="Manrope"/>
              <a:cs typeface="Manrope"/>
              <a:sym typeface="Manrop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82"/>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333" name="Google Shape;1333;p82"/>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334" name="Google Shape;1334;p82"/>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a:p>
            <a:pPr marL="0" lvl="0" indent="0" algn="l" rtl="0">
              <a:spcBef>
                <a:spcPts val="0"/>
              </a:spcBef>
              <a:spcAft>
                <a:spcPts val="0"/>
              </a:spcAft>
              <a:buSzPts val="3000"/>
              <a:buNone/>
            </a:pPr>
            <a:endParaRPr/>
          </a:p>
        </p:txBody>
      </p:sp>
      <p:pic>
        <p:nvPicPr>
          <p:cNvPr id="1335" name="Google Shape;1335;p82" title="1000_F_184123712_3WxBfJLakCox0sgpbM5SIggiaH6V45Kx.jpg"/>
          <p:cNvPicPr preferRelativeResize="0"/>
          <p:nvPr/>
        </p:nvPicPr>
        <p:blipFill>
          <a:blip r:embed="rId3">
            <a:alphaModFix/>
          </a:blip>
          <a:stretch>
            <a:fillRect/>
          </a:stretch>
        </p:blipFill>
        <p:spPr>
          <a:xfrm>
            <a:off x="1581625" y="1533113"/>
            <a:ext cx="5220826" cy="27748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83"/>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341" name="Google Shape;1341;p83"/>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342" name="Google Shape;1342;p83"/>
          <p:cNvSpPr txBox="1"/>
          <p:nvPr/>
        </p:nvSpPr>
        <p:spPr>
          <a:xfrm>
            <a:off x="5712000" y="1175750"/>
            <a:ext cx="526200" cy="437700"/>
          </a:xfrm>
          <a:prstGeom prst="rect">
            <a:avLst/>
          </a:prstGeom>
          <a:noFill/>
          <a:ln>
            <a:noFill/>
          </a:ln>
        </p:spPr>
        <p:txBody>
          <a:bodyPr spcFirstLastPara="1" wrap="square" lIns="0" tIns="91425" rIns="91425" bIns="91425" anchor="t" anchorCtr="0">
            <a:noAutofit/>
          </a:bodyPr>
          <a:lstStyle/>
          <a:p>
            <a:pPr marL="0" lvl="0" indent="0" algn="l" rtl="0">
              <a:lnSpc>
                <a:spcPct val="60000"/>
              </a:lnSpc>
              <a:spcBef>
                <a:spcPts val="0"/>
              </a:spcBef>
              <a:spcAft>
                <a:spcPts val="0"/>
              </a:spcAft>
              <a:buSzPts val="7200"/>
              <a:buNone/>
            </a:pPr>
            <a:endParaRPr sz="7200" i="1">
              <a:solidFill>
                <a:schemeClr val="lt1"/>
              </a:solidFill>
              <a:latin typeface="Manrope ExtraBold"/>
              <a:ea typeface="Manrope ExtraBold"/>
              <a:cs typeface="Manrope ExtraBold"/>
              <a:sym typeface="Manrope ExtraBold"/>
            </a:endParaRPr>
          </a:p>
        </p:txBody>
      </p:sp>
      <p:sp>
        <p:nvSpPr>
          <p:cNvPr id="1343" name="Google Shape;1343;p83"/>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p:txBody>
      </p:sp>
      <p:sp>
        <p:nvSpPr>
          <p:cNvPr id="1344" name="Google Shape;1344;p83"/>
          <p:cNvSpPr txBox="1">
            <a:spLocks noGrp="1"/>
          </p:cNvSpPr>
          <p:nvPr>
            <p:ph type="body" idx="1"/>
          </p:nvPr>
        </p:nvSpPr>
        <p:spPr>
          <a:xfrm>
            <a:off x="508875" y="1539275"/>
            <a:ext cx="5016900" cy="3461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Clr>
                <a:schemeClr val="dk2"/>
              </a:buClr>
              <a:buSzPts val="1900"/>
              <a:buChar char="-"/>
            </a:pPr>
            <a:r>
              <a:rPr lang="en" sz="1900" b="1">
                <a:solidFill>
                  <a:schemeClr val="dk2"/>
                </a:solidFill>
              </a:rPr>
              <a:t>Physical Control</a:t>
            </a:r>
            <a:endParaRPr sz="1900" b="1">
              <a:solidFill>
                <a:schemeClr val="dk2"/>
              </a:solidFill>
            </a:endParaRPr>
          </a:p>
          <a:p>
            <a:pPr marL="457200" lvl="0" indent="0" algn="l" rtl="0">
              <a:lnSpc>
                <a:spcPct val="100000"/>
              </a:lnSpc>
              <a:spcBef>
                <a:spcPts val="1000"/>
              </a:spcBef>
              <a:spcAft>
                <a:spcPts val="1000"/>
              </a:spcAft>
              <a:buNone/>
            </a:pPr>
            <a:endParaRPr sz="1900" b="1"/>
          </a:p>
        </p:txBody>
      </p:sp>
      <p:pic>
        <p:nvPicPr>
          <p:cNvPr id="1345" name="Google Shape;1345;p83" title="mom-accompanying-her-crying-son-to-school-kindergarten-parent-taking-upset-kid-lesson-cartoon-style-vector-illustration-204772636.jpeg"/>
          <p:cNvPicPr preferRelativeResize="0"/>
          <p:nvPr/>
        </p:nvPicPr>
        <p:blipFill>
          <a:blip r:embed="rId3">
            <a:alphaModFix/>
          </a:blip>
          <a:stretch>
            <a:fillRect/>
          </a:stretch>
        </p:blipFill>
        <p:spPr>
          <a:xfrm>
            <a:off x="5928513" y="1432275"/>
            <a:ext cx="2470526" cy="2470526"/>
          </a:xfrm>
          <a:prstGeom prst="rect">
            <a:avLst/>
          </a:prstGeom>
          <a:noFill/>
          <a:ln>
            <a:noFill/>
          </a:ln>
        </p:spPr>
      </p:pic>
      <p:pic>
        <p:nvPicPr>
          <p:cNvPr id="1346" name="Google Shape;1346;p83" title="istockphoto-1410460749-612x612.jpg"/>
          <p:cNvPicPr preferRelativeResize="0"/>
          <p:nvPr/>
        </p:nvPicPr>
        <p:blipFill>
          <a:blip r:embed="rId4">
            <a:alphaModFix/>
          </a:blip>
          <a:stretch>
            <a:fillRect/>
          </a:stretch>
        </p:blipFill>
        <p:spPr>
          <a:xfrm>
            <a:off x="5892534" y="1377024"/>
            <a:ext cx="2610901" cy="25810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84"/>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352" name="Google Shape;1352;p84"/>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353" name="Google Shape;1353;p84"/>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a:p>
            <a:pPr marL="0" lvl="0" indent="0" algn="l" rtl="0">
              <a:spcBef>
                <a:spcPts val="0"/>
              </a:spcBef>
              <a:spcAft>
                <a:spcPts val="0"/>
              </a:spcAft>
              <a:buSzPts val="3000"/>
              <a:buNone/>
            </a:pPr>
            <a:endParaRPr/>
          </a:p>
        </p:txBody>
      </p:sp>
      <p:sp>
        <p:nvSpPr>
          <p:cNvPr id="1354" name="Google Shape;1354;p84"/>
          <p:cNvSpPr txBox="1">
            <a:spLocks noGrp="1"/>
          </p:cNvSpPr>
          <p:nvPr>
            <p:ph type="body" idx="1"/>
          </p:nvPr>
        </p:nvSpPr>
        <p:spPr>
          <a:xfrm>
            <a:off x="508875" y="1539275"/>
            <a:ext cx="5016900" cy="3461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Physical Control</a:t>
            </a:r>
            <a:endParaRPr sz="1900" b="1"/>
          </a:p>
          <a:p>
            <a:pPr marL="457200" lvl="0" indent="-349250" algn="l" rtl="0">
              <a:lnSpc>
                <a:spcPct val="100000"/>
              </a:lnSpc>
              <a:spcBef>
                <a:spcPts val="0"/>
              </a:spcBef>
              <a:spcAft>
                <a:spcPts val="0"/>
              </a:spcAft>
              <a:buClr>
                <a:schemeClr val="dk2"/>
              </a:buClr>
              <a:buSzPts val="1900"/>
              <a:buChar char="-"/>
            </a:pPr>
            <a:r>
              <a:rPr lang="en" sz="1900" b="1">
                <a:solidFill>
                  <a:schemeClr val="dk2"/>
                </a:solidFill>
              </a:rPr>
              <a:t>Fear</a:t>
            </a:r>
            <a:endParaRPr sz="1900" b="1">
              <a:solidFill>
                <a:schemeClr val="dk2"/>
              </a:solidFill>
            </a:endParaRPr>
          </a:p>
        </p:txBody>
      </p:sp>
      <p:pic>
        <p:nvPicPr>
          <p:cNvPr id="1355" name="Google Shape;1355;p84" title="Screenshot 2026-05-30 at 15.43.46.png"/>
          <p:cNvPicPr preferRelativeResize="0"/>
          <p:nvPr/>
        </p:nvPicPr>
        <p:blipFill>
          <a:blip r:embed="rId3">
            <a:alphaModFix/>
          </a:blip>
          <a:stretch>
            <a:fillRect/>
          </a:stretch>
        </p:blipFill>
        <p:spPr>
          <a:xfrm>
            <a:off x="5760014" y="1153050"/>
            <a:ext cx="2807526" cy="30207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85"/>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361" name="Google Shape;1361;p85"/>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362" name="Google Shape;1362;p85"/>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a:p>
            <a:pPr marL="0" lvl="0" indent="0" algn="l" rtl="0">
              <a:spcBef>
                <a:spcPts val="0"/>
              </a:spcBef>
              <a:spcAft>
                <a:spcPts val="0"/>
              </a:spcAft>
              <a:buSzPts val="3000"/>
              <a:buNone/>
            </a:pPr>
            <a:endParaRPr/>
          </a:p>
        </p:txBody>
      </p:sp>
      <p:sp>
        <p:nvSpPr>
          <p:cNvPr id="1363" name="Google Shape;1363;p85"/>
          <p:cNvSpPr txBox="1">
            <a:spLocks noGrp="1"/>
          </p:cNvSpPr>
          <p:nvPr>
            <p:ph type="body" idx="1"/>
          </p:nvPr>
        </p:nvSpPr>
        <p:spPr>
          <a:xfrm>
            <a:off x="508875" y="1539275"/>
            <a:ext cx="5016900" cy="3461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Physical Control</a:t>
            </a:r>
            <a:endParaRPr sz="1900" b="1"/>
          </a:p>
          <a:p>
            <a:pPr marL="457200" lvl="0" indent="-349250" algn="l" rtl="0">
              <a:lnSpc>
                <a:spcPct val="100000"/>
              </a:lnSpc>
              <a:spcBef>
                <a:spcPts val="0"/>
              </a:spcBef>
              <a:spcAft>
                <a:spcPts val="0"/>
              </a:spcAft>
              <a:buSzPts val="1900"/>
              <a:buChar char="-"/>
            </a:pPr>
            <a:r>
              <a:rPr lang="en" sz="1900" b="1"/>
              <a:t>Fear</a:t>
            </a:r>
            <a:endParaRPr sz="1900" b="1"/>
          </a:p>
          <a:p>
            <a:pPr marL="457200" lvl="0" indent="-349250" algn="l" rtl="0">
              <a:lnSpc>
                <a:spcPct val="100000"/>
              </a:lnSpc>
              <a:spcBef>
                <a:spcPts val="0"/>
              </a:spcBef>
              <a:spcAft>
                <a:spcPts val="0"/>
              </a:spcAft>
              <a:buClr>
                <a:schemeClr val="dk2"/>
              </a:buClr>
              <a:buSzPts val="1900"/>
              <a:buChar char="-"/>
            </a:pPr>
            <a:r>
              <a:rPr lang="en" sz="1900" b="1">
                <a:solidFill>
                  <a:schemeClr val="dk2"/>
                </a:solidFill>
              </a:rPr>
              <a:t>Bribery</a:t>
            </a:r>
            <a:endParaRPr sz="1900" b="1">
              <a:solidFill>
                <a:schemeClr val="dk2"/>
              </a:solidFill>
            </a:endParaRPr>
          </a:p>
        </p:txBody>
      </p:sp>
      <p:pic>
        <p:nvPicPr>
          <p:cNvPr id="1364" name="Google Shape;1364;p85" title="istockphoto-1386802086-612x612.jpg"/>
          <p:cNvPicPr preferRelativeResize="0"/>
          <p:nvPr/>
        </p:nvPicPr>
        <p:blipFill rotWithShape="1">
          <a:blip r:embed="rId3">
            <a:alphaModFix/>
          </a:blip>
          <a:srcRect l="13396" r="8491"/>
          <a:stretch/>
        </p:blipFill>
        <p:spPr>
          <a:xfrm>
            <a:off x="5070625" y="1437425"/>
            <a:ext cx="3276301" cy="2268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86"/>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370" name="Google Shape;1370;p86"/>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371" name="Google Shape;1371;p86"/>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a:p>
            <a:pPr marL="0" lvl="0" indent="0" algn="l" rtl="0">
              <a:spcBef>
                <a:spcPts val="0"/>
              </a:spcBef>
              <a:spcAft>
                <a:spcPts val="0"/>
              </a:spcAft>
              <a:buSzPts val="3000"/>
              <a:buNone/>
            </a:pPr>
            <a:endParaRPr/>
          </a:p>
        </p:txBody>
      </p:sp>
      <p:sp>
        <p:nvSpPr>
          <p:cNvPr id="1372" name="Google Shape;1372;p86"/>
          <p:cNvSpPr txBox="1">
            <a:spLocks noGrp="1"/>
          </p:cNvSpPr>
          <p:nvPr>
            <p:ph type="body" idx="1"/>
          </p:nvPr>
        </p:nvSpPr>
        <p:spPr>
          <a:xfrm>
            <a:off x="508875" y="1539275"/>
            <a:ext cx="5016900" cy="18837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Physical Control</a:t>
            </a:r>
            <a:endParaRPr sz="1900" b="1"/>
          </a:p>
          <a:p>
            <a:pPr marL="457200" lvl="0" indent="-349250" algn="l" rtl="0">
              <a:lnSpc>
                <a:spcPct val="100000"/>
              </a:lnSpc>
              <a:spcBef>
                <a:spcPts val="0"/>
              </a:spcBef>
              <a:spcAft>
                <a:spcPts val="0"/>
              </a:spcAft>
              <a:buSzPts val="1900"/>
              <a:buChar char="-"/>
            </a:pPr>
            <a:r>
              <a:rPr lang="en" sz="1900" b="1"/>
              <a:t>Fear</a:t>
            </a:r>
            <a:endParaRPr sz="1900" b="1"/>
          </a:p>
          <a:p>
            <a:pPr marL="457200" lvl="0" indent="-349250" algn="l" rtl="0">
              <a:lnSpc>
                <a:spcPct val="100000"/>
              </a:lnSpc>
              <a:spcBef>
                <a:spcPts val="0"/>
              </a:spcBef>
              <a:spcAft>
                <a:spcPts val="0"/>
              </a:spcAft>
              <a:buSzPts val="1900"/>
              <a:buChar char="-"/>
            </a:pPr>
            <a:r>
              <a:rPr lang="en" sz="1900" b="1"/>
              <a:t>Bribery</a:t>
            </a:r>
            <a:endParaRPr sz="1900" b="1"/>
          </a:p>
          <a:p>
            <a:pPr marL="457200" lvl="0" indent="-349250" algn="l" rtl="0">
              <a:lnSpc>
                <a:spcPct val="100000"/>
              </a:lnSpc>
              <a:spcBef>
                <a:spcPts val="0"/>
              </a:spcBef>
              <a:spcAft>
                <a:spcPts val="0"/>
              </a:spcAft>
              <a:buClr>
                <a:schemeClr val="dk2"/>
              </a:buClr>
              <a:buSzPts val="1900"/>
              <a:buChar char="-"/>
            </a:pPr>
            <a:r>
              <a:rPr lang="en" sz="1900" b="1">
                <a:solidFill>
                  <a:schemeClr val="dk2"/>
                </a:solidFill>
              </a:rPr>
              <a:t>Emotional Manipulation</a:t>
            </a:r>
            <a:endParaRPr sz="1900" b="1">
              <a:solidFill>
                <a:schemeClr val="dk2"/>
              </a:solidFill>
            </a:endParaRPr>
          </a:p>
        </p:txBody>
      </p:sp>
      <p:pic>
        <p:nvPicPr>
          <p:cNvPr id="1373" name="Google Shape;1373;p86" title="mother-nanny-trying-feed-small-600nw-2240022855.jpeg"/>
          <p:cNvPicPr preferRelativeResize="0"/>
          <p:nvPr/>
        </p:nvPicPr>
        <p:blipFill>
          <a:blip r:embed="rId3">
            <a:alphaModFix/>
          </a:blip>
          <a:stretch>
            <a:fillRect/>
          </a:stretch>
        </p:blipFill>
        <p:spPr>
          <a:xfrm>
            <a:off x="5811075" y="1432275"/>
            <a:ext cx="2578375" cy="2578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8">
          <a:extLst>
            <a:ext uri="{FF2B5EF4-FFF2-40B4-BE49-F238E27FC236}">
              <a16:creationId xmlns:a16="http://schemas.microsoft.com/office/drawing/2014/main" id="{B24F5DE4-6F9E-637E-E3DA-B570F6602A9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9284B5A-2E3D-1F09-F137-3712038CA6AA}"/>
              </a:ext>
            </a:extLst>
          </p:cNvPr>
          <p:cNvPicPr>
            <a:picLocks noChangeAspect="1"/>
          </p:cNvPicPr>
          <p:nvPr/>
        </p:nvPicPr>
        <p:blipFill>
          <a:blip r:embed="rId3"/>
          <a:stretch>
            <a:fillRect/>
          </a:stretch>
        </p:blipFill>
        <p:spPr>
          <a:xfrm>
            <a:off x="0" y="2721"/>
            <a:ext cx="9144000" cy="5138056"/>
          </a:xfrm>
          <a:prstGeom prst="rect">
            <a:avLst/>
          </a:prstGeom>
        </p:spPr>
      </p:pic>
    </p:spTree>
    <p:extLst>
      <p:ext uri="{BB962C8B-B14F-4D97-AF65-F5344CB8AC3E}">
        <p14:creationId xmlns:p14="http://schemas.microsoft.com/office/powerpoint/2010/main" val="2441789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87"/>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379" name="Google Shape;1379;p87"/>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380" name="Google Shape;1380;p87"/>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a:p>
            <a:pPr marL="0" lvl="0" indent="0" algn="l" rtl="0">
              <a:spcBef>
                <a:spcPts val="0"/>
              </a:spcBef>
              <a:spcAft>
                <a:spcPts val="0"/>
              </a:spcAft>
              <a:buSzPts val="3000"/>
              <a:buNone/>
            </a:pPr>
            <a:endParaRPr/>
          </a:p>
        </p:txBody>
      </p:sp>
      <p:sp>
        <p:nvSpPr>
          <p:cNvPr id="1381" name="Google Shape;1381;p87"/>
          <p:cNvSpPr txBox="1">
            <a:spLocks noGrp="1"/>
          </p:cNvSpPr>
          <p:nvPr>
            <p:ph type="body" idx="1"/>
          </p:nvPr>
        </p:nvSpPr>
        <p:spPr>
          <a:xfrm>
            <a:off x="508875" y="1539275"/>
            <a:ext cx="5016900" cy="18837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Physical Control</a:t>
            </a:r>
            <a:endParaRPr sz="1900" b="1"/>
          </a:p>
          <a:p>
            <a:pPr marL="457200" lvl="0" indent="-349250" algn="l" rtl="0">
              <a:lnSpc>
                <a:spcPct val="100000"/>
              </a:lnSpc>
              <a:spcBef>
                <a:spcPts val="0"/>
              </a:spcBef>
              <a:spcAft>
                <a:spcPts val="0"/>
              </a:spcAft>
              <a:buSzPts val="1900"/>
              <a:buChar char="-"/>
            </a:pPr>
            <a:r>
              <a:rPr lang="en" sz="1900" b="1"/>
              <a:t>Fear</a:t>
            </a:r>
            <a:endParaRPr sz="1900" b="1"/>
          </a:p>
          <a:p>
            <a:pPr marL="457200" lvl="0" indent="-349250" algn="l" rtl="0">
              <a:lnSpc>
                <a:spcPct val="100000"/>
              </a:lnSpc>
              <a:spcBef>
                <a:spcPts val="0"/>
              </a:spcBef>
              <a:spcAft>
                <a:spcPts val="0"/>
              </a:spcAft>
              <a:buSzPts val="1900"/>
              <a:buChar char="-"/>
            </a:pPr>
            <a:r>
              <a:rPr lang="en" sz="1900" b="1"/>
              <a:t>Bribery</a:t>
            </a:r>
            <a:endParaRPr sz="1900" b="1"/>
          </a:p>
          <a:p>
            <a:pPr marL="457200" lvl="0" indent="-349250" algn="l" rtl="0">
              <a:lnSpc>
                <a:spcPct val="100000"/>
              </a:lnSpc>
              <a:spcBef>
                <a:spcPts val="0"/>
              </a:spcBef>
              <a:spcAft>
                <a:spcPts val="0"/>
              </a:spcAft>
              <a:buSzPts val="1900"/>
              <a:buChar char="-"/>
            </a:pPr>
            <a:r>
              <a:rPr lang="en" sz="1900" b="1"/>
              <a:t>Emotional Manipulation</a:t>
            </a:r>
            <a:endParaRPr sz="1900" b="1"/>
          </a:p>
        </p:txBody>
      </p:sp>
      <p:pic>
        <p:nvPicPr>
          <p:cNvPr id="1382" name="Google Shape;1382;p87" title="parents-controlling-child-strings-like-260nw-2413365865.jpeg"/>
          <p:cNvPicPr preferRelativeResize="0"/>
          <p:nvPr/>
        </p:nvPicPr>
        <p:blipFill rotWithShape="1">
          <a:blip r:embed="rId3">
            <a:alphaModFix/>
          </a:blip>
          <a:srcRect b="5294"/>
          <a:stretch/>
        </p:blipFill>
        <p:spPr>
          <a:xfrm>
            <a:off x="6054113" y="1432275"/>
            <a:ext cx="2219325" cy="2525800"/>
          </a:xfrm>
          <a:prstGeom prst="rect">
            <a:avLst/>
          </a:prstGeom>
          <a:noFill/>
          <a:ln w="76200" cap="flat" cmpd="sng">
            <a:solidFill>
              <a:srgbClr val="FFFFFF"/>
            </a:solidFill>
            <a:prstDash val="solid"/>
            <a:round/>
            <a:headEnd type="none" w="sm" len="sm"/>
            <a:tailEnd type="none" w="sm" len="sm"/>
          </a:ln>
        </p:spPr>
      </p:pic>
      <p:sp>
        <p:nvSpPr>
          <p:cNvPr id="1383" name="Google Shape;1383;p87"/>
          <p:cNvSpPr txBox="1">
            <a:spLocks noGrp="1"/>
          </p:cNvSpPr>
          <p:nvPr>
            <p:ph type="body" idx="1"/>
          </p:nvPr>
        </p:nvSpPr>
        <p:spPr>
          <a:xfrm>
            <a:off x="508875" y="3870425"/>
            <a:ext cx="5016900" cy="8781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1000"/>
              </a:spcAft>
              <a:buNone/>
            </a:pPr>
            <a:r>
              <a:rPr lang="en" sz="1900" b="1">
                <a:solidFill>
                  <a:schemeClr val="dk2"/>
                </a:solidFill>
              </a:rPr>
              <a:t>These methods are all about the parents controlling the child rather than developing the child’s moral capacity.</a:t>
            </a:r>
            <a:endParaRPr sz="1900" b="1">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88" descr="a red button with a silver ring on it (Provided by Tenor)"/>
          <p:cNvPicPr preferRelativeResize="0"/>
          <p:nvPr/>
        </p:nvPicPr>
        <p:blipFill>
          <a:blip r:embed="rId3">
            <a:alphaModFix/>
          </a:blip>
          <a:stretch>
            <a:fillRect/>
          </a:stretch>
        </p:blipFill>
        <p:spPr>
          <a:xfrm>
            <a:off x="2930738" y="1213463"/>
            <a:ext cx="2917166" cy="28992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89"/>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394" name="Google Shape;1394;p89"/>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395" name="Google Shape;1395;p89"/>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a:p>
            <a:pPr marL="0" lvl="0" indent="0" algn="l" rtl="0">
              <a:spcBef>
                <a:spcPts val="0"/>
              </a:spcBef>
              <a:spcAft>
                <a:spcPts val="0"/>
              </a:spcAft>
              <a:buSzPts val="3000"/>
              <a:buNone/>
            </a:pPr>
            <a:endParaRPr/>
          </a:p>
        </p:txBody>
      </p:sp>
      <p:sp>
        <p:nvSpPr>
          <p:cNvPr id="1396" name="Google Shape;1396;p89"/>
          <p:cNvSpPr txBox="1">
            <a:spLocks noGrp="1"/>
          </p:cNvSpPr>
          <p:nvPr>
            <p:ph type="body" idx="1"/>
          </p:nvPr>
        </p:nvSpPr>
        <p:spPr>
          <a:xfrm>
            <a:off x="555425" y="1501725"/>
            <a:ext cx="5016900" cy="14037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Clr>
                <a:schemeClr val="dk2"/>
              </a:buClr>
              <a:buSzPts val="1900"/>
              <a:buChar char="-"/>
            </a:pPr>
            <a:r>
              <a:rPr lang="en" sz="1900" b="1">
                <a:solidFill>
                  <a:schemeClr val="dk2"/>
                </a:solidFill>
              </a:rPr>
              <a:t>Appeal to the will</a:t>
            </a:r>
            <a:endParaRPr sz="1900" b="1">
              <a:solidFill>
                <a:schemeClr val="dk2"/>
              </a:solidFill>
            </a:endParaRPr>
          </a:p>
        </p:txBody>
      </p:sp>
      <p:pic>
        <p:nvPicPr>
          <p:cNvPr id="1397" name="Google Shape;1397;p89" title="istockphoto-2226911245-612x612.jpg"/>
          <p:cNvPicPr preferRelativeResize="0"/>
          <p:nvPr/>
        </p:nvPicPr>
        <p:blipFill>
          <a:blip r:embed="rId3">
            <a:alphaModFix/>
          </a:blip>
          <a:stretch>
            <a:fillRect/>
          </a:stretch>
        </p:blipFill>
        <p:spPr>
          <a:xfrm>
            <a:off x="5822782" y="1205616"/>
            <a:ext cx="2684550" cy="2684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90"/>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403" name="Google Shape;1403;p90"/>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404" name="Google Shape;1404;p90"/>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a:p>
            <a:pPr marL="0" lvl="0" indent="0" algn="l" rtl="0">
              <a:spcBef>
                <a:spcPts val="0"/>
              </a:spcBef>
              <a:spcAft>
                <a:spcPts val="0"/>
              </a:spcAft>
              <a:buSzPts val="3000"/>
              <a:buNone/>
            </a:pPr>
            <a:endParaRPr/>
          </a:p>
        </p:txBody>
      </p:sp>
      <p:sp>
        <p:nvSpPr>
          <p:cNvPr id="1405" name="Google Shape;1405;p90"/>
          <p:cNvSpPr txBox="1">
            <a:spLocks noGrp="1"/>
          </p:cNvSpPr>
          <p:nvPr>
            <p:ph type="body" idx="1"/>
          </p:nvPr>
        </p:nvSpPr>
        <p:spPr>
          <a:xfrm>
            <a:off x="555425" y="1501725"/>
            <a:ext cx="50169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Appeal to the will</a:t>
            </a:r>
            <a:endParaRPr sz="1900" b="1"/>
          </a:p>
        </p:txBody>
      </p:sp>
      <p:sp>
        <p:nvSpPr>
          <p:cNvPr id="1406" name="Google Shape;1406;p90"/>
          <p:cNvSpPr txBox="1">
            <a:spLocks noGrp="1"/>
          </p:cNvSpPr>
          <p:nvPr>
            <p:ph type="body" idx="1"/>
          </p:nvPr>
        </p:nvSpPr>
        <p:spPr>
          <a:xfrm>
            <a:off x="1297900" y="2189925"/>
            <a:ext cx="4229700" cy="10533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Clr>
                <a:schemeClr val="dk2"/>
              </a:buClr>
              <a:buSzPts val="1900"/>
              <a:buAutoNum type="arabicPeriod"/>
            </a:pPr>
            <a:r>
              <a:rPr lang="en" sz="1900" b="1">
                <a:solidFill>
                  <a:schemeClr val="dk2"/>
                </a:solidFill>
              </a:rPr>
              <a:t>Paves the way to repentance </a:t>
            </a:r>
            <a:br>
              <a:rPr lang="en" sz="1900" b="1">
                <a:solidFill>
                  <a:schemeClr val="dk2"/>
                </a:solidFill>
              </a:rPr>
            </a:br>
            <a:r>
              <a:rPr lang="en" sz="1900" b="1">
                <a:solidFill>
                  <a:schemeClr val="dk2"/>
                </a:solidFill>
              </a:rPr>
              <a:t>&amp; forgiveness</a:t>
            </a:r>
            <a:endParaRPr sz="1900" b="1">
              <a:solidFill>
                <a:schemeClr val="dk2"/>
              </a:solidFill>
            </a:endParaRPr>
          </a:p>
        </p:txBody>
      </p:sp>
      <p:pic>
        <p:nvPicPr>
          <p:cNvPr id="1407" name="Google Shape;1407;p90" title="cute-father-hug-son-cartoon-vector-icon-illustration-people-holiday-isolated-flat-vector_138676-11205.jpg"/>
          <p:cNvPicPr preferRelativeResize="0"/>
          <p:nvPr/>
        </p:nvPicPr>
        <p:blipFill>
          <a:blip r:embed="rId3">
            <a:alphaModFix/>
          </a:blip>
          <a:stretch>
            <a:fillRect/>
          </a:stretch>
        </p:blipFill>
        <p:spPr>
          <a:xfrm>
            <a:off x="5856425" y="1293275"/>
            <a:ext cx="2663950" cy="26639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91"/>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413" name="Google Shape;1413;p91"/>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414" name="Google Shape;1414;p91"/>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a:p>
            <a:pPr marL="0" lvl="0" indent="0" algn="l" rtl="0">
              <a:spcBef>
                <a:spcPts val="0"/>
              </a:spcBef>
              <a:spcAft>
                <a:spcPts val="0"/>
              </a:spcAft>
              <a:buSzPts val="3000"/>
              <a:buNone/>
            </a:pPr>
            <a:endParaRPr/>
          </a:p>
        </p:txBody>
      </p:sp>
      <p:sp>
        <p:nvSpPr>
          <p:cNvPr id="1415" name="Google Shape;1415;p91"/>
          <p:cNvSpPr txBox="1">
            <a:spLocks noGrp="1"/>
          </p:cNvSpPr>
          <p:nvPr>
            <p:ph type="body" idx="1"/>
          </p:nvPr>
        </p:nvSpPr>
        <p:spPr>
          <a:xfrm>
            <a:off x="555425" y="1501725"/>
            <a:ext cx="50169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Appeal to the will</a:t>
            </a:r>
            <a:endParaRPr sz="1900" b="1"/>
          </a:p>
        </p:txBody>
      </p:sp>
      <p:sp>
        <p:nvSpPr>
          <p:cNvPr id="1416" name="Google Shape;1416;p91"/>
          <p:cNvSpPr txBox="1">
            <a:spLocks noGrp="1"/>
          </p:cNvSpPr>
          <p:nvPr>
            <p:ph type="body" idx="1"/>
          </p:nvPr>
        </p:nvSpPr>
        <p:spPr>
          <a:xfrm>
            <a:off x="1321925" y="2189925"/>
            <a:ext cx="4205700" cy="1053300"/>
          </a:xfrm>
          <a:prstGeom prst="rect">
            <a:avLst/>
          </a:prstGeom>
        </p:spPr>
        <p:txBody>
          <a:bodyPr spcFirstLastPara="1" wrap="square" lIns="91425" tIns="91425" rIns="91425" bIns="91425" anchor="t" anchorCtr="0">
            <a:noAutofit/>
          </a:bodyPr>
          <a:lstStyle/>
          <a:p>
            <a:pPr marL="457200" lvl="0" indent="-349250" algn="l" rtl="0">
              <a:spcBef>
                <a:spcPts val="1000"/>
              </a:spcBef>
              <a:spcAft>
                <a:spcPts val="0"/>
              </a:spcAft>
              <a:buSzPts val="1900"/>
              <a:buFont typeface="Arial"/>
              <a:buAutoNum type="arabicPeriod"/>
            </a:pPr>
            <a:r>
              <a:rPr lang="en" sz="1900" b="1">
                <a:latin typeface="Arial"/>
                <a:ea typeface="Arial"/>
                <a:cs typeface="Arial"/>
                <a:sym typeface="Arial"/>
              </a:rPr>
              <a:t>Paves the way to repentance &amp; forgiveness</a:t>
            </a:r>
            <a:endParaRPr sz="1900" b="1">
              <a:latin typeface="Arial"/>
              <a:ea typeface="Arial"/>
              <a:cs typeface="Arial"/>
              <a:sym typeface="Arial"/>
            </a:endParaRPr>
          </a:p>
          <a:p>
            <a:pPr marL="457200" lvl="0" indent="-349250" algn="l" rtl="0">
              <a:lnSpc>
                <a:spcPct val="100000"/>
              </a:lnSpc>
              <a:spcBef>
                <a:spcPts val="0"/>
              </a:spcBef>
              <a:spcAft>
                <a:spcPts val="0"/>
              </a:spcAft>
              <a:buClr>
                <a:schemeClr val="dk2"/>
              </a:buClr>
              <a:buSzPts val="1900"/>
              <a:buAutoNum type="arabicPeriod"/>
            </a:pPr>
            <a:r>
              <a:rPr lang="en" sz="1900" b="1">
                <a:solidFill>
                  <a:schemeClr val="dk2"/>
                </a:solidFill>
              </a:rPr>
              <a:t>Recognize their need for God</a:t>
            </a:r>
            <a:endParaRPr sz="1900" b="1">
              <a:solidFill>
                <a:schemeClr val="dk2"/>
              </a:solidFill>
            </a:endParaRPr>
          </a:p>
        </p:txBody>
      </p:sp>
      <p:pic>
        <p:nvPicPr>
          <p:cNvPr id="1417" name="Google Shape;1417;p91" title="istockphoto-2154712194-612x612.jpg"/>
          <p:cNvPicPr preferRelativeResize="0"/>
          <p:nvPr/>
        </p:nvPicPr>
        <p:blipFill>
          <a:blip r:embed="rId3">
            <a:alphaModFix/>
          </a:blip>
          <a:stretch>
            <a:fillRect/>
          </a:stretch>
        </p:blipFill>
        <p:spPr>
          <a:xfrm flipH="1">
            <a:off x="5910638" y="1432263"/>
            <a:ext cx="2506275" cy="2506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92"/>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423" name="Google Shape;1423;p92"/>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424" name="Google Shape;1424;p92"/>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Battle of the Will</a:t>
            </a:r>
            <a:endParaRPr/>
          </a:p>
          <a:p>
            <a:pPr marL="0" lvl="0" indent="0" algn="l" rtl="0">
              <a:spcBef>
                <a:spcPts val="0"/>
              </a:spcBef>
              <a:spcAft>
                <a:spcPts val="0"/>
              </a:spcAft>
              <a:buSzPts val="3000"/>
              <a:buNone/>
            </a:pPr>
            <a:endParaRPr/>
          </a:p>
          <a:p>
            <a:pPr marL="0" lvl="0" indent="0" algn="l" rtl="0">
              <a:spcBef>
                <a:spcPts val="0"/>
              </a:spcBef>
              <a:spcAft>
                <a:spcPts val="0"/>
              </a:spcAft>
              <a:buSzPts val="3000"/>
              <a:buNone/>
            </a:pPr>
            <a:endParaRPr/>
          </a:p>
        </p:txBody>
      </p:sp>
      <p:sp>
        <p:nvSpPr>
          <p:cNvPr id="1425" name="Google Shape;1425;p92"/>
          <p:cNvSpPr txBox="1">
            <a:spLocks noGrp="1"/>
          </p:cNvSpPr>
          <p:nvPr>
            <p:ph type="body" idx="1"/>
          </p:nvPr>
        </p:nvSpPr>
        <p:spPr>
          <a:xfrm>
            <a:off x="555425" y="1501725"/>
            <a:ext cx="50169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Appeal to the will</a:t>
            </a:r>
            <a:endParaRPr sz="1900" b="1"/>
          </a:p>
        </p:txBody>
      </p:sp>
      <p:pic>
        <p:nvPicPr>
          <p:cNvPr id="1426" name="Google Shape;1426;p92" title="istockphoto-1180714124-612x612.jpg"/>
          <p:cNvPicPr preferRelativeResize="0"/>
          <p:nvPr/>
        </p:nvPicPr>
        <p:blipFill>
          <a:blip r:embed="rId3">
            <a:alphaModFix/>
          </a:blip>
          <a:stretch>
            <a:fillRect/>
          </a:stretch>
        </p:blipFill>
        <p:spPr>
          <a:xfrm>
            <a:off x="5880148" y="1432275"/>
            <a:ext cx="2567264" cy="2055500"/>
          </a:xfrm>
          <a:prstGeom prst="rect">
            <a:avLst/>
          </a:prstGeom>
          <a:noFill/>
          <a:ln>
            <a:noFill/>
          </a:ln>
        </p:spPr>
      </p:pic>
      <p:sp>
        <p:nvSpPr>
          <p:cNvPr id="1427" name="Google Shape;1427;p92"/>
          <p:cNvSpPr txBox="1">
            <a:spLocks noGrp="1"/>
          </p:cNvSpPr>
          <p:nvPr>
            <p:ph type="body" idx="1"/>
          </p:nvPr>
        </p:nvSpPr>
        <p:spPr>
          <a:xfrm>
            <a:off x="1321925" y="2189925"/>
            <a:ext cx="4205700" cy="1053300"/>
          </a:xfrm>
          <a:prstGeom prst="rect">
            <a:avLst/>
          </a:prstGeom>
        </p:spPr>
        <p:txBody>
          <a:bodyPr spcFirstLastPara="1" wrap="square" lIns="91425" tIns="91425" rIns="91425" bIns="91425" anchor="t" anchorCtr="0">
            <a:noAutofit/>
          </a:bodyPr>
          <a:lstStyle/>
          <a:p>
            <a:pPr marL="457200" lvl="0" indent="-349250" algn="l" rtl="0">
              <a:spcBef>
                <a:spcPts val="1000"/>
              </a:spcBef>
              <a:spcAft>
                <a:spcPts val="0"/>
              </a:spcAft>
              <a:buSzPts val="1900"/>
              <a:buFont typeface="Arial"/>
              <a:buAutoNum type="arabicPeriod"/>
            </a:pPr>
            <a:r>
              <a:rPr lang="en" sz="1900" b="1">
                <a:latin typeface="Arial"/>
                <a:ea typeface="Arial"/>
                <a:cs typeface="Arial"/>
                <a:sym typeface="Arial"/>
              </a:rPr>
              <a:t>Paves the way to repentance &amp; forgiveness</a:t>
            </a:r>
            <a:endParaRPr sz="1900" b="1">
              <a:latin typeface="Arial"/>
              <a:ea typeface="Arial"/>
              <a:cs typeface="Arial"/>
              <a:sym typeface="Arial"/>
            </a:endParaRPr>
          </a:p>
          <a:p>
            <a:pPr marL="457200" lvl="0" indent="-349250" algn="l" rtl="0">
              <a:lnSpc>
                <a:spcPct val="100000"/>
              </a:lnSpc>
              <a:spcBef>
                <a:spcPts val="0"/>
              </a:spcBef>
              <a:spcAft>
                <a:spcPts val="0"/>
              </a:spcAft>
              <a:buSzPts val="1900"/>
              <a:buAutoNum type="arabicPeriod"/>
            </a:pPr>
            <a:r>
              <a:rPr lang="en" sz="1900" b="1"/>
              <a:t>Recognize their need for God</a:t>
            </a:r>
            <a:endParaRPr sz="1900" b="1"/>
          </a:p>
          <a:p>
            <a:pPr marL="457200" lvl="0" indent="-349250" algn="l" rtl="0">
              <a:lnSpc>
                <a:spcPct val="100000"/>
              </a:lnSpc>
              <a:spcBef>
                <a:spcPts val="0"/>
              </a:spcBef>
              <a:spcAft>
                <a:spcPts val="0"/>
              </a:spcAft>
              <a:buClr>
                <a:schemeClr val="dk2"/>
              </a:buClr>
              <a:buSzPts val="1900"/>
              <a:buAutoNum type="arabicPeriod"/>
            </a:pPr>
            <a:r>
              <a:rPr lang="en" sz="1900" b="1">
                <a:solidFill>
                  <a:schemeClr val="dk2"/>
                </a:solidFill>
              </a:rPr>
              <a:t>Develops self-control</a:t>
            </a:r>
            <a:endParaRPr sz="1900" b="1">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93"/>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433" name="Google Shape;1433;p93"/>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434" name="Google Shape;1434;p93"/>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Spare the rod, spoil the child?</a:t>
            </a:r>
            <a:endParaRPr/>
          </a:p>
          <a:p>
            <a:pPr marL="0" lvl="0" indent="0" algn="l" rtl="0">
              <a:spcBef>
                <a:spcPts val="0"/>
              </a:spcBef>
              <a:spcAft>
                <a:spcPts val="0"/>
              </a:spcAft>
              <a:buSzPts val="3000"/>
              <a:buNone/>
            </a:pPr>
            <a:endParaRPr/>
          </a:p>
        </p:txBody>
      </p:sp>
      <p:pic>
        <p:nvPicPr>
          <p:cNvPr id="1435" name="Google Shape;1435;p93" title="istockphoto-1273872322-612x612.jpg"/>
          <p:cNvPicPr preferRelativeResize="0"/>
          <p:nvPr/>
        </p:nvPicPr>
        <p:blipFill>
          <a:blip r:embed="rId3">
            <a:alphaModFix/>
          </a:blip>
          <a:stretch>
            <a:fillRect/>
          </a:stretch>
        </p:blipFill>
        <p:spPr>
          <a:xfrm>
            <a:off x="5883322" y="1436125"/>
            <a:ext cx="2560900" cy="2560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94"/>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441" name="Google Shape;1441;p94"/>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442" name="Google Shape;1442;p94"/>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All Discipline Should Include:</a:t>
            </a:r>
            <a:endParaRPr/>
          </a:p>
          <a:p>
            <a:pPr marL="0" lvl="0" indent="0" algn="l" rtl="0">
              <a:spcBef>
                <a:spcPts val="0"/>
              </a:spcBef>
              <a:spcAft>
                <a:spcPts val="0"/>
              </a:spcAft>
              <a:buSzPts val="3000"/>
              <a:buNone/>
            </a:pPr>
            <a:endParaRPr/>
          </a:p>
        </p:txBody>
      </p:sp>
      <p:sp>
        <p:nvSpPr>
          <p:cNvPr id="1443" name="Google Shape;1443;p94"/>
          <p:cNvSpPr txBox="1">
            <a:spLocks noGrp="1"/>
          </p:cNvSpPr>
          <p:nvPr>
            <p:ph type="body" idx="1"/>
          </p:nvPr>
        </p:nvSpPr>
        <p:spPr>
          <a:xfrm>
            <a:off x="717625" y="1746300"/>
            <a:ext cx="4669800" cy="23769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1000"/>
              </a:spcBef>
              <a:spcAft>
                <a:spcPts val="0"/>
              </a:spcAft>
              <a:buSzPts val="1900"/>
              <a:buFont typeface="Arial"/>
              <a:buAutoNum type="arabicPeriod"/>
            </a:pPr>
            <a:r>
              <a:rPr lang="en" sz="1900" b="1">
                <a:solidFill>
                  <a:schemeClr val="dk2"/>
                </a:solidFill>
                <a:latin typeface="Arial"/>
                <a:ea typeface="Arial"/>
                <a:cs typeface="Arial"/>
                <a:sym typeface="Arial"/>
              </a:rPr>
              <a:t>Never</a:t>
            </a:r>
            <a:r>
              <a:rPr lang="en" sz="1900" b="1">
                <a:latin typeface="Arial"/>
                <a:ea typeface="Arial"/>
                <a:cs typeface="Arial"/>
                <a:sym typeface="Arial"/>
              </a:rPr>
              <a:t> out of anger</a:t>
            </a:r>
            <a:endParaRPr sz="1900" b="1">
              <a:latin typeface="Arial"/>
              <a:ea typeface="Arial"/>
              <a:cs typeface="Arial"/>
              <a:sym typeface="Arial"/>
            </a:endParaRPr>
          </a:p>
          <a:p>
            <a:pPr marL="457200" lvl="0" indent="-349250" algn="l" rtl="0">
              <a:lnSpc>
                <a:spcPct val="150000"/>
              </a:lnSpc>
              <a:spcBef>
                <a:spcPts val="0"/>
              </a:spcBef>
              <a:spcAft>
                <a:spcPts val="0"/>
              </a:spcAft>
              <a:buSzPts val="1900"/>
              <a:buFont typeface="Arial"/>
              <a:buAutoNum type="arabicPeriod"/>
            </a:pPr>
            <a:r>
              <a:rPr lang="en" sz="1900" b="1">
                <a:solidFill>
                  <a:schemeClr val="lt2"/>
                </a:solidFill>
                <a:latin typeface="Arial"/>
                <a:ea typeface="Arial"/>
                <a:cs typeface="Arial"/>
                <a:sym typeface="Arial"/>
              </a:rPr>
              <a:t>Always</a:t>
            </a:r>
            <a:r>
              <a:rPr lang="en" sz="1900" b="1">
                <a:latin typeface="Arial"/>
                <a:ea typeface="Arial"/>
                <a:cs typeface="Arial"/>
                <a:sym typeface="Arial"/>
              </a:rPr>
              <a:t> in private</a:t>
            </a:r>
            <a:endParaRPr sz="1900" b="1">
              <a:latin typeface="Arial"/>
              <a:ea typeface="Arial"/>
              <a:cs typeface="Arial"/>
              <a:sym typeface="Arial"/>
            </a:endParaRPr>
          </a:p>
          <a:p>
            <a:pPr marL="457200" lvl="0" indent="-349250" algn="l" rtl="0">
              <a:lnSpc>
                <a:spcPct val="150000"/>
              </a:lnSpc>
              <a:spcBef>
                <a:spcPts val="0"/>
              </a:spcBef>
              <a:spcAft>
                <a:spcPts val="0"/>
              </a:spcAft>
              <a:buSzPts val="1900"/>
              <a:buFont typeface="Arial"/>
              <a:buAutoNum type="arabicPeriod"/>
            </a:pPr>
            <a:r>
              <a:rPr lang="en" sz="1900" b="1">
                <a:solidFill>
                  <a:schemeClr val="dk2"/>
                </a:solidFill>
                <a:latin typeface="Arial"/>
                <a:ea typeface="Arial"/>
                <a:cs typeface="Arial"/>
                <a:sym typeface="Arial"/>
              </a:rPr>
              <a:t>Never </a:t>
            </a:r>
            <a:r>
              <a:rPr lang="en" sz="1900" b="1">
                <a:latin typeface="Arial"/>
                <a:ea typeface="Arial"/>
                <a:cs typeface="Arial"/>
                <a:sym typeface="Arial"/>
              </a:rPr>
              <a:t>injuring the child</a:t>
            </a:r>
            <a:endParaRPr sz="1900" b="1">
              <a:latin typeface="Arial"/>
              <a:ea typeface="Arial"/>
              <a:cs typeface="Arial"/>
              <a:sym typeface="Arial"/>
            </a:endParaRPr>
          </a:p>
          <a:p>
            <a:pPr marL="457200" lvl="0" indent="-349250" algn="l" rtl="0">
              <a:lnSpc>
                <a:spcPct val="150000"/>
              </a:lnSpc>
              <a:spcBef>
                <a:spcPts val="0"/>
              </a:spcBef>
              <a:spcAft>
                <a:spcPts val="0"/>
              </a:spcAft>
              <a:buSzPts val="1900"/>
              <a:buFont typeface="Arial"/>
              <a:buAutoNum type="arabicPeriod"/>
            </a:pPr>
            <a:r>
              <a:rPr lang="en" sz="1900" b="1">
                <a:solidFill>
                  <a:schemeClr val="lt2"/>
                </a:solidFill>
                <a:latin typeface="Arial"/>
                <a:ea typeface="Arial"/>
                <a:cs typeface="Arial"/>
                <a:sym typeface="Arial"/>
              </a:rPr>
              <a:t>Always</a:t>
            </a:r>
            <a:r>
              <a:rPr lang="en" sz="1900" b="1">
                <a:latin typeface="Arial"/>
                <a:ea typeface="Arial"/>
                <a:cs typeface="Arial"/>
                <a:sym typeface="Arial"/>
              </a:rPr>
              <a:t> reconciling afterward</a:t>
            </a:r>
            <a:endParaRPr sz="1900" b="1">
              <a:latin typeface="Arial"/>
              <a:ea typeface="Arial"/>
              <a:cs typeface="Arial"/>
              <a:sym typeface="Arial"/>
            </a:endParaRPr>
          </a:p>
          <a:p>
            <a:pPr marL="1371600" lvl="0" indent="0" algn="l" rtl="0">
              <a:lnSpc>
                <a:spcPct val="150000"/>
              </a:lnSpc>
              <a:spcBef>
                <a:spcPts val="1000"/>
              </a:spcBef>
              <a:spcAft>
                <a:spcPts val="1000"/>
              </a:spcAft>
              <a:buNone/>
            </a:pPr>
            <a:endParaRPr sz="1900" b="1">
              <a:latin typeface="Arial"/>
              <a:ea typeface="Arial"/>
              <a:cs typeface="Arial"/>
              <a:sym typeface="Arial"/>
            </a:endParaRPr>
          </a:p>
        </p:txBody>
      </p:sp>
      <p:pic>
        <p:nvPicPr>
          <p:cNvPr id="1444" name="Google Shape;1444;p94" title="asian-happy-family-dad-mom-daughter-son-together-vector-asian-happy-family-dad-mom-daughter-son-together-vector-126308156.jpeg"/>
          <p:cNvPicPr preferRelativeResize="0"/>
          <p:nvPr/>
        </p:nvPicPr>
        <p:blipFill rotWithShape="1">
          <a:blip r:embed="rId3">
            <a:alphaModFix/>
          </a:blip>
          <a:srcRect l="10415" r="8659" b="6708"/>
          <a:stretch/>
        </p:blipFill>
        <p:spPr>
          <a:xfrm>
            <a:off x="5989650" y="1200425"/>
            <a:ext cx="2400176" cy="2922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95"/>
          <p:cNvSpPr/>
          <p:nvPr/>
        </p:nvSpPr>
        <p:spPr>
          <a:xfrm rot="10800000" flipH="1">
            <a:off x="5525625" y="952625"/>
            <a:ext cx="3276300" cy="3795900"/>
          </a:xfrm>
          <a:prstGeom prst="snip1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450" name="Google Shape;1450;p95"/>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451" name="Google Shape;1451;p95"/>
          <p:cNvSpPr txBox="1">
            <a:spLocks noGrp="1"/>
          </p:cNvSpPr>
          <p:nvPr>
            <p:ph type="title"/>
          </p:nvPr>
        </p:nvSpPr>
        <p:spPr>
          <a:xfrm>
            <a:off x="508875" y="874875"/>
            <a:ext cx="48786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All Discipline Should Include:</a:t>
            </a:r>
            <a:endParaRPr/>
          </a:p>
          <a:p>
            <a:pPr marL="0" lvl="0" indent="0" algn="l" rtl="0">
              <a:spcBef>
                <a:spcPts val="0"/>
              </a:spcBef>
              <a:spcAft>
                <a:spcPts val="0"/>
              </a:spcAft>
              <a:buSzPts val="3000"/>
              <a:buNone/>
            </a:pPr>
            <a:endParaRPr/>
          </a:p>
        </p:txBody>
      </p:sp>
      <p:sp>
        <p:nvSpPr>
          <p:cNvPr id="1452" name="Google Shape;1452;p95"/>
          <p:cNvSpPr txBox="1">
            <a:spLocks noGrp="1"/>
          </p:cNvSpPr>
          <p:nvPr>
            <p:ph type="body" idx="1"/>
          </p:nvPr>
        </p:nvSpPr>
        <p:spPr>
          <a:xfrm>
            <a:off x="730675" y="1746300"/>
            <a:ext cx="4656900" cy="23769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1000"/>
              </a:spcBef>
              <a:spcAft>
                <a:spcPts val="0"/>
              </a:spcAft>
              <a:buSzPts val="1900"/>
              <a:buFont typeface="Arial"/>
              <a:buAutoNum type="arabicPeriod"/>
            </a:pPr>
            <a:r>
              <a:rPr lang="en" sz="1900" b="1">
                <a:solidFill>
                  <a:schemeClr val="dk2"/>
                </a:solidFill>
                <a:latin typeface="Arial"/>
                <a:ea typeface="Arial"/>
                <a:cs typeface="Arial"/>
                <a:sym typeface="Arial"/>
              </a:rPr>
              <a:t>Never</a:t>
            </a:r>
            <a:r>
              <a:rPr lang="en" sz="1900" b="1">
                <a:latin typeface="Arial"/>
                <a:ea typeface="Arial"/>
                <a:cs typeface="Arial"/>
                <a:sym typeface="Arial"/>
              </a:rPr>
              <a:t> out of anger</a:t>
            </a:r>
            <a:endParaRPr sz="1900" b="1">
              <a:latin typeface="Arial"/>
              <a:ea typeface="Arial"/>
              <a:cs typeface="Arial"/>
              <a:sym typeface="Arial"/>
            </a:endParaRPr>
          </a:p>
          <a:p>
            <a:pPr marL="457200" lvl="0" indent="-349250" algn="l" rtl="0">
              <a:lnSpc>
                <a:spcPct val="150000"/>
              </a:lnSpc>
              <a:spcBef>
                <a:spcPts val="0"/>
              </a:spcBef>
              <a:spcAft>
                <a:spcPts val="0"/>
              </a:spcAft>
              <a:buSzPts val="1900"/>
              <a:buFont typeface="Arial"/>
              <a:buAutoNum type="arabicPeriod"/>
            </a:pPr>
            <a:r>
              <a:rPr lang="en" sz="1900" b="1">
                <a:solidFill>
                  <a:schemeClr val="lt2"/>
                </a:solidFill>
                <a:latin typeface="Arial"/>
                <a:ea typeface="Arial"/>
                <a:cs typeface="Arial"/>
                <a:sym typeface="Arial"/>
              </a:rPr>
              <a:t>Always</a:t>
            </a:r>
            <a:r>
              <a:rPr lang="en" sz="1900" b="1">
                <a:latin typeface="Arial"/>
                <a:ea typeface="Arial"/>
                <a:cs typeface="Arial"/>
                <a:sym typeface="Arial"/>
              </a:rPr>
              <a:t> in private</a:t>
            </a:r>
            <a:endParaRPr sz="1900" b="1">
              <a:latin typeface="Arial"/>
              <a:ea typeface="Arial"/>
              <a:cs typeface="Arial"/>
              <a:sym typeface="Arial"/>
            </a:endParaRPr>
          </a:p>
          <a:p>
            <a:pPr marL="457200" lvl="0" indent="-349250" algn="l" rtl="0">
              <a:lnSpc>
                <a:spcPct val="150000"/>
              </a:lnSpc>
              <a:spcBef>
                <a:spcPts val="0"/>
              </a:spcBef>
              <a:spcAft>
                <a:spcPts val="0"/>
              </a:spcAft>
              <a:buSzPts val="1900"/>
              <a:buFont typeface="Arial"/>
              <a:buAutoNum type="arabicPeriod"/>
            </a:pPr>
            <a:r>
              <a:rPr lang="en" sz="1900" b="1">
                <a:solidFill>
                  <a:schemeClr val="dk2"/>
                </a:solidFill>
                <a:latin typeface="Arial"/>
                <a:ea typeface="Arial"/>
                <a:cs typeface="Arial"/>
                <a:sym typeface="Arial"/>
              </a:rPr>
              <a:t>Never </a:t>
            </a:r>
            <a:r>
              <a:rPr lang="en" sz="1900" b="1">
                <a:latin typeface="Arial"/>
                <a:ea typeface="Arial"/>
                <a:cs typeface="Arial"/>
                <a:sym typeface="Arial"/>
              </a:rPr>
              <a:t>injuring the child</a:t>
            </a:r>
            <a:endParaRPr sz="1900" b="1">
              <a:latin typeface="Arial"/>
              <a:ea typeface="Arial"/>
              <a:cs typeface="Arial"/>
              <a:sym typeface="Arial"/>
            </a:endParaRPr>
          </a:p>
          <a:p>
            <a:pPr marL="457200" lvl="0" indent="-349250" algn="l" rtl="0">
              <a:lnSpc>
                <a:spcPct val="150000"/>
              </a:lnSpc>
              <a:spcBef>
                <a:spcPts val="0"/>
              </a:spcBef>
              <a:spcAft>
                <a:spcPts val="0"/>
              </a:spcAft>
              <a:buSzPts val="1900"/>
              <a:buFont typeface="Arial"/>
              <a:buAutoNum type="arabicPeriod"/>
            </a:pPr>
            <a:r>
              <a:rPr lang="en" sz="1900" b="1">
                <a:solidFill>
                  <a:schemeClr val="lt2"/>
                </a:solidFill>
                <a:latin typeface="Arial"/>
                <a:ea typeface="Arial"/>
                <a:cs typeface="Arial"/>
                <a:sym typeface="Arial"/>
              </a:rPr>
              <a:t>Always</a:t>
            </a:r>
            <a:r>
              <a:rPr lang="en" sz="1900" b="1">
                <a:latin typeface="Arial"/>
                <a:ea typeface="Arial"/>
                <a:cs typeface="Arial"/>
                <a:sym typeface="Arial"/>
              </a:rPr>
              <a:t> reconciling afterward</a:t>
            </a:r>
            <a:endParaRPr sz="1900" b="1">
              <a:latin typeface="Arial"/>
              <a:ea typeface="Arial"/>
              <a:cs typeface="Arial"/>
              <a:sym typeface="Arial"/>
            </a:endParaRPr>
          </a:p>
          <a:p>
            <a:pPr marL="457200" lvl="0" indent="-349250" algn="l" rtl="0">
              <a:lnSpc>
                <a:spcPct val="150000"/>
              </a:lnSpc>
              <a:spcBef>
                <a:spcPts val="0"/>
              </a:spcBef>
              <a:spcAft>
                <a:spcPts val="0"/>
              </a:spcAft>
              <a:buSzPts val="1900"/>
              <a:buFont typeface="Arial"/>
              <a:buAutoNum type="arabicPeriod"/>
            </a:pPr>
            <a:r>
              <a:rPr lang="en" sz="1900" b="1">
                <a:solidFill>
                  <a:schemeClr val="accent3"/>
                </a:solidFill>
                <a:latin typeface="Arial"/>
                <a:ea typeface="Arial"/>
                <a:cs typeface="Arial"/>
                <a:sym typeface="Arial"/>
              </a:rPr>
              <a:t>Whenever possible</a:t>
            </a:r>
            <a:r>
              <a:rPr lang="en" sz="1900" b="1">
                <a:latin typeface="Arial"/>
                <a:ea typeface="Arial"/>
                <a:cs typeface="Arial"/>
                <a:sym typeface="Arial"/>
              </a:rPr>
              <a:t> ask “why?” and really listen to the answer.</a:t>
            </a:r>
            <a:endParaRPr sz="1900" b="1">
              <a:latin typeface="Arial"/>
              <a:ea typeface="Arial"/>
              <a:cs typeface="Arial"/>
              <a:sym typeface="Arial"/>
            </a:endParaRPr>
          </a:p>
          <a:p>
            <a:pPr marL="1371600" lvl="0" indent="0" algn="l" rtl="0">
              <a:lnSpc>
                <a:spcPct val="150000"/>
              </a:lnSpc>
              <a:spcBef>
                <a:spcPts val="1000"/>
              </a:spcBef>
              <a:spcAft>
                <a:spcPts val="1000"/>
              </a:spcAft>
              <a:buNone/>
            </a:pPr>
            <a:endParaRPr sz="1900" b="1">
              <a:latin typeface="Arial"/>
              <a:ea typeface="Arial"/>
              <a:cs typeface="Arial"/>
              <a:sym typeface="Arial"/>
            </a:endParaRPr>
          </a:p>
        </p:txBody>
      </p:sp>
      <p:pic>
        <p:nvPicPr>
          <p:cNvPr id="1453" name="Google Shape;1453;p95" title="asian-happy-family-dad-mom-daughter-son-together-vector-asian-happy-family-dad-mom-daughter-son-together-vector-126308156.jpeg"/>
          <p:cNvPicPr preferRelativeResize="0"/>
          <p:nvPr/>
        </p:nvPicPr>
        <p:blipFill rotWithShape="1">
          <a:blip r:embed="rId3">
            <a:alphaModFix/>
          </a:blip>
          <a:srcRect l="10415" r="8659" b="6708"/>
          <a:stretch/>
        </p:blipFill>
        <p:spPr>
          <a:xfrm>
            <a:off x="5989650" y="1200425"/>
            <a:ext cx="2400176" cy="29227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57">
          <a:extLst>
            <a:ext uri="{FF2B5EF4-FFF2-40B4-BE49-F238E27FC236}">
              <a16:creationId xmlns:a16="http://schemas.microsoft.com/office/drawing/2014/main" id="{35024F8D-2A5B-3164-9E9F-15B989EAA67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2F08299-B363-28C2-2650-044BBC3F10F5}"/>
              </a:ext>
            </a:extLst>
          </p:cNvPr>
          <p:cNvPicPr>
            <a:picLocks noChangeAspect="1"/>
          </p:cNvPicPr>
          <p:nvPr/>
        </p:nvPicPr>
        <p:blipFill>
          <a:blip r:embed="rId3"/>
          <a:stretch>
            <a:fillRect/>
          </a:stretch>
        </p:blipFill>
        <p:spPr>
          <a:xfrm>
            <a:off x="0" y="33097"/>
            <a:ext cx="9144000" cy="5077305"/>
          </a:xfrm>
          <a:prstGeom prst="rect">
            <a:avLst/>
          </a:prstGeom>
        </p:spPr>
      </p:pic>
    </p:spTree>
    <p:extLst>
      <p:ext uri="{BB962C8B-B14F-4D97-AF65-F5344CB8AC3E}">
        <p14:creationId xmlns:p14="http://schemas.microsoft.com/office/powerpoint/2010/main" val="494498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60"/>
          <p:cNvSpPr/>
          <p:nvPr/>
        </p:nvSpPr>
        <p:spPr>
          <a:xfrm rot="10800000" flipH="1">
            <a:off x="5525625" y="973325"/>
            <a:ext cx="3276300" cy="3775200"/>
          </a:xfrm>
          <a:prstGeom prst="snip1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120" name="Google Shape;1120;p60"/>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121" name="Google Shape;1121;p60"/>
          <p:cNvSpPr txBox="1">
            <a:spLocks noGrp="1"/>
          </p:cNvSpPr>
          <p:nvPr>
            <p:ph type="title"/>
          </p:nvPr>
        </p:nvSpPr>
        <p:spPr>
          <a:xfrm>
            <a:off x="508875" y="874875"/>
            <a:ext cx="30033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What can we do?</a:t>
            </a:r>
            <a:endParaRPr/>
          </a:p>
          <a:p>
            <a:pPr marL="0" lvl="0" indent="0" algn="l" rtl="0">
              <a:spcBef>
                <a:spcPts val="0"/>
              </a:spcBef>
              <a:spcAft>
                <a:spcPts val="0"/>
              </a:spcAft>
              <a:buSzPts val="3000"/>
              <a:buNone/>
            </a:pPr>
            <a:endParaRPr/>
          </a:p>
        </p:txBody>
      </p:sp>
      <p:sp>
        <p:nvSpPr>
          <p:cNvPr id="1122" name="Google Shape;1122;p60"/>
          <p:cNvSpPr txBox="1">
            <a:spLocks noGrp="1"/>
          </p:cNvSpPr>
          <p:nvPr>
            <p:ph type="body" idx="1"/>
          </p:nvPr>
        </p:nvSpPr>
        <p:spPr>
          <a:xfrm>
            <a:off x="508875" y="1539275"/>
            <a:ext cx="5016900" cy="11823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AutoNum type="arabicPeriod"/>
            </a:pPr>
            <a:r>
              <a:rPr lang="en" sz="1900" b="1"/>
              <a:t>Discipline without provoking</a:t>
            </a:r>
            <a:endParaRPr sz="1900" b="1"/>
          </a:p>
        </p:txBody>
      </p:sp>
      <p:pic>
        <p:nvPicPr>
          <p:cNvPr id="1123" name="Google Shape;1123;p60" title="Small version 2.jpeg"/>
          <p:cNvPicPr preferRelativeResize="0"/>
          <p:nvPr/>
        </p:nvPicPr>
        <p:blipFill>
          <a:blip r:embed="rId3">
            <a:alphaModFix/>
          </a:blip>
          <a:stretch>
            <a:fillRect/>
          </a:stretch>
        </p:blipFill>
        <p:spPr>
          <a:xfrm>
            <a:off x="5990825" y="1257175"/>
            <a:ext cx="2345901" cy="320749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65"/>
        <p:cNvGrpSpPr/>
        <p:nvPr/>
      </p:nvGrpSpPr>
      <p:grpSpPr>
        <a:xfrm>
          <a:off x="0" y="0"/>
          <a:ext cx="0" cy="0"/>
          <a:chOff x="0" y="0"/>
          <a:chExt cx="0" cy="0"/>
        </a:xfrm>
      </p:grpSpPr>
      <p:sp>
        <p:nvSpPr>
          <p:cNvPr id="1466" name="Google Shape;1466;p97"/>
          <p:cNvSpPr txBox="1">
            <a:spLocks noGrp="1"/>
          </p:cNvSpPr>
          <p:nvPr>
            <p:ph type="title"/>
          </p:nvPr>
        </p:nvSpPr>
        <p:spPr>
          <a:xfrm>
            <a:off x="508875" y="874875"/>
            <a:ext cx="7431600" cy="600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SzPts val="3000"/>
              <a:buNone/>
            </a:pPr>
            <a:r>
              <a:rPr lang="en" sz="3000"/>
              <a:t>Practical ideas for springboarding</a:t>
            </a:r>
            <a:endParaRPr sz="3000"/>
          </a:p>
        </p:txBody>
      </p:sp>
      <p:sp>
        <p:nvSpPr>
          <p:cNvPr id="1467" name="Google Shape;1467;p97"/>
          <p:cNvSpPr txBox="1">
            <a:spLocks noGrp="1"/>
          </p:cNvSpPr>
          <p:nvPr>
            <p:ph type="body" idx="1"/>
          </p:nvPr>
        </p:nvSpPr>
        <p:spPr>
          <a:xfrm>
            <a:off x="555425" y="1501725"/>
            <a:ext cx="4850100" cy="1775100"/>
          </a:xfrm>
          <a:prstGeom prst="rect">
            <a:avLst/>
          </a:prstGeom>
        </p:spPr>
        <p:txBody>
          <a:bodyPr spcFirstLastPara="1" wrap="square" lIns="91425" tIns="91425" rIns="91425" bIns="91425" anchor="t" anchorCtr="0">
            <a:spAutoFit/>
          </a:bodyPr>
          <a:lstStyle/>
          <a:p>
            <a:pPr marL="457200" lvl="0" indent="-349250" algn="l" rtl="0">
              <a:lnSpc>
                <a:spcPct val="100000"/>
              </a:lnSpc>
              <a:spcBef>
                <a:spcPts val="1000"/>
              </a:spcBef>
              <a:spcAft>
                <a:spcPts val="0"/>
              </a:spcAft>
              <a:buSzPts val="1900"/>
              <a:buChar char="-"/>
            </a:pPr>
            <a:r>
              <a:rPr lang="en" sz="1900" b="1"/>
              <a:t>Started discipline when safe issues arose (once crawling began). </a:t>
            </a:r>
            <a:endParaRPr sz="1900" b="1"/>
          </a:p>
          <a:p>
            <a:pPr marL="457200" lvl="0" indent="-349250" algn="l" rtl="0">
              <a:lnSpc>
                <a:spcPct val="100000"/>
              </a:lnSpc>
              <a:spcBef>
                <a:spcPts val="0"/>
              </a:spcBef>
              <a:spcAft>
                <a:spcPts val="0"/>
              </a:spcAft>
              <a:buClr>
                <a:schemeClr val="dk1"/>
              </a:buClr>
              <a:buSzPts val="1900"/>
              <a:buChar char="-"/>
            </a:pPr>
            <a:r>
              <a:rPr lang="en" sz="1900" b="1">
                <a:solidFill>
                  <a:schemeClr val="dk1"/>
                </a:solidFill>
              </a:rPr>
              <a:t>Took the time to really establish what “no” meant. </a:t>
            </a:r>
            <a:endParaRPr sz="1900" b="1">
              <a:solidFill>
                <a:schemeClr val="dk1"/>
              </a:solidFill>
            </a:endParaRPr>
          </a:p>
          <a:p>
            <a:pPr marL="0" lvl="0" indent="0" algn="l" rtl="0">
              <a:lnSpc>
                <a:spcPct val="100000"/>
              </a:lnSpc>
              <a:spcBef>
                <a:spcPts val="1000"/>
              </a:spcBef>
              <a:spcAft>
                <a:spcPts val="1000"/>
              </a:spcAft>
              <a:buNone/>
            </a:pPr>
            <a:endParaRPr sz="1900" b="1">
              <a:solidFill>
                <a:schemeClr val="dk1"/>
              </a:solidFill>
            </a:endParaRPr>
          </a:p>
        </p:txBody>
      </p:sp>
      <p:pic>
        <p:nvPicPr>
          <p:cNvPr id="1469" name="Google Shape;1469;p97" title="IMG_0699 2.JPG"/>
          <p:cNvPicPr preferRelativeResize="0"/>
          <p:nvPr/>
        </p:nvPicPr>
        <p:blipFill>
          <a:blip r:embed="rId3">
            <a:alphaModFix/>
          </a:blip>
          <a:stretch>
            <a:fillRect/>
          </a:stretch>
        </p:blipFill>
        <p:spPr>
          <a:xfrm>
            <a:off x="4524375" y="2877363"/>
            <a:ext cx="2712499" cy="2034374"/>
          </a:xfrm>
          <a:prstGeom prst="rect">
            <a:avLst/>
          </a:prstGeom>
          <a:noFill/>
          <a:ln w="28575" cap="flat" cmpd="sng">
            <a:solidFill>
              <a:schemeClr val="dk1"/>
            </a:solidFill>
            <a:prstDash val="solid"/>
            <a:round/>
            <a:headEnd type="none" w="sm" len="sm"/>
            <a:tailEnd type="none" w="sm" len="sm"/>
          </a:ln>
        </p:spPr>
      </p:pic>
      <p:pic>
        <p:nvPicPr>
          <p:cNvPr id="1470" name="Google Shape;1470;p97" title="vector-set-house-living-room-interior-objects-flat-style-grandma-sitting-chair-next-to-fireplace-design-elements-74403112 copy.jpg"/>
          <p:cNvPicPr preferRelativeResize="0"/>
          <p:nvPr/>
        </p:nvPicPr>
        <p:blipFill>
          <a:blip r:embed="rId4">
            <a:alphaModFix/>
          </a:blip>
          <a:stretch>
            <a:fillRect/>
          </a:stretch>
        </p:blipFill>
        <p:spPr>
          <a:xfrm>
            <a:off x="4465145" y="2670900"/>
            <a:ext cx="4487275" cy="2240825"/>
          </a:xfrm>
          <a:prstGeom prst="rect">
            <a:avLst/>
          </a:prstGeom>
          <a:noFill/>
          <a:ln w="3810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469"/>
                                        </p:tgtEl>
                                      </p:cBhvr>
                                    </p:animEffect>
                                    <p:set>
                                      <p:cBhvr>
                                        <p:cTn id="7" dur="1" fill="hold">
                                          <p:stCondLst>
                                            <p:cond delay="1000"/>
                                          </p:stCondLst>
                                        </p:cTn>
                                        <p:tgtEl>
                                          <p:spTgt spid="146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70"/>
                                        </p:tgtEl>
                                        <p:attrNameLst>
                                          <p:attrName>style.visibility</p:attrName>
                                        </p:attrNameLst>
                                      </p:cBhvr>
                                      <p:to>
                                        <p:strVal val="visible"/>
                                      </p:to>
                                    </p:set>
                                    <p:animEffect transition="in" filter="fade">
                                      <p:cBhvr>
                                        <p:cTn id="10" dur="1000"/>
                                        <p:tgtEl>
                                          <p:spTgt spid="1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74"/>
        <p:cNvGrpSpPr/>
        <p:nvPr/>
      </p:nvGrpSpPr>
      <p:grpSpPr>
        <a:xfrm>
          <a:off x="0" y="0"/>
          <a:ext cx="0" cy="0"/>
          <a:chOff x="0" y="0"/>
          <a:chExt cx="0" cy="0"/>
        </a:xfrm>
      </p:grpSpPr>
      <p:sp>
        <p:nvSpPr>
          <p:cNvPr id="1475" name="Google Shape;1475;p98"/>
          <p:cNvSpPr txBox="1">
            <a:spLocks noGrp="1"/>
          </p:cNvSpPr>
          <p:nvPr>
            <p:ph type="title"/>
          </p:nvPr>
        </p:nvSpPr>
        <p:spPr>
          <a:xfrm>
            <a:off x="508875" y="874875"/>
            <a:ext cx="7431600" cy="600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SzPts val="3000"/>
              <a:buNone/>
            </a:pPr>
            <a:r>
              <a:rPr lang="en" sz="3000"/>
              <a:t>Practical ideas for springboarding</a:t>
            </a:r>
            <a:endParaRPr sz="3000"/>
          </a:p>
        </p:txBody>
      </p:sp>
      <p:sp>
        <p:nvSpPr>
          <p:cNvPr id="1476" name="Google Shape;1476;p98"/>
          <p:cNvSpPr txBox="1">
            <a:spLocks noGrp="1"/>
          </p:cNvSpPr>
          <p:nvPr>
            <p:ph type="body" idx="1"/>
          </p:nvPr>
        </p:nvSpPr>
        <p:spPr>
          <a:xfrm>
            <a:off x="555425" y="1501725"/>
            <a:ext cx="4826100" cy="2360100"/>
          </a:xfrm>
          <a:prstGeom prst="rect">
            <a:avLst/>
          </a:prstGeom>
        </p:spPr>
        <p:txBody>
          <a:bodyPr spcFirstLastPara="1" wrap="square" lIns="91425" tIns="91425" rIns="91425" bIns="91425" anchor="t" anchorCtr="0">
            <a:spAutoFit/>
          </a:bodyPr>
          <a:lstStyle/>
          <a:p>
            <a:pPr marL="457200" lvl="0" indent="-349250" algn="l" rtl="0">
              <a:lnSpc>
                <a:spcPct val="100000"/>
              </a:lnSpc>
              <a:spcBef>
                <a:spcPts val="1000"/>
              </a:spcBef>
              <a:spcAft>
                <a:spcPts val="0"/>
              </a:spcAft>
              <a:buSzPts val="1900"/>
              <a:buChar char="-"/>
            </a:pPr>
            <a:r>
              <a:rPr lang="en" sz="1900" b="1"/>
              <a:t>Started discipline when safe issues arose (once crawling began). </a:t>
            </a:r>
            <a:endParaRPr sz="1900" b="1"/>
          </a:p>
          <a:p>
            <a:pPr marL="457200" lvl="0" indent="-349250" algn="l" rtl="0">
              <a:lnSpc>
                <a:spcPct val="100000"/>
              </a:lnSpc>
              <a:spcBef>
                <a:spcPts val="0"/>
              </a:spcBef>
              <a:spcAft>
                <a:spcPts val="0"/>
              </a:spcAft>
              <a:buSzPts val="1900"/>
              <a:buChar char="-"/>
            </a:pPr>
            <a:r>
              <a:rPr lang="en" sz="1900" b="1"/>
              <a:t>Took the time to really establish what “no” meant. </a:t>
            </a:r>
            <a:endParaRPr sz="1900" b="1"/>
          </a:p>
          <a:p>
            <a:pPr marL="457200" lvl="0" indent="-349250" algn="l" rtl="0">
              <a:lnSpc>
                <a:spcPct val="100000"/>
              </a:lnSpc>
              <a:spcBef>
                <a:spcPts val="0"/>
              </a:spcBef>
              <a:spcAft>
                <a:spcPts val="0"/>
              </a:spcAft>
              <a:buClr>
                <a:schemeClr val="dk1"/>
              </a:buClr>
              <a:buSzPts val="1900"/>
              <a:buChar char="-"/>
            </a:pPr>
            <a:r>
              <a:rPr lang="en" sz="1900" b="1">
                <a:solidFill>
                  <a:schemeClr val="dk1"/>
                </a:solidFill>
              </a:rPr>
              <a:t>Time outs and natural consequences.</a:t>
            </a:r>
            <a:endParaRPr sz="1900" b="1">
              <a:solidFill>
                <a:schemeClr val="dk1"/>
              </a:solidFill>
            </a:endParaRPr>
          </a:p>
          <a:p>
            <a:pPr marL="457200" lvl="0" indent="0" algn="l" rtl="0">
              <a:lnSpc>
                <a:spcPct val="100000"/>
              </a:lnSpc>
              <a:spcBef>
                <a:spcPts val="1000"/>
              </a:spcBef>
              <a:spcAft>
                <a:spcPts val="1000"/>
              </a:spcAft>
              <a:buNone/>
            </a:pPr>
            <a:endParaRPr sz="1900"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82"/>
        <p:cNvGrpSpPr/>
        <p:nvPr/>
      </p:nvGrpSpPr>
      <p:grpSpPr>
        <a:xfrm>
          <a:off x="0" y="0"/>
          <a:ext cx="0" cy="0"/>
          <a:chOff x="0" y="0"/>
          <a:chExt cx="0" cy="0"/>
        </a:xfrm>
      </p:grpSpPr>
      <p:sp>
        <p:nvSpPr>
          <p:cNvPr id="1483" name="Google Shape;1483;p99"/>
          <p:cNvSpPr txBox="1">
            <a:spLocks noGrp="1"/>
          </p:cNvSpPr>
          <p:nvPr>
            <p:ph type="title"/>
          </p:nvPr>
        </p:nvSpPr>
        <p:spPr>
          <a:xfrm>
            <a:off x="508875" y="874875"/>
            <a:ext cx="7431600" cy="600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SzPts val="3000"/>
              <a:buNone/>
            </a:pPr>
            <a:r>
              <a:rPr lang="en" sz="3000"/>
              <a:t>Practical ideas for springboarding</a:t>
            </a:r>
            <a:endParaRPr sz="3000"/>
          </a:p>
        </p:txBody>
      </p:sp>
      <p:sp>
        <p:nvSpPr>
          <p:cNvPr id="1484" name="Google Shape;1484;p99"/>
          <p:cNvSpPr txBox="1">
            <a:spLocks noGrp="1"/>
          </p:cNvSpPr>
          <p:nvPr>
            <p:ph type="body" idx="1"/>
          </p:nvPr>
        </p:nvSpPr>
        <p:spPr>
          <a:xfrm>
            <a:off x="555425" y="1501725"/>
            <a:ext cx="4778700" cy="3237600"/>
          </a:xfrm>
          <a:prstGeom prst="rect">
            <a:avLst/>
          </a:prstGeom>
        </p:spPr>
        <p:txBody>
          <a:bodyPr spcFirstLastPara="1" wrap="square" lIns="91425" tIns="91425" rIns="91425" bIns="91425" anchor="t" anchorCtr="0">
            <a:spAutoFit/>
          </a:bodyPr>
          <a:lstStyle/>
          <a:p>
            <a:pPr marL="457200" lvl="0" indent="-349250" algn="l" rtl="0">
              <a:lnSpc>
                <a:spcPct val="100000"/>
              </a:lnSpc>
              <a:spcBef>
                <a:spcPts val="1000"/>
              </a:spcBef>
              <a:spcAft>
                <a:spcPts val="0"/>
              </a:spcAft>
              <a:buSzPts val="1900"/>
              <a:buChar char="-"/>
            </a:pPr>
            <a:r>
              <a:rPr lang="en" sz="1900" b="1"/>
              <a:t>Started discipline when safe issues arose (once crawling began). </a:t>
            </a:r>
            <a:endParaRPr sz="1900" b="1"/>
          </a:p>
          <a:p>
            <a:pPr marL="457200" lvl="0" indent="-349250" algn="l" rtl="0">
              <a:lnSpc>
                <a:spcPct val="100000"/>
              </a:lnSpc>
              <a:spcBef>
                <a:spcPts val="0"/>
              </a:spcBef>
              <a:spcAft>
                <a:spcPts val="0"/>
              </a:spcAft>
              <a:buSzPts val="1900"/>
              <a:buChar char="-"/>
            </a:pPr>
            <a:r>
              <a:rPr lang="en" sz="1900" b="1"/>
              <a:t>Took the time to really establish what “no” meant. Then didn’t use it too often.</a:t>
            </a:r>
            <a:endParaRPr sz="1900" b="1"/>
          </a:p>
          <a:p>
            <a:pPr marL="457200" lvl="0" indent="-349250" algn="l" rtl="0">
              <a:lnSpc>
                <a:spcPct val="100000"/>
              </a:lnSpc>
              <a:spcBef>
                <a:spcPts val="0"/>
              </a:spcBef>
              <a:spcAft>
                <a:spcPts val="0"/>
              </a:spcAft>
              <a:buSzPts val="1900"/>
              <a:buChar char="-"/>
            </a:pPr>
            <a:r>
              <a:rPr lang="en" sz="1900" b="1"/>
              <a:t>Time outs and natural consequences.</a:t>
            </a:r>
            <a:endParaRPr sz="1900" b="1"/>
          </a:p>
          <a:p>
            <a:pPr marL="457200" lvl="0" indent="-349250" algn="l" rtl="0">
              <a:lnSpc>
                <a:spcPct val="100000"/>
              </a:lnSpc>
              <a:spcBef>
                <a:spcPts val="0"/>
              </a:spcBef>
              <a:spcAft>
                <a:spcPts val="0"/>
              </a:spcAft>
              <a:buClr>
                <a:schemeClr val="dk1"/>
              </a:buClr>
              <a:buSzPts val="1900"/>
              <a:buChar char="-"/>
            </a:pPr>
            <a:r>
              <a:rPr lang="en" sz="1900" b="1">
                <a:solidFill>
                  <a:schemeClr val="dk1"/>
                </a:solidFill>
              </a:rPr>
              <a:t>Now, (at age 8) we often involve Jamey in the discussion.</a:t>
            </a:r>
            <a:endParaRPr sz="1900" b="1">
              <a:solidFill>
                <a:schemeClr val="dk1"/>
              </a:solidFill>
            </a:endParaRPr>
          </a:p>
          <a:p>
            <a:pPr marL="457200" lvl="0" indent="0" algn="l" rtl="0">
              <a:lnSpc>
                <a:spcPct val="100000"/>
              </a:lnSpc>
              <a:spcBef>
                <a:spcPts val="1000"/>
              </a:spcBef>
              <a:spcAft>
                <a:spcPts val="1000"/>
              </a:spcAft>
              <a:buNone/>
            </a:pPr>
            <a:endParaRPr sz="19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96"/>
        <p:cNvGrpSpPr/>
        <p:nvPr/>
      </p:nvGrpSpPr>
      <p:grpSpPr>
        <a:xfrm>
          <a:off x="0" y="0"/>
          <a:ext cx="0" cy="0"/>
          <a:chOff x="0" y="0"/>
          <a:chExt cx="0" cy="0"/>
        </a:xfrm>
      </p:grpSpPr>
      <p:sp>
        <p:nvSpPr>
          <p:cNvPr id="1497" name="Google Shape;1497;p101"/>
          <p:cNvSpPr txBox="1">
            <a:spLocks noGrp="1"/>
          </p:cNvSpPr>
          <p:nvPr>
            <p:ph type="title"/>
          </p:nvPr>
        </p:nvSpPr>
        <p:spPr>
          <a:xfrm>
            <a:off x="2530813" y="2874450"/>
            <a:ext cx="1767000" cy="117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accent3"/>
                </a:solidFill>
                <a:latin typeface="Manrope"/>
                <a:ea typeface="Manrope"/>
                <a:cs typeface="Manrope"/>
                <a:sym typeface="Manrope"/>
              </a:rPr>
              <a:t>What</a:t>
            </a:r>
            <a:r>
              <a:rPr lang="en" sz="1200" b="0">
                <a:latin typeface="Manrope"/>
                <a:ea typeface="Manrope"/>
                <a:cs typeface="Manrope"/>
                <a:sym typeface="Manrope"/>
              </a:rPr>
              <a:t> is a  situation where you’re </a:t>
            </a:r>
            <a:r>
              <a:rPr lang="en" sz="1200">
                <a:solidFill>
                  <a:srgbClr val="FFFFFF"/>
                </a:solidFill>
                <a:latin typeface="Manrope"/>
                <a:ea typeface="Manrope"/>
                <a:cs typeface="Manrope"/>
                <a:sym typeface="Manrope"/>
              </a:rPr>
              <a:t>tempted to “swipe the credit card”</a:t>
            </a:r>
            <a:r>
              <a:rPr lang="en" sz="1200" b="0">
                <a:solidFill>
                  <a:srgbClr val="FFFFFF"/>
                </a:solidFill>
                <a:latin typeface="Manrope"/>
                <a:ea typeface="Manrope"/>
                <a:cs typeface="Manrope"/>
                <a:sym typeface="Manrope"/>
              </a:rPr>
              <a:t> </a:t>
            </a:r>
            <a:r>
              <a:rPr lang="en" sz="1200" b="0">
                <a:latin typeface="Manrope"/>
                <a:ea typeface="Manrope"/>
                <a:cs typeface="Manrope"/>
                <a:sym typeface="Manrope"/>
              </a:rPr>
              <a:t>instead of disciplining?</a:t>
            </a:r>
            <a:endParaRPr sz="1200" b="0">
              <a:latin typeface="Manrope"/>
              <a:ea typeface="Manrope"/>
              <a:cs typeface="Manrope"/>
              <a:sym typeface="Manrope"/>
            </a:endParaRPr>
          </a:p>
        </p:txBody>
      </p:sp>
      <p:sp>
        <p:nvSpPr>
          <p:cNvPr id="1498" name="Google Shape;1498;p101"/>
          <p:cNvSpPr txBox="1">
            <a:spLocks noGrp="1"/>
          </p:cNvSpPr>
          <p:nvPr>
            <p:ph type="title" idx="2"/>
          </p:nvPr>
        </p:nvSpPr>
        <p:spPr>
          <a:xfrm rot="-1236434">
            <a:off x="439270" y="2639564"/>
            <a:ext cx="1847086" cy="1643926"/>
          </a:xfrm>
          <a:prstGeom prst="rect">
            <a:avLst/>
          </a:prstGeom>
        </p:spPr>
        <p:txBody>
          <a:bodyPr spcFirstLastPara="1" wrap="square" lIns="274300" tIns="91425" rIns="91425" bIns="91425" anchor="ctr" anchorCtr="0">
            <a:spAutoFit/>
          </a:bodyPr>
          <a:lstStyle/>
          <a:p>
            <a:pPr marL="0" lvl="0" indent="0" algn="l" rtl="0">
              <a:spcBef>
                <a:spcPts val="0"/>
              </a:spcBef>
              <a:spcAft>
                <a:spcPts val="0"/>
              </a:spcAft>
              <a:buNone/>
            </a:pPr>
            <a:r>
              <a:rPr lang="en" sz="1200" b="0">
                <a:solidFill>
                  <a:schemeClr val="lt2"/>
                </a:solidFill>
                <a:latin typeface="Manrope"/>
                <a:ea typeface="Manrope"/>
                <a:cs typeface="Manrope"/>
                <a:sym typeface="Manrope"/>
              </a:rPr>
              <a:t>Why </a:t>
            </a:r>
            <a:r>
              <a:rPr lang="en" sz="1200" b="0">
                <a:latin typeface="Manrope"/>
                <a:ea typeface="Manrope"/>
                <a:cs typeface="Manrope"/>
                <a:sym typeface="Manrope"/>
              </a:rPr>
              <a:t>do you think God gives the </a:t>
            </a:r>
            <a:r>
              <a:rPr lang="en" sz="1200">
                <a:solidFill>
                  <a:srgbClr val="FFFFFF"/>
                </a:solidFill>
                <a:latin typeface="Manrope"/>
                <a:ea typeface="Manrope"/>
                <a:cs typeface="Manrope"/>
                <a:sym typeface="Manrope"/>
              </a:rPr>
              <a:t>command to </a:t>
            </a:r>
            <a:r>
              <a:rPr lang="en" sz="1200" i="1">
                <a:solidFill>
                  <a:srgbClr val="FFFFFF"/>
                </a:solidFill>
                <a:latin typeface="Manrope"/>
                <a:ea typeface="Manrope"/>
                <a:cs typeface="Manrope"/>
                <a:sym typeface="Manrope"/>
              </a:rPr>
              <a:t>children</a:t>
            </a:r>
            <a:r>
              <a:rPr lang="en" sz="1200">
                <a:solidFill>
                  <a:srgbClr val="FFFFFF"/>
                </a:solidFill>
                <a:latin typeface="Manrope"/>
                <a:ea typeface="Manrope"/>
                <a:cs typeface="Manrope"/>
                <a:sym typeface="Manrope"/>
              </a:rPr>
              <a:t> to obey</a:t>
            </a:r>
            <a:r>
              <a:rPr lang="en" sz="1200" b="0">
                <a:solidFill>
                  <a:srgbClr val="FFFFFF"/>
                </a:solidFill>
                <a:latin typeface="Manrope"/>
                <a:ea typeface="Manrope"/>
                <a:cs typeface="Manrope"/>
                <a:sym typeface="Manrope"/>
              </a:rPr>
              <a:t>, </a:t>
            </a:r>
            <a:r>
              <a:rPr lang="en" sz="1200" b="0">
                <a:latin typeface="Manrope"/>
                <a:ea typeface="Manrope"/>
                <a:cs typeface="Manrope"/>
                <a:sym typeface="Manrope"/>
              </a:rPr>
              <a:t>rather than telling  </a:t>
            </a:r>
            <a:r>
              <a:rPr lang="en" sz="1200" b="0" i="1">
                <a:latin typeface="Manrope"/>
                <a:ea typeface="Manrope"/>
                <a:cs typeface="Manrope"/>
                <a:sym typeface="Manrope"/>
              </a:rPr>
              <a:t>parents</a:t>
            </a:r>
            <a:r>
              <a:rPr lang="en" sz="1200" b="0">
                <a:latin typeface="Manrope"/>
                <a:ea typeface="Manrope"/>
                <a:cs typeface="Manrope"/>
                <a:sym typeface="Manrope"/>
              </a:rPr>
              <a:t> to </a:t>
            </a:r>
            <a:r>
              <a:rPr lang="en" sz="1200" b="0" i="1">
                <a:latin typeface="Manrope"/>
                <a:ea typeface="Manrope"/>
                <a:cs typeface="Manrope"/>
                <a:sym typeface="Manrope"/>
              </a:rPr>
              <a:t>make</a:t>
            </a:r>
            <a:r>
              <a:rPr lang="en" sz="1200" b="0">
                <a:latin typeface="Manrope"/>
                <a:ea typeface="Manrope"/>
                <a:cs typeface="Manrope"/>
                <a:sym typeface="Manrope"/>
              </a:rPr>
              <a:t> their children obey?</a:t>
            </a:r>
            <a:endParaRPr sz="1200" b="0">
              <a:latin typeface="Manrope"/>
              <a:ea typeface="Manrope"/>
              <a:cs typeface="Manrope"/>
              <a:sym typeface="Manrope"/>
            </a:endParaRPr>
          </a:p>
        </p:txBody>
      </p:sp>
      <p:sp>
        <p:nvSpPr>
          <p:cNvPr id="1499" name="Google Shape;1499;p101"/>
          <p:cNvSpPr txBox="1">
            <a:spLocks noGrp="1"/>
          </p:cNvSpPr>
          <p:nvPr>
            <p:ph type="title" idx="3"/>
          </p:nvPr>
        </p:nvSpPr>
        <p:spPr>
          <a:xfrm rot="520">
            <a:off x="4648889" y="2247625"/>
            <a:ext cx="1981500" cy="1701000"/>
          </a:xfrm>
          <a:prstGeom prst="rect">
            <a:avLst/>
          </a:prstGeom>
        </p:spPr>
        <p:txBody>
          <a:bodyPr spcFirstLastPara="1" wrap="square" lIns="274300" tIns="91425" rIns="91425" bIns="91425" anchor="ctr" anchorCtr="0">
            <a:noAutofit/>
          </a:bodyPr>
          <a:lstStyle/>
          <a:p>
            <a:pPr marL="0" lvl="0" indent="0" algn="l" rtl="0">
              <a:spcBef>
                <a:spcPts val="0"/>
              </a:spcBef>
              <a:spcAft>
                <a:spcPts val="0"/>
              </a:spcAft>
              <a:buNone/>
            </a:pPr>
            <a:r>
              <a:rPr lang="en" sz="1200">
                <a:solidFill>
                  <a:srgbClr val="FFFFFF"/>
                </a:solidFill>
                <a:latin typeface="Manrope"/>
                <a:ea typeface="Manrope"/>
                <a:cs typeface="Manrope"/>
                <a:sym typeface="Manrope"/>
              </a:rPr>
              <a:t>What </a:t>
            </a:r>
            <a:r>
              <a:rPr lang="en" sz="1200" b="0">
                <a:latin typeface="Manrope"/>
                <a:ea typeface="Manrope"/>
                <a:cs typeface="Manrope"/>
                <a:sym typeface="Manrope"/>
              </a:rPr>
              <a:t>do you find out by </a:t>
            </a:r>
            <a:r>
              <a:rPr lang="en" sz="1200">
                <a:solidFill>
                  <a:srgbClr val="FFFFFF"/>
                </a:solidFill>
                <a:latin typeface="Manrope"/>
                <a:ea typeface="Manrope"/>
                <a:cs typeface="Manrope"/>
                <a:sym typeface="Manrope"/>
              </a:rPr>
              <a:t>listening to your child</a:t>
            </a:r>
            <a:r>
              <a:rPr lang="en" sz="1200" b="0">
                <a:latin typeface="Manrope"/>
                <a:ea typeface="Manrope"/>
                <a:cs typeface="Manrope"/>
                <a:sym typeface="Manrope"/>
              </a:rPr>
              <a:t> in discipline situations? How often is your initial assessment of the situation wrong?</a:t>
            </a:r>
            <a:endParaRPr sz="1200" b="0">
              <a:latin typeface="Manrope"/>
              <a:ea typeface="Manrope"/>
              <a:cs typeface="Manrope"/>
              <a:sym typeface="Manrope"/>
            </a:endParaRPr>
          </a:p>
        </p:txBody>
      </p:sp>
      <p:sp>
        <p:nvSpPr>
          <p:cNvPr id="1500" name="Google Shape;1500;p101"/>
          <p:cNvSpPr txBox="1">
            <a:spLocks noGrp="1"/>
          </p:cNvSpPr>
          <p:nvPr>
            <p:ph type="title" idx="4"/>
          </p:nvPr>
        </p:nvSpPr>
        <p:spPr>
          <a:xfrm rot="-996620">
            <a:off x="6948471" y="1676920"/>
            <a:ext cx="1981381" cy="1310509"/>
          </a:xfrm>
          <a:prstGeom prst="rect">
            <a:avLst/>
          </a:prstGeom>
        </p:spPr>
        <p:txBody>
          <a:bodyPr spcFirstLastPara="1" wrap="square" lIns="274300" tIns="91425" rIns="91425" bIns="91425" anchor="ctr" anchorCtr="0">
            <a:noAutofit/>
          </a:bodyPr>
          <a:lstStyle/>
          <a:p>
            <a:pPr marL="0" lvl="0" indent="0" algn="l" rtl="0">
              <a:spcBef>
                <a:spcPts val="0"/>
              </a:spcBef>
              <a:spcAft>
                <a:spcPts val="0"/>
              </a:spcAft>
              <a:buNone/>
            </a:pPr>
            <a:r>
              <a:rPr lang="en" sz="1200" b="0">
                <a:solidFill>
                  <a:schemeClr val="accent3"/>
                </a:solidFill>
                <a:latin typeface="Manrope"/>
                <a:ea typeface="Manrope"/>
                <a:cs typeface="Manrope"/>
                <a:sym typeface="Manrope"/>
              </a:rPr>
              <a:t>What </a:t>
            </a:r>
            <a:r>
              <a:rPr lang="en" sz="1200" b="0">
                <a:latin typeface="Manrope"/>
                <a:ea typeface="Manrope"/>
                <a:cs typeface="Manrope"/>
                <a:sym typeface="Manrope"/>
              </a:rPr>
              <a:t>do you think it looks like to </a:t>
            </a:r>
            <a:r>
              <a:rPr lang="en" sz="1200">
                <a:latin typeface="Manrope"/>
                <a:ea typeface="Manrope"/>
                <a:cs typeface="Manrope"/>
                <a:sym typeface="Manrope"/>
              </a:rPr>
              <a:t>d</a:t>
            </a:r>
            <a:r>
              <a:rPr lang="en" sz="1200">
                <a:solidFill>
                  <a:srgbClr val="FFFFFF"/>
                </a:solidFill>
                <a:latin typeface="Manrope"/>
                <a:ea typeface="Manrope"/>
                <a:cs typeface="Manrope"/>
                <a:sym typeface="Manrope"/>
              </a:rPr>
              <a:t>iscipline without provoking</a:t>
            </a:r>
            <a:r>
              <a:rPr lang="en" sz="1200" b="0">
                <a:solidFill>
                  <a:srgbClr val="FFFFFF"/>
                </a:solidFill>
                <a:latin typeface="Manrope"/>
                <a:ea typeface="Manrope"/>
                <a:cs typeface="Manrope"/>
                <a:sym typeface="Manrope"/>
              </a:rPr>
              <a:t>?</a:t>
            </a:r>
            <a:endParaRPr sz="1200" b="0">
              <a:solidFill>
                <a:srgbClr val="FFFFFF"/>
              </a:solidFill>
              <a:latin typeface="Manrope"/>
              <a:ea typeface="Manrope"/>
              <a:cs typeface="Manrope"/>
              <a:sym typeface="Manrope"/>
            </a:endParaRPr>
          </a:p>
        </p:txBody>
      </p:sp>
      <p:sp>
        <p:nvSpPr>
          <p:cNvPr id="1501" name="Google Shape;1501;p101"/>
          <p:cNvSpPr txBox="1">
            <a:spLocks noGrp="1"/>
          </p:cNvSpPr>
          <p:nvPr>
            <p:ph type="title" idx="5"/>
          </p:nvPr>
        </p:nvSpPr>
        <p:spPr>
          <a:xfrm rot="-204100">
            <a:off x="1517636" y="4251579"/>
            <a:ext cx="4702085" cy="68100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What do you think?</a:t>
            </a:r>
            <a:endParaRPr sz="3600"/>
          </a:p>
        </p:txBody>
      </p:sp>
      <p:sp>
        <p:nvSpPr>
          <p:cNvPr id="1502" name="Google Shape;1502;p101"/>
          <p:cNvSpPr txBox="1">
            <a:spLocks noGrp="1"/>
          </p:cNvSpPr>
          <p:nvPr>
            <p:ph type="title" idx="4"/>
          </p:nvPr>
        </p:nvSpPr>
        <p:spPr>
          <a:xfrm rot="880428">
            <a:off x="2560018" y="972074"/>
            <a:ext cx="1981323" cy="1310575"/>
          </a:xfrm>
          <a:prstGeom prst="rect">
            <a:avLst/>
          </a:prstGeom>
        </p:spPr>
        <p:txBody>
          <a:bodyPr spcFirstLastPara="1" wrap="square" lIns="274300" tIns="91425" rIns="91425" bIns="91425" anchor="ctr" anchorCtr="0">
            <a:noAutofit/>
          </a:bodyPr>
          <a:lstStyle/>
          <a:p>
            <a:pPr marL="0" lvl="0" indent="0" algn="l" rtl="0">
              <a:spcBef>
                <a:spcPts val="0"/>
              </a:spcBef>
              <a:spcAft>
                <a:spcPts val="0"/>
              </a:spcAft>
              <a:buNone/>
            </a:pPr>
            <a:r>
              <a:rPr lang="en" sz="1200" b="0">
                <a:solidFill>
                  <a:schemeClr val="accent4"/>
                </a:solidFill>
                <a:latin typeface="Manrope"/>
                <a:ea typeface="Manrope"/>
                <a:cs typeface="Manrope"/>
                <a:sym typeface="Manrope"/>
              </a:rPr>
              <a:t>What </a:t>
            </a:r>
            <a:r>
              <a:rPr lang="en" sz="1200" b="0">
                <a:latin typeface="Manrope"/>
                <a:ea typeface="Manrope"/>
                <a:cs typeface="Manrope"/>
                <a:sym typeface="Manrope"/>
              </a:rPr>
              <a:t>systems have been effective for you in </a:t>
            </a:r>
            <a:r>
              <a:rPr lang="en" sz="1200">
                <a:solidFill>
                  <a:srgbClr val="FFFFFF"/>
                </a:solidFill>
                <a:latin typeface="Manrope"/>
                <a:ea typeface="Manrope"/>
                <a:cs typeface="Manrope"/>
                <a:sym typeface="Manrope"/>
              </a:rPr>
              <a:t>motivating your child to learn routines</a:t>
            </a:r>
            <a:r>
              <a:rPr lang="en" sz="1200" b="0">
                <a:solidFill>
                  <a:srgbClr val="FFFFFF"/>
                </a:solidFill>
                <a:latin typeface="Manrope"/>
                <a:ea typeface="Manrope"/>
                <a:cs typeface="Manrope"/>
                <a:sym typeface="Manrope"/>
              </a:rPr>
              <a:t>?</a:t>
            </a:r>
            <a:endParaRPr sz="1200" b="0">
              <a:solidFill>
                <a:srgbClr val="FFFFFF"/>
              </a:solidFill>
              <a:latin typeface="Manrope"/>
              <a:ea typeface="Manrope"/>
              <a:cs typeface="Manrope"/>
              <a:sym typeface="Manrope"/>
            </a:endParaRPr>
          </a:p>
        </p:txBody>
      </p:sp>
      <p:sp>
        <p:nvSpPr>
          <p:cNvPr id="1503" name="Google Shape;1503;p101"/>
          <p:cNvSpPr txBox="1">
            <a:spLocks noGrp="1"/>
          </p:cNvSpPr>
          <p:nvPr>
            <p:ph type="title" idx="2"/>
          </p:nvPr>
        </p:nvSpPr>
        <p:spPr>
          <a:xfrm rot="-572145">
            <a:off x="6324174" y="784068"/>
            <a:ext cx="1847123" cy="1218987"/>
          </a:xfrm>
          <a:prstGeom prst="rect">
            <a:avLst/>
          </a:prstGeom>
        </p:spPr>
        <p:txBody>
          <a:bodyPr spcFirstLastPara="1" wrap="square" lIns="274300" tIns="91425" rIns="91425" bIns="91425" anchor="ctr" anchorCtr="0">
            <a:spAutoFit/>
          </a:bodyPr>
          <a:lstStyle/>
          <a:p>
            <a:pPr marL="0" lvl="0" indent="0" algn="l" rtl="0">
              <a:spcBef>
                <a:spcPts val="0"/>
              </a:spcBef>
              <a:spcAft>
                <a:spcPts val="0"/>
              </a:spcAft>
              <a:buNone/>
            </a:pPr>
            <a:r>
              <a:rPr lang="en" sz="1200" b="0">
                <a:solidFill>
                  <a:schemeClr val="lt2"/>
                </a:solidFill>
                <a:latin typeface="Manrope"/>
                <a:ea typeface="Manrope"/>
                <a:cs typeface="Manrope"/>
                <a:sym typeface="Manrope"/>
              </a:rPr>
              <a:t>In what ways </a:t>
            </a:r>
            <a:r>
              <a:rPr lang="en" sz="1200" b="0">
                <a:latin typeface="Manrope"/>
                <a:ea typeface="Manrope"/>
                <a:cs typeface="Manrope"/>
                <a:sym typeface="Manrope"/>
              </a:rPr>
              <a:t>do we sometimes treat children as </a:t>
            </a:r>
            <a:r>
              <a:rPr lang="en" sz="1200">
                <a:solidFill>
                  <a:srgbClr val="FFFFFF"/>
                </a:solidFill>
                <a:latin typeface="Manrope"/>
                <a:ea typeface="Manrope"/>
                <a:cs typeface="Manrope"/>
                <a:sym typeface="Manrope"/>
              </a:rPr>
              <a:t>not being  equal-value</a:t>
            </a:r>
            <a:r>
              <a:rPr lang="en" sz="1200" b="0">
                <a:solidFill>
                  <a:srgbClr val="FFFFFF"/>
                </a:solidFill>
                <a:latin typeface="Manrope"/>
                <a:ea typeface="Manrope"/>
                <a:cs typeface="Manrope"/>
                <a:sym typeface="Manrope"/>
              </a:rPr>
              <a:t> </a:t>
            </a:r>
            <a:r>
              <a:rPr lang="en" sz="1200" b="0">
                <a:latin typeface="Manrope"/>
                <a:ea typeface="Manrope"/>
                <a:cs typeface="Manrope"/>
                <a:sym typeface="Manrope"/>
              </a:rPr>
              <a:t>human beings?</a:t>
            </a:r>
            <a:endParaRPr sz="1200" b="0">
              <a:latin typeface="Manrope"/>
              <a:ea typeface="Manrope"/>
              <a:cs typeface="Manrope"/>
              <a:sym typeface="Manrope"/>
            </a:endParaRPr>
          </a:p>
        </p:txBody>
      </p:sp>
      <p:sp>
        <p:nvSpPr>
          <p:cNvPr id="1504" name="Google Shape;1504;p101"/>
          <p:cNvSpPr txBox="1">
            <a:spLocks noGrp="1"/>
          </p:cNvSpPr>
          <p:nvPr>
            <p:ph type="title" idx="2"/>
          </p:nvPr>
        </p:nvSpPr>
        <p:spPr>
          <a:xfrm rot="343969">
            <a:off x="4569858" y="890200"/>
            <a:ext cx="1847038" cy="1006699"/>
          </a:xfrm>
          <a:prstGeom prst="rect">
            <a:avLst/>
          </a:prstGeom>
        </p:spPr>
        <p:txBody>
          <a:bodyPr spcFirstLastPara="1" wrap="square" lIns="274300" tIns="91425" rIns="91425" bIns="91425" anchor="ctr" anchorCtr="0">
            <a:spAutoFit/>
          </a:bodyPr>
          <a:lstStyle/>
          <a:p>
            <a:pPr marL="0" lvl="0" indent="0" algn="l" rtl="0">
              <a:spcBef>
                <a:spcPts val="0"/>
              </a:spcBef>
              <a:spcAft>
                <a:spcPts val="0"/>
              </a:spcAft>
              <a:buNone/>
            </a:pPr>
            <a:r>
              <a:rPr lang="en" sz="1200" b="0">
                <a:solidFill>
                  <a:srgbClr val="F1C232"/>
                </a:solidFill>
                <a:latin typeface="Manrope"/>
                <a:ea typeface="Manrope"/>
                <a:cs typeface="Manrope"/>
                <a:sym typeface="Manrope"/>
              </a:rPr>
              <a:t>What </a:t>
            </a:r>
            <a:r>
              <a:rPr lang="en" sz="1200" b="0">
                <a:latin typeface="Manrope"/>
                <a:ea typeface="Manrope"/>
                <a:cs typeface="Manrope"/>
                <a:sym typeface="Manrope"/>
              </a:rPr>
              <a:t>is one </a:t>
            </a:r>
            <a:r>
              <a:rPr lang="en" sz="1200">
                <a:solidFill>
                  <a:srgbClr val="FFFFFF"/>
                </a:solidFill>
                <a:latin typeface="Manrope"/>
                <a:ea typeface="Manrope"/>
                <a:cs typeface="Manrope"/>
                <a:sym typeface="Manrope"/>
              </a:rPr>
              <a:t>long-term goal</a:t>
            </a:r>
            <a:r>
              <a:rPr lang="en" sz="1200" b="0">
                <a:solidFill>
                  <a:srgbClr val="FFFFFF"/>
                </a:solidFill>
                <a:latin typeface="Manrope"/>
                <a:ea typeface="Manrope"/>
                <a:cs typeface="Manrope"/>
                <a:sym typeface="Manrope"/>
              </a:rPr>
              <a:t> </a:t>
            </a:r>
            <a:r>
              <a:rPr lang="en" sz="1200" b="0">
                <a:latin typeface="Manrope"/>
                <a:ea typeface="Manrope"/>
                <a:cs typeface="Manrope"/>
                <a:sym typeface="Manrope"/>
              </a:rPr>
              <a:t>you have for yourself in parenting?</a:t>
            </a:r>
            <a:endParaRPr sz="1200" b="0">
              <a:latin typeface="Manrope"/>
              <a:ea typeface="Manrope"/>
              <a:cs typeface="Manrope"/>
              <a:sym typeface="Manrop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61"/>
          <p:cNvSpPr/>
          <p:nvPr/>
        </p:nvSpPr>
        <p:spPr>
          <a:xfrm rot="10800000" flipH="1">
            <a:off x="5525625" y="973325"/>
            <a:ext cx="3276300" cy="3775200"/>
          </a:xfrm>
          <a:prstGeom prst="snip1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129" name="Google Shape;1129;p61"/>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130" name="Google Shape;1130;p61"/>
          <p:cNvSpPr txBox="1"/>
          <p:nvPr/>
        </p:nvSpPr>
        <p:spPr>
          <a:xfrm>
            <a:off x="5712000" y="1181675"/>
            <a:ext cx="526200" cy="254700"/>
          </a:xfrm>
          <a:prstGeom prst="rect">
            <a:avLst/>
          </a:prstGeom>
          <a:noFill/>
          <a:ln>
            <a:noFill/>
          </a:ln>
        </p:spPr>
        <p:txBody>
          <a:bodyPr spcFirstLastPara="1" wrap="square" lIns="0" tIns="91425" rIns="91425" bIns="91425" anchor="t" anchorCtr="0">
            <a:noAutofit/>
          </a:bodyPr>
          <a:lstStyle/>
          <a:p>
            <a:pPr marL="0" lvl="0" indent="0" algn="l" rtl="0">
              <a:lnSpc>
                <a:spcPct val="60000"/>
              </a:lnSpc>
              <a:spcBef>
                <a:spcPts val="0"/>
              </a:spcBef>
              <a:spcAft>
                <a:spcPts val="0"/>
              </a:spcAft>
              <a:buSzPts val="7200"/>
              <a:buNone/>
            </a:pPr>
            <a:r>
              <a:rPr lang="en" sz="7200">
                <a:solidFill>
                  <a:schemeClr val="lt1"/>
                </a:solidFill>
                <a:latin typeface="Manrope ExtraBold"/>
                <a:ea typeface="Manrope ExtraBold"/>
                <a:cs typeface="Manrope ExtraBold"/>
                <a:sym typeface="Manrope ExtraBold"/>
              </a:rPr>
              <a:t>“</a:t>
            </a:r>
            <a:endParaRPr sz="7200" i="1">
              <a:solidFill>
                <a:schemeClr val="lt1"/>
              </a:solidFill>
              <a:latin typeface="Manrope ExtraBold"/>
              <a:ea typeface="Manrope ExtraBold"/>
              <a:cs typeface="Manrope ExtraBold"/>
              <a:sym typeface="Manrope ExtraBold"/>
            </a:endParaRPr>
          </a:p>
        </p:txBody>
      </p:sp>
      <p:sp>
        <p:nvSpPr>
          <p:cNvPr id="1131" name="Google Shape;1131;p61"/>
          <p:cNvSpPr txBox="1">
            <a:spLocks noGrp="1"/>
          </p:cNvSpPr>
          <p:nvPr>
            <p:ph type="title"/>
          </p:nvPr>
        </p:nvSpPr>
        <p:spPr>
          <a:xfrm>
            <a:off x="508875" y="874875"/>
            <a:ext cx="30033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What can we do?</a:t>
            </a:r>
            <a:endParaRPr/>
          </a:p>
          <a:p>
            <a:pPr marL="0" lvl="0" indent="0" algn="l" rtl="0">
              <a:spcBef>
                <a:spcPts val="0"/>
              </a:spcBef>
              <a:spcAft>
                <a:spcPts val="0"/>
              </a:spcAft>
              <a:buSzPts val="3000"/>
              <a:buNone/>
            </a:pPr>
            <a:endParaRPr/>
          </a:p>
        </p:txBody>
      </p:sp>
      <p:sp>
        <p:nvSpPr>
          <p:cNvPr id="1132" name="Google Shape;1132;p61"/>
          <p:cNvSpPr txBox="1">
            <a:spLocks noGrp="1"/>
          </p:cNvSpPr>
          <p:nvPr>
            <p:ph type="body" idx="1"/>
          </p:nvPr>
        </p:nvSpPr>
        <p:spPr>
          <a:xfrm>
            <a:off x="508875" y="1539275"/>
            <a:ext cx="5016900" cy="11823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AutoNum type="arabicPeriod"/>
            </a:pPr>
            <a:r>
              <a:rPr lang="en" sz="1900" b="1"/>
              <a:t>Discipline without provoking</a:t>
            </a:r>
            <a:endParaRPr sz="1900" b="1"/>
          </a:p>
        </p:txBody>
      </p:sp>
      <p:sp>
        <p:nvSpPr>
          <p:cNvPr id="1133" name="Google Shape;1133;p61"/>
          <p:cNvSpPr txBox="1">
            <a:spLocks noGrp="1"/>
          </p:cNvSpPr>
          <p:nvPr>
            <p:ph type="title" idx="2"/>
          </p:nvPr>
        </p:nvSpPr>
        <p:spPr>
          <a:xfrm rot="-173518">
            <a:off x="5152804" y="4343638"/>
            <a:ext cx="1974114" cy="46174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1800"/>
              <a:t>Eph. 6:4, ESV</a:t>
            </a:r>
            <a:endParaRPr sz="1800"/>
          </a:p>
        </p:txBody>
      </p:sp>
      <p:sp>
        <p:nvSpPr>
          <p:cNvPr id="1134" name="Google Shape;1134;p61"/>
          <p:cNvSpPr txBox="1">
            <a:spLocks noGrp="1"/>
          </p:cNvSpPr>
          <p:nvPr>
            <p:ph type="title" idx="3"/>
          </p:nvPr>
        </p:nvSpPr>
        <p:spPr>
          <a:xfrm rot="-130161">
            <a:off x="5759171" y="1401096"/>
            <a:ext cx="2662908" cy="28619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Fathers, do not provoke your children to anger, but bring them up in the discipline and instruction of the Lord.</a:t>
            </a:r>
            <a:endParaRPr sz="2200"/>
          </a:p>
        </p:txBody>
      </p:sp>
      <p:pic>
        <p:nvPicPr>
          <p:cNvPr id="1135" name="Google Shape;1135;p61" title="angry-yelling-parent-upset-child-600nw-2157120025.jpeg"/>
          <p:cNvPicPr preferRelativeResize="0"/>
          <p:nvPr/>
        </p:nvPicPr>
        <p:blipFill>
          <a:blip r:embed="rId3">
            <a:alphaModFix/>
          </a:blip>
          <a:stretch>
            <a:fillRect/>
          </a:stretch>
        </p:blipFill>
        <p:spPr>
          <a:xfrm>
            <a:off x="1353225" y="2571750"/>
            <a:ext cx="2822834" cy="2117125"/>
          </a:xfrm>
          <a:prstGeom prst="rect">
            <a:avLst/>
          </a:prstGeom>
          <a:noFill/>
          <a:ln w="28575" cap="flat" cmpd="sng">
            <a:solidFill>
              <a:srgbClr val="FFFFFF"/>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62"/>
          <p:cNvSpPr/>
          <p:nvPr/>
        </p:nvSpPr>
        <p:spPr>
          <a:xfrm rot="10800000" flipH="1">
            <a:off x="5525625" y="973325"/>
            <a:ext cx="3276300" cy="3775200"/>
          </a:xfrm>
          <a:prstGeom prst="snip1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141" name="Google Shape;1141;p62"/>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142" name="Google Shape;1142;p62"/>
          <p:cNvSpPr txBox="1">
            <a:spLocks noGrp="1"/>
          </p:cNvSpPr>
          <p:nvPr>
            <p:ph type="title"/>
          </p:nvPr>
        </p:nvSpPr>
        <p:spPr>
          <a:xfrm>
            <a:off x="508875" y="874875"/>
            <a:ext cx="30033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What can we do?</a:t>
            </a:r>
            <a:endParaRPr/>
          </a:p>
          <a:p>
            <a:pPr marL="0" lvl="0" indent="0" algn="l" rtl="0">
              <a:spcBef>
                <a:spcPts val="0"/>
              </a:spcBef>
              <a:spcAft>
                <a:spcPts val="0"/>
              </a:spcAft>
              <a:buSzPts val="3000"/>
              <a:buNone/>
            </a:pPr>
            <a:endParaRPr/>
          </a:p>
        </p:txBody>
      </p:sp>
      <p:sp>
        <p:nvSpPr>
          <p:cNvPr id="1143" name="Google Shape;1143;p62"/>
          <p:cNvSpPr txBox="1">
            <a:spLocks noGrp="1"/>
          </p:cNvSpPr>
          <p:nvPr>
            <p:ph type="body" idx="1"/>
          </p:nvPr>
        </p:nvSpPr>
        <p:spPr>
          <a:xfrm>
            <a:off x="508875" y="1539275"/>
            <a:ext cx="50169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AutoNum type="arabicPeriod"/>
            </a:pPr>
            <a:r>
              <a:rPr lang="en" sz="1900" b="1"/>
              <a:t>Discipline without provoking</a:t>
            </a:r>
            <a:endParaRPr sz="1900" b="1"/>
          </a:p>
        </p:txBody>
      </p:sp>
      <p:pic>
        <p:nvPicPr>
          <p:cNvPr id="1144" name="Google Shape;1144;p62" title="man-playing-with-his-beloved-dog-cartoon-illustration-vector.jpg"/>
          <p:cNvPicPr preferRelativeResize="0"/>
          <p:nvPr/>
        </p:nvPicPr>
        <p:blipFill>
          <a:blip r:embed="rId3">
            <a:alphaModFix/>
          </a:blip>
          <a:stretch>
            <a:fillRect/>
          </a:stretch>
        </p:blipFill>
        <p:spPr>
          <a:xfrm>
            <a:off x="4955775" y="2903050"/>
            <a:ext cx="2408842" cy="1445600"/>
          </a:xfrm>
          <a:prstGeom prst="rect">
            <a:avLst/>
          </a:prstGeom>
          <a:noFill/>
          <a:ln>
            <a:noFill/>
          </a:ln>
        </p:spPr>
      </p:pic>
      <p:pic>
        <p:nvPicPr>
          <p:cNvPr id="1145" name="Google Shape;1145;p62" title="55bfa9e6a89a0f8b1ba9d89dd36fbede.jpg"/>
          <p:cNvPicPr preferRelativeResize="0"/>
          <p:nvPr/>
        </p:nvPicPr>
        <p:blipFill>
          <a:blip r:embed="rId4">
            <a:alphaModFix/>
          </a:blip>
          <a:stretch>
            <a:fillRect/>
          </a:stretch>
        </p:blipFill>
        <p:spPr>
          <a:xfrm>
            <a:off x="6850600" y="1239378"/>
            <a:ext cx="1669763" cy="2504625"/>
          </a:xfrm>
          <a:prstGeom prst="rect">
            <a:avLst/>
          </a:prstGeom>
          <a:noFill/>
          <a:ln>
            <a:noFill/>
          </a:ln>
        </p:spPr>
      </p:pic>
      <p:sp>
        <p:nvSpPr>
          <p:cNvPr id="1146" name="Google Shape;1146;p62"/>
          <p:cNvSpPr txBox="1">
            <a:spLocks noGrp="1"/>
          </p:cNvSpPr>
          <p:nvPr>
            <p:ph type="body" idx="1"/>
          </p:nvPr>
        </p:nvSpPr>
        <p:spPr>
          <a:xfrm>
            <a:off x="1380950" y="2221175"/>
            <a:ext cx="41448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NOT an animal</a:t>
            </a:r>
            <a:endParaRPr sz="1900" b="1"/>
          </a:p>
        </p:txBody>
      </p:sp>
      <p:sp>
        <p:nvSpPr>
          <p:cNvPr id="1147" name="Google Shape;1147;p62"/>
          <p:cNvSpPr txBox="1">
            <a:spLocks noGrp="1"/>
          </p:cNvSpPr>
          <p:nvPr>
            <p:ph type="body" idx="1"/>
          </p:nvPr>
        </p:nvSpPr>
        <p:spPr>
          <a:xfrm>
            <a:off x="1380950" y="2582225"/>
            <a:ext cx="41448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NOT a mini me</a:t>
            </a:r>
            <a:endParaRPr sz="19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4"/>
                                        </p:tgtEl>
                                        <p:attrNameLst>
                                          <p:attrName>style.visibility</p:attrName>
                                        </p:attrNameLst>
                                      </p:cBhvr>
                                      <p:to>
                                        <p:strVal val="visible"/>
                                      </p:to>
                                    </p:set>
                                    <p:animEffect transition="in" filter="fade">
                                      <p:cBhvr>
                                        <p:cTn id="7" dur="1000"/>
                                        <p:tgtEl>
                                          <p:spTgt spid="1144"/>
                                        </p:tgtEl>
                                      </p:cBhvr>
                                    </p:animEffect>
                                  </p:childTnLst>
                                </p:cTn>
                              </p:par>
                              <p:par>
                                <p:cTn id="8" presetID="10" presetClass="entr" presetSubtype="0" fill="hold" nodeType="withEffect">
                                  <p:stCondLst>
                                    <p:cond delay="0"/>
                                  </p:stCondLst>
                                  <p:childTnLst>
                                    <p:set>
                                      <p:cBhvr>
                                        <p:cTn id="9" dur="1" fill="hold">
                                          <p:stCondLst>
                                            <p:cond delay="0"/>
                                          </p:stCondLst>
                                        </p:cTn>
                                        <p:tgtEl>
                                          <p:spTgt spid="1146"/>
                                        </p:tgtEl>
                                        <p:attrNameLst>
                                          <p:attrName>style.visibility</p:attrName>
                                        </p:attrNameLst>
                                      </p:cBhvr>
                                      <p:to>
                                        <p:strVal val="visible"/>
                                      </p:to>
                                    </p:set>
                                    <p:animEffect transition="in" filter="fade">
                                      <p:cBhvr>
                                        <p:cTn id="10" dur="1000"/>
                                        <p:tgtEl>
                                          <p:spTgt spid="1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47"/>
                                        </p:tgtEl>
                                        <p:attrNameLst>
                                          <p:attrName>style.visibility</p:attrName>
                                        </p:attrNameLst>
                                      </p:cBhvr>
                                      <p:to>
                                        <p:strVal val="visible"/>
                                      </p:to>
                                    </p:set>
                                    <p:animEffect transition="in" filter="fade">
                                      <p:cBhvr>
                                        <p:cTn id="15" dur="1000"/>
                                        <p:tgtEl>
                                          <p:spTgt spid="1147"/>
                                        </p:tgtEl>
                                      </p:cBhvr>
                                    </p:animEffect>
                                  </p:childTnLst>
                                </p:cTn>
                              </p:par>
                              <p:par>
                                <p:cTn id="16" presetID="10" presetClass="entr" presetSubtype="0" fill="hold" nodeType="withEffect">
                                  <p:stCondLst>
                                    <p:cond delay="0"/>
                                  </p:stCondLst>
                                  <p:childTnLst>
                                    <p:set>
                                      <p:cBhvr>
                                        <p:cTn id="17" dur="1" fill="hold">
                                          <p:stCondLst>
                                            <p:cond delay="0"/>
                                          </p:stCondLst>
                                        </p:cTn>
                                        <p:tgtEl>
                                          <p:spTgt spid="1145"/>
                                        </p:tgtEl>
                                        <p:attrNameLst>
                                          <p:attrName>style.visibility</p:attrName>
                                        </p:attrNameLst>
                                      </p:cBhvr>
                                      <p:to>
                                        <p:strVal val="visible"/>
                                      </p:to>
                                    </p:set>
                                    <p:animEffect transition="in" filter="fade">
                                      <p:cBhvr>
                                        <p:cTn id="18" dur="1000"/>
                                        <p:tgtEl>
                                          <p:spTgt spid="1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63"/>
          <p:cNvSpPr/>
          <p:nvPr/>
        </p:nvSpPr>
        <p:spPr>
          <a:xfrm rot="10800000" flipH="1">
            <a:off x="5525625" y="973325"/>
            <a:ext cx="3276300" cy="3775200"/>
          </a:xfrm>
          <a:prstGeom prst="snip1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153" name="Google Shape;1153;p63"/>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154" name="Google Shape;1154;p63"/>
          <p:cNvSpPr txBox="1">
            <a:spLocks noGrp="1"/>
          </p:cNvSpPr>
          <p:nvPr>
            <p:ph type="title"/>
          </p:nvPr>
        </p:nvSpPr>
        <p:spPr>
          <a:xfrm>
            <a:off x="508875" y="874875"/>
            <a:ext cx="30033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What can we do?</a:t>
            </a:r>
            <a:endParaRPr/>
          </a:p>
          <a:p>
            <a:pPr marL="0" lvl="0" indent="0" algn="l" rtl="0">
              <a:spcBef>
                <a:spcPts val="0"/>
              </a:spcBef>
              <a:spcAft>
                <a:spcPts val="0"/>
              </a:spcAft>
              <a:buSzPts val="3000"/>
              <a:buNone/>
            </a:pPr>
            <a:endParaRPr/>
          </a:p>
        </p:txBody>
      </p:sp>
      <p:sp>
        <p:nvSpPr>
          <p:cNvPr id="1155" name="Google Shape;1155;p63"/>
          <p:cNvSpPr txBox="1">
            <a:spLocks noGrp="1"/>
          </p:cNvSpPr>
          <p:nvPr>
            <p:ph type="body" idx="1"/>
          </p:nvPr>
        </p:nvSpPr>
        <p:spPr>
          <a:xfrm>
            <a:off x="508875" y="1539275"/>
            <a:ext cx="50169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AutoNum type="arabicPeriod"/>
            </a:pPr>
            <a:r>
              <a:rPr lang="en" sz="1900" b="1"/>
              <a:t>Discipline without provoking</a:t>
            </a:r>
            <a:endParaRPr sz="1900" b="1"/>
          </a:p>
        </p:txBody>
      </p:sp>
      <p:sp>
        <p:nvSpPr>
          <p:cNvPr id="1156" name="Google Shape;1156;p63"/>
          <p:cNvSpPr txBox="1">
            <a:spLocks noGrp="1"/>
          </p:cNvSpPr>
          <p:nvPr>
            <p:ph type="body" idx="1"/>
          </p:nvPr>
        </p:nvSpPr>
        <p:spPr>
          <a:xfrm>
            <a:off x="1380950" y="2221175"/>
            <a:ext cx="41448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NOT an  animal</a:t>
            </a:r>
            <a:endParaRPr sz="1900" b="1"/>
          </a:p>
        </p:txBody>
      </p:sp>
      <p:sp>
        <p:nvSpPr>
          <p:cNvPr id="1157" name="Google Shape;1157;p63"/>
          <p:cNvSpPr txBox="1">
            <a:spLocks noGrp="1"/>
          </p:cNvSpPr>
          <p:nvPr>
            <p:ph type="body" idx="1"/>
          </p:nvPr>
        </p:nvSpPr>
        <p:spPr>
          <a:xfrm>
            <a:off x="1380950" y="2582225"/>
            <a:ext cx="41448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NOT a mini me</a:t>
            </a:r>
            <a:endParaRPr sz="1900" b="1"/>
          </a:p>
        </p:txBody>
      </p:sp>
      <p:pic>
        <p:nvPicPr>
          <p:cNvPr id="1158" name="Google Shape;1158;p63" title="istockphoto-876816326-612x612.jpg"/>
          <p:cNvPicPr preferRelativeResize="0"/>
          <p:nvPr/>
        </p:nvPicPr>
        <p:blipFill>
          <a:blip r:embed="rId3">
            <a:alphaModFix/>
          </a:blip>
          <a:stretch>
            <a:fillRect/>
          </a:stretch>
        </p:blipFill>
        <p:spPr>
          <a:xfrm>
            <a:off x="4523676" y="1693601"/>
            <a:ext cx="3742037" cy="2806475"/>
          </a:xfrm>
          <a:prstGeom prst="rect">
            <a:avLst/>
          </a:prstGeom>
          <a:noFill/>
          <a:ln>
            <a:noFill/>
          </a:ln>
        </p:spPr>
      </p:pic>
      <p:sp>
        <p:nvSpPr>
          <p:cNvPr id="1159" name="Google Shape;1159;p63"/>
          <p:cNvSpPr txBox="1">
            <a:spLocks noGrp="1"/>
          </p:cNvSpPr>
          <p:nvPr>
            <p:ph type="body" idx="1"/>
          </p:nvPr>
        </p:nvSpPr>
        <p:spPr>
          <a:xfrm>
            <a:off x="1380950" y="3302925"/>
            <a:ext cx="41448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ARE image bearers</a:t>
            </a:r>
            <a:endParaRPr sz="1900" b="1"/>
          </a:p>
        </p:txBody>
      </p:sp>
      <p:sp>
        <p:nvSpPr>
          <p:cNvPr id="1160" name="Google Shape;1160;p63"/>
          <p:cNvSpPr txBox="1">
            <a:spLocks noGrp="1"/>
          </p:cNvSpPr>
          <p:nvPr>
            <p:ph type="body" idx="1"/>
          </p:nvPr>
        </p:nvSpPr>
        <p:spPr>
          <a:xfrm>
            <a:off x="1380950" y="3663975"/>
            <a:ext cx="4144800" cy="557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Char char="-"/>
            </a:pPr>
            <a:r>
              <a:rPr lang="en" sz="1900" b="1"/>
              <a:t>ARE growing daily</a:t>
            </a:r>
            <a:endParaRPr sz="19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0"/>
                                        </p:tgtEl>
                                        <p:attrNameLst>
                                          <p:attrName>style.visibility</p:attrName>
                                        </p:attrNameLst>
                                      </p:cBhvr>
                                      <p:to>
                                        <p:strVal val="visible"/>
                                      </p:to>
                                    </p:set>
                                    <p:animEffect transition="in" filter="fade">
                                      <p:cBhvr>
                                        <p:cTn id="7" dur="1000"/>
                                        <p:tgtEl>
                                          <p:spTgt spid="1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64"/>
          <p:cNvSpPr/>
          <p:nvPr/>
        </p:nvSpPr>
        <p:spPr>
          <a:xfrm rot="10800000" flipH="1">
            <a:off x="5525625" y="973325"/>
            <a:ext cx="3276300" cy="3775200"/>
          </a:xfrm>
          <a:prstGeom prst="snip1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166" name="Google Shape;1166;p64"/>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167" name="Google Shape;1167;p64"/>
          <p:cNvSpPr txBox="1"/>
          <p:nvPr/>
        </p:nvSpPr>
        <p:spPr>
          <a:xfrm>
            <a:off x="5712000" y="1181675"/>
            <a:ext cx="526200" cy="254700"/>
          </a:xfrm>
          <a:prstGeom prst="rect">
            <a:avLst/>
          </a:prstGeom>
          <a:noFill/>
          <a:ln>
            <a:noFill/>
          </a:ln>
        </p:spPr>
        <p:txBody>
          <a:bodyPr spcFirstLastPara="1" wrap="square" lIns="0" tIns="91425" rIns="91425" bIns="91425" anchor="t" anchorCtr="0">
            <a:noAutofit/>
          </a:bodyPr>
          <a:lstStyle/>
          <a:p>
            <a:pPr marL="0" lvl="0" indent="0" algn="l" rtl="0">
              <a:lnSpc>
                <a:spcPct val="60000"/>
              </a:lnSpc>
              <a:spcBef>
                <a:spcPts val="0"/>
              </a:spcBef>
              <a:spcAft>
                <a:spcPts val="0"/>
              </a:spcAft>
              <a:buSzPts val="7200"/>
              <a:buNone/>
            </a:pPr>
            <a:r>
              <a:rPr lang="en" sz="7200">
                <a:solidFill>
                  <a:schemeClr val="lt1"/>
                </a:solidFill>
                <a:latin typeface="Manrope ExtraBold"/>
                <a:ea typeface="Manrope ExtraBold"/>
                <a:cs typeface="Manrope ExtraBold"/>
                <a:sym typeface="Manrope ExtraBold"/>
              </a:rPr>
              <a:t>“</a:t>
            </a:r>
            <a:endParaRPr sz="7200" i="1">
              <a:solidFill>
                <a:schemeClr val="lt1"/>
              </a:solidFill>
              <a:latin typeface="Manrope ExtraBold"/>
              <a:ea typeface="Manrope ExtraBold"/>
              <a:cs typeface="Manrope ExtraBold"/>
              <a:sym typeface="Manrope ExtraBold"/>
            </a:endParaRPr>
          </a:p>
        </p:txBody>
      </p:sp>
      <p:sp>
        <p:nvSpPr>
          <p:cNvPr id="1168" name="Google Shape;1168;p64"/>
          <p:cNvSpPr txBox="1">
            <a:spLocks noGrp="1"/>
          </p:cNvSpPr>
          <p:nvPr>
            <p:ph type="title"/>
          </p:nvPr>
        </p:nvSpPr>
        <p:spPr>
          <a:xfrm>
            <a:off x="508875" y="874875"/>
            <a:ext cx="30033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What can we do?</a:t>
            </a:r>
            <a:endParaRPr/>
          </a:p>
          <a:p>
            <a:pPr marL="0" lvl="0" indent="0" algn="l" rtl="0">
              <a:spcBef>
                <a:spcPts val="0"/>
              </a:spcBef>
              <a:spcAft>
                <a:spcPts val="0"/>
              </a:spcAft>
              <a:buSzPts val="3000"/>
              <a:buNone/>
            </a:pPr>
            <a:endParaRPr/>
          </a:p>
        </p:txBody>
      </p:sp>
      <p:sp>
        <p:nvSpPr>
          <p:cNvPr id="1169" name="Google Shape;1169;p64"/>
          <p:cNvSpPr txBox="1">
            <a:spLocks noGrp="1"/>
          </p:cNvSpPr>
          <p:nvPr>
            <p:ph type="body" idx="1"/>
          </p:nvPr>
        </p:nvSpPr>
        <p:spPr>
          <a:xfrm>
            <a:off x="508875" y="1539275"/>
            <a:ext cx="5016900" cy="11823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AutoNum type="arabicPeriod"/>
            </a:pPr>
            <a:r>
              <a:rPr lang="en" sz="1900"/>
              <a:t>Discipline without provoking</a:t>
            </a:r>
            <a:endParaRPr sz="1900"/>
          </a:p>
          <a:p>
            <a:pPr marL="457200" lvl="0" indent="-349250" algn="l" rtl="0">
              <a:lnSpc>
                <a:spcPct val="100000"/>
              </a:lnSpc>
              <a:spcBef>
                <a:spcPts val="1000"/>
              </a:spcBef>
              <a:spcAft>
                <a:spcPts val="1000"/>
              </a:spcAft>
              <a:buSzPts val="1900"/>
              <a:buAutoNum type="arabicPeriod"/>
            </a:pPr>
            <a:r>
              <a:rPr lang="en" sz="1900" b="1"/>
              <a:t>Di</a:t>
            </a:r>
            <a:r>
              <a:rPr lang="en" sz="1900" b="1" i="1"/>
              <a:t>sciple</a:t>
            </a:r>
            <a:r>
              <a:rPr lang="en" sz="1900" b="1"/>
              <a:t> through teaching and involving them in what God is doing</a:t>
            </a:r>
            <a:endParaRPr sz="1900" b="1"/>
          </a:p>
        </p:txBody>
      </p:sp>
      <p:sp>
        <p:nvSpPr>
          <p:cNvPr id="1170" name="Google Shape;1170;p64"/>
          <p:cNvSpPr txBox="1">
            <a:spLocks noGrp="1"/>
          </p:cNvSpPr>
          <p:nvPr>
            <p:ph type="title" idx="2"/>
          </p:nvPr>
        </p:nvSpPr>
        <p:spPr>
          <a:xfrm rot="-173518">
            <a:off x="5152504" y="4343643"/>
            <a:ext cx="1974114" cy="44643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1700"/>
              <a:t>Deut. 6:6–7, ESV</a:t>
            </a:r>
            <a:endParaRPr sz="1700"/>
          </a:p>
        </p:txBody>
      </p:sp>
      <p:sp>
        <p:nvSpPr>
          <p:cNvPr id="1171" name="Google Shape;1171;p64"/>
          <p:cNvSpPr txBox="1">
            <a:spLocks noGrp="1"/>
          </p:cNvSpPr>
          <p:nvPr>
            <p:ph type="title" idx="3"/>
          </p:nvPr>
        </p:nvSpPr>
        <p:spPr>
          <a:xfrm rot="-130161">
            <a:off x="5759171" y="1401096"/>
            <a:ext cx="2662908" cy="28619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And these words that I command you today shall be on your heart. You shall teach them diligently to your children, and shall talk of them when you sit in your house, and when you walk by the way, and when you lie down, and when you rise.</a:t>
            </a:r>
            <a:endParaRPr sz="1600"/>
          </a:p>
        </p:txBody>
      </p:sp>
      <p:pic>
        <p:nvPicPr>
          <p:cNvPr id="1172" name="Google Shape;1172;p64" title="stickman-illustration-father-mother-reading-600nw-572074042.jpeg"/>
          <p:cNvPicPr preferRelativeResize="0"/>
          <p:nvPr/>
        </p:nvPicPr>
        <p:blipFill>
          <a:blip r:embed="rId3">
            <a:alphaModFix/>
          </a:blip>
          <a:stretch>
            <a:fillRect/>
          </a:stretch>
        </p:blipFill>
        <p:spPr>
          <a:xfrm>
            <a:off x="1091425" y="2828575"/>
            <a:ext cx="1972455" cy="2117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65"/>
          <p:cNvSpPr/>
          <p:nvPr/>
        </p:nvSpPr>
        <p:spPr>
          <a:xfrm rot="10800000" flipH="1">
            <a:off x="5525625" y="973325"/>
            <a:ext cx="3276300" cy="3775200"/>
          </a:xfrm>
          <a:prstGeom prst="snip1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Manrope"/>
              <a:ea typeface="Manrope"/>
              <a:cs typeface="Manrope"/>
              <a:sym typeface="Manrope"/>
            </a:endParaRPr>
          </a:p>
        </p:txBody>
      </p:sp>
      <p:sp>
        <p:nvSpPr>
          <p:cNvPr id="1178" name="Google Shape;1178;p65"/>
          <p:cNvSpPr/>
          <p:nvPr/>
        </p:nvSpPr>
        <p:spPr>
          <a:xfrm rot="4795490">
            <a:off x="8576527" y="4483441"/>
            <a:ext cx="207500" cy="287945"/>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Manrope"/>
              <a:ea typeface="Manrope"/>
              <a:cs typeface="Manrope"/>
              <a:sym typeface="Manrope"/>
            </a:endParaRPr>
          </a:p>
        </p:txBody>
      </p:sp>
      <p:sp>
        <p:nvSpPr>
          <p:cNvPr id="1179" name="Google Shape;1179;p65"/>
          <p:cNvSpPr txBox="1"/>
          <p:nvPr/>
        </p:nvSpPr>
        <p:spPr>
          <a:xfrm>
            <a:off x="5712000" y="1181675"/>
            <a:ext cx="526200" cy="254700"/>
          </a:xfrm>
          <a:prstGeom prst="rect">
            <a:avLst/>
          </a:prstGeom>
          <a:noFill/>
          <a:ln>
            <a:noFill/>
          </a:ln>
        </p:spPr>
        <p:txBody>
          <a:bodyPr spcFirstLastPara="1" wrap="square" lIns="0" tIns="91425" rIns="91425" bIns="91425" anchor="t" anchorCtr="0">
            <a:noAutofit/>
          </a:bodyPr>
          <a:lstStyle/>
          <a:p>
            <a:pPr marL="0" lvl="0" indent="0" algn="l" rtl="0">
              <a:lnSpc>
                <a:spcPct val="60000"/>
              </a:lnSpc>
              <a:spcBef>
                <a:spcPts val="0"/>
              </a:spcBef>
              <a:spcAft>
                <a:spcPts val="0"/>
              </a:spcAft>
              <a:buSzPts val="7200"/>
              <a:buNone/>
            </a:pPr>
            <a:r>
              <a:rPr lang="en" sz="7200">
                <a:solidFill>
                  <a:schemeClr val="lt1"/>
                </a:solidFill>
                <a:latin typeface="Manrope ExtraBold"/>
                <a:ea typeface="Manrope ExtraBold"/>
                <a:cs typeface="Manrope ExtraBold"/>
                <a:sym typeface="Manrope ExtraBold"/>
              </a:rPr>
              <a:t>“</a:t>
            </a:r>
            <a:endParaRPr sz="7200" i="1">
              <a:solidFill>
                <a:schemeClr val="lt1"/>
              </a:solidFill>
              <a:latin typeface="Manrope ExtraBold"/>
              <a:ea typeface="Manrope ExtraBold"/>
              <a:cs typeface="Manrope ExtraBold"/>
              <a:sym typeface="Manrope ExtraBold"/>
            </a:endParaRPr>
          </a:p>
        </p:txBody>
      </p:sp>
      <p:sp>
        <p:nvSpPr>
          <p:cNvPr id="1180" name="Google Shape;1180;p65"/>
          <p:cNvSpPr txBox="1">
            <a:spLocks noGrp="1"/>
          </p:cNvSpPr>
          <p:nvPr>
            <p:ph type="title"/>
          </p:nvPr>
        </p:nvSpPr>
        <p:spPr>
          <a:xfrm>
            <a:off x="508875" y="874875"/>
            <a:ext cx="3003300" cy="55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100"/>
              <a:buFont typeface="Arial"/>
              <a:buNone/>
            </a:pPr>
            <a:r>
              <a:rPr lang="en"/>
              <a:t>What can we do?</a:t>
            </a:r>
            <a:endParaRPr/>
          </a:p>
          <a:p>
            <a:pPr marL="0" lvl="0" indent="0" algn="l" rtl="0">
              <a:spcBef>
                <a:spcPts val="0"/>
              </a:spcBef>
              <a:spcAft>
                <a:spcPts val="0"/>
              </a:spcAft>
              <a:buSzPts val="3000"/>
              <a:buNone/>
            </a:pPr>
            <a:endParaRPr/>
          </a:p>
        </p:txBody>
      </p:sp>
      <p:sp>
        <p:nvSpPr>
          <p:cNvPr id="1181" name="Google Shape;1181;p65"/>
          <p:cNvSpPr txBox="1">
            <a:spLocks noGrp="1"/>
          </p:cNvSpPr>
          <p:nvPr>
            <p:ph type="body" idx="1"/>
          </p:nvPr>
        </p:nvSpPr>
        <p:spPr>
          <a:xfrm>
            <a:off x="508875" y="1539275"/>
            <a:ext cx="5016900" cy="3209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1000"/>
              </a:spcBef>
              <a:spcAft>
                <a:spcPts val="0"/>
              </a:spcAft>
              <a:buSzPts val="1900"/>
              <a:buAutoNum type="arabicPeriod"/>
            </a:pPr>
            <a:r>
              <a:rPr lang="en" sz="1900"/>
              <a:t>Discipline without provoking</a:t>
            </a:r>
            <a:endParaRPr sz="1900"/>
          </a:p>
          <a:p>
            <a:pPr marL="457200" lvl="0" indent="-349250" algn="l" rtl="0">
              <a:lnSpc>
                <a:spcPct val="100000"/>
              </a:lnSpc>
              <a:spcBef>
                <a:spcPts val="1000"/>
              </a:spcBef>
              <a:spcAft>
                <a:spcPts val="0"/>
              </a:spcAft>
              <a:buSzPts val="1900"/>
              <a:buAutoNum type="arabicPeriod"/>
            </a:pPr>
            <a:r>
              <a:rPr lang="en" sz="1900"/>
              <a:t>Di</a:t>
            </a:r>
            <a:r>
              <a:rPr lang="en" sz="1900" i="1"/>
              <a:t>sciple</a:t>
            </a:r>
            <a:r>
              <a:rPr lang="en" sz="1900"/>
              <a:t> through teaching and involving them in what God is doing</a:t>
            </a:r>
            <a:endParaRPr sz="1900"/>
          </a:p>
          <a:p>
            <a:pPr marL="457200" lvl="0" indent="-349250" algn="l" rtl="0">
              <a:lnSpc>
                <a:spcPct val="100000"/>
              </a:lnSpc>
              <a:spcBef>
                <a:spcPts val="1000"/>
              </a:spcBef>
              <a:spcAft>
                <a:spcPts val="1000"/>
              </a:spcAft>
              <a:buSzPts val="1900"/>
              <a:buAutoNum type="arabicPeriod"/>
            </a:pPr>
            <a:r>
              <a:rPr lang="en" sz="1900" b="1"/>
              <a:t>Live out our relationship with the Lord (love, repentance, fruits of the Spirit) </a:t>
            </a:r>
            <a:br>
              <a:rPr lang="en" sz="1900" b="1"/>
            </a:br>
            <a:endParaRPr sz="1900" b="1"/>
          </a:p>
        </p:txBody>
      </p:sp>
      <p:sp>
        <p:nvSpPr>
          <p:cNvPr id="1182" name="Google Shape;1182;p65"/>
          <p:cNvSpPr txBox="1">
            <a:spLocks noGrp="1"/>
          </p:cNvSpPr>
          <p:nvPr>
            <p:ph type="title" idx="2"/>
          </p:nvPr>
        </p:nvSpPr>
        <p:spPr>
          <a:xfrm rot="-173518">
            <a:off x="5152504" y="4343643"/>
            <a:ext cx="1974114" cy="44643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1700"/>
              <a:t>2 Tim. 1:5, ESV</a:t>
            </a:r>
            <a:endParaRPr sz="1800"/>
          </a:p>
        </p:txBody>
      </p:sp>
      <p:sp>
        <p:nvSpPr>
          <p:cNvPr id="1183" name="Google Shape;1183;p65"/>
          <p:cNvSpPr txBox="1">
            <a:spLocks noGrp="1"/>
          </p:cNvSpPr>
          <p:nvPr>
            <p:ph type="title" idx="3"/>
          </p:nvPr>
        </p:nvSpPr>
        <p:spPr>
          <a:xfrm rot="-130161">
            <a:off x="5759171" y="1401096"/>
            <a:ext cx="2662908" cy="28619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I am reminded of your sincere faith, a faith that dwelt first in your grandmother Lois and your mother Eunice and now, I am sure, dwells in you as well.</a:t>
            </a:r>
            <a:endParaRPr sz="1900"/>
          </a:p>
          <a:p>
            <a:pPr marL="0" lvl="0" indent="0" algn="l" rtl="0">
              <a:spcBef>
                <a:spcPts val="0"/>
              </a:spcBef>
              <a:spcAft>
                <a:spcPts val="0"/>
              </a:spcAft>
              <a:buNone/>
            </a:pPr>
            <a:endParaRPr sz="1900"/>
          </a:p>
        </p:txBody>
      </p:sp>
      <p:pic>
        <p:nvPicPr>
          <p:cNvPr id="1184" name="Google Shape;1184;p65" title="hiking-father-son-silhouette-vector-illustration-322801934.jpeg"/>
          <p:cNvPicPr preferRelativeResize="0"/>
          <p:nvPr/>
        </p:nvPicPr>
        <p:blipFill>
          <a:blip r:embed="rId3">
            <a:alphaModFix/>
          </a:blip>
          <a:stretch>
            <a:fillRect/>
          </a:stretch>
        </p:blipFill>
        <p:spPr>
          <a:xfrm>
            <a:off x="5705825" y="1137401"/>
            <a:ext cx="2960700" cy="2960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4"/>
                                        </p:tgtEl>
                                        <p:attrNameLst>
                                          <p:attrName>style.visibility</p:attrName>
                                        </p:attrNameLst>
                                      </p:cBhvr>
                                      <p:to>
                                        <p:strVal val="visible"/>
                                      </p:to>
                                    </p:set>
                                    <p:animEffect transition="in" filter="fade">
                                      <p:cBhvr>
                                        <p:cTn id="7" dur="1000"/>
                                        <p:tgtEl>
                                          <p:spTgt spid="1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R AGENDA">
  <a:themeElements>
    <a:clrScheme name="Simple Light">
      <a:dk1>
        <a:srgbClr val="E9E4DB"/>
      </a:dk1>
      <a:lt1>
        <a:srgbClr val="131313"/>
      </a:lt1>
      <a:dk2>
        <a:srgbClr val="E96A64"/>
      </a:dk2>
      <a:lt2>
        <a:srgbClr val="299F9C"/>
      </a:lt2>
      <a:accent1>
        <a:srgbClr val="C0534D"/>
      </a:accent1>
      <a:accent2>
        <a:srgbClr val="207D7B"/>
      </a:accent2>
      <a:accent3>
        <a:srgbClr val="6E9960"/>
      </a:accent3>
      <a:accent4>
        <a:srgbClr val="444746"/>
      </a:accent4>
      <a:accent5>
        <a:srgbClr val="CDC7B9"/>
      </a:accent5>
      <a:accent6>
        <a:srgbClr val="F5F5F5"/>
      </a:accent6>
      <a:hlink>
        <a:srgbClr val="577D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827C62F17E804185741E0372AF19E2" ma:contentTypeVersion="15" ma:contentTypeDescription="Create a new document." ma:contentTypeScope="" ma:versionID="509ee93e33b6feb8ae65dd074957bf39">
  <xsd:schema xmlns:xsd="http://www.w3.org/2001/XMLSchema" xmlns:xs="http://www.w3.org/2001/XMLSchema" xmlns:p="http://schemas.microsoft.com/office/2006/metadata/properties" xmlns:ns2="71e0ed50-2c88-4c61-a1b3-545517313f30" xmlns:ns3="0aefd437-c9a6-473b-84e6-739d03fed6d9" targetNamespace="http://schemas.microsoft.com/office/2006/metadata/properties" ma:root="true" ma:fieldsID="2cd1a8e6df703e2b10d96307e5aeeb5d" ns2:_="" ns3:_="">
    <xsd:import namespace="71e0ed50-2c88-4c61-a1b3-545517313f30"/>
    <xsd:import namespace="0aefd437-c9a6-473b-84e6-739d03fed6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e0ed50-2c88-4c61-a1b3-545517313f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fb82895-e3a2-4844-b9d2-e6c614ff93b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efd437-c9a6-473b-84e6-739d03fed6d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5938f49-a5be-4e7e-ac19-559a9420ce98}" ma:internalName="TaxCatchAll" ma:showField="CatchAllData" ma:web="0aefd437-c9a6-473b-84e6-739d03fed6d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1e0ed50-2c88-4c61-a1b3-545517313f30">
      <Terms xmlns="http://schemas.microsoft.com/office/infopath/2007/PartnerControls"/>
    </lcf76f155ced4ddcb4097134ff3c332f>
    <TaxCatchAll xmlns="0aefd437-c9a6-473b-84e6-739d03fed6d9" xsi:nil="true"/>
  </documentManagement>
</p:properties>
</file>

<file path=customXml/itemProps1.xml><?xml version="1.0" encoding="utf-8"?>
<ds:datastoreItem xmlns:ds="http://schemas.openxmlformats.org/officeDocument/2006/customXml" ds:itemID="{0084408B-73E7-4DCC-9564-516A9F097B5E}"/>
</file>

<file path=customXml/itemProps2.xml><?xml version="1.0" encoding="utf-8"?>
<ds:datastoreItem xmlns:ds="http://schemas.openxmlformats.org/officeDocument/2006/customXml" ds:itemID="{1ECA746A-88B8-4D2C-8C56-1414099E22D5}"/>
</file>

<file path=customXml/itemProps3.xml><?xml version="1.0" encoding="utf-8"?>
<ds:datastoreItem xmlns:ds="http://schemas.openxmlformats.org/officeDocument/2006/customXml" ds:itemID="{149A2FBA-9B4F-41CD-B424-FEC1BE6D7E3D}"/>
</file>

<file path=docProps/app.xml><?xml version="1.0" encoding="utf-8"?>
<Properties xmlns="http://schemas.openxmlformats.org/officeDocument/2006/extended-properties" xmlns:vt="http://schemas.openxmlformats.org/officeDocument/2006/docPropsVTypes">
  <TotalTime>1</TotalTime>
  <Words>6929</Words>
  <Application>Microsoft Macintosh PowerPoint</Application>
  <PresentationFormat>On-screen Show (16:9)</PresentationFormat>
  <Paragraphs>351</Paragraphs>
  <Slides>43</Slides>
  <Notes>43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Manrope ExtraBold</vt:lpstr>
      <vt:lpstr>Manrope Light</vt:lpstr>
      <vt:lpstr>Manrope</vt:lpstr>
      <vt:lpstr>Anton</vt:lpstr>
      <vt:lpstr>Arial</vt:lpstr>
      <vt:lpstr>Manrope SemiBold</vt:lpstr>
      <vt:lpstr>Manrope Medium</vt:lpstr>
      <vt:lpstr>Simple Light</vt:lpstr>
      <vt:lpstr>PAPER AGENDA</vt:lpstr>
      <vt:lpstr>Parenting Little Humans </vt:lpstr>
      <vt:lpstr>OUTLINE</vt:lpstr>
      <vt:lpstr>PowerPoint Presentation</vt:lpstr>
      <vt:lpstr>What can we do? </vt:lpstr>
      <vt:lpstr>What can we do? </vt:lpstr>
      <vt:lpstr>What can we do? </vt:lpstr>
      <vt:lpstr>What can we do? </vt:lpstr>
      <vt:lpstr>What can we do? </vt:lpstr>
      <vt:lpstr>What can we do? </vt:lpstr>
      <vt:lpstr>Chores</vt:lpstr>
      <vt:lpstr>God’s jobs for parents</vt:lpstr>
      <vt:lpstr>PowerPoint Presentation</vt:lpstr>
      <vt:lpstr>PowerPoint Presentation</vt:lpstr>
      <vt:lpstr>Routines = Habits</vt:lpstr>
      <vt:lpstr>Routines = Habits</vt:lpstr>
      <vt:lpstr>Explaining the “why” on chores</vt:lpstr>
      <vt:lpstr>Positive Rewards vs. Bribing</vt:lpstr>
      <vt:lpstr>Positive Rewards vs. Bribing</vt:lpstr>
      <vt:lpstr>PowerPoint Presentation</vt:lpstr>
      <vt:lpstr>PowerPoint Presentation</vt:lpstr>
      <vt:lpstr>Disciplined Humans</vt:lpstr>
      <vt:lpstr>The two easy roads and a hard one</vt:lpstr>
      <vt:lpstr>The two easy roads and a hard one</vt:lpstr>
      <vt:lpstr>The two easy roads and a hard one</vt:lpstr>
      <vt:lpstr>Battle of the Will  </vt:lpstr>
      <vt:lpstr>Battle of the Will </vt:lpstr>
      <vt:lpstr>Battle of the Will  </vt:lpstr>
      <vt:lpstr>Battle of the Will  </vt:lpstr>
      <vt:lpstr>Battle of the Will  </vt:lpstr>
      <vt:lpstr>Battle of the Will  </vt:lpstr>
      <vt:lpstr>PowerPoint Presentation</vt:lpstr>
      <vt:lpstr>Battle of the Will  </vt:lpstr>
      <vt:lpstr>Battle of the Will  </vt:lpstr>
      <vt:lpstr>Battle of the Will  </vt:lpstr>
      <vt:lpstr>Battle of the Will  </vt:lpstr>
      <vt:lpstr>Spare the rod, spoil the child? </vt:lpstr>
      <vt:lpstr>All Discipline Should Include: </vt:lpstr>
      <vt:lpstr>All Discipline Should Include: </vt:lpstr>
      <vt:lpstr>PowerPoint Presentation</vt:lpstr>
      <vt:lpstr>Practical ideas for springboarding</vt:lpstr>
      <vt:lpstr>Practical ideas for springboarding</vt:lpstr>
      <vt:lpstr>Practical ideas for springboarding</vt:lpstr>
      <vt:lpstr>What is a  situation where you’re tempted to “swipe the credit card” instead of disciplining?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Alex Stephenson</cp:lastModifiedBy>
  <cp:revision>2</cp:revision>
  <dcterms:modified xsi:type="dcterms:W3CDTF">2026-06-01T18:50:00Z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0x0101005F827C62F17E804185741E0372AF19E2</vt:lpwstr>
  </property>
</Properties>
</file>