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Manrope Light"/>
      <p:regular r:id="rId42"/>
      <p:bold r:id="rId43"/>
    </p:embeddedFont>
    <p:embeddedFont>
      <p:font typeface="Anton"/>
      <p:regular r:id="rId44"/>
    </p:embeddedFont>
    <p:embeddedFont>
      <p:font typeface="Manrope SemiBold"/>
      <p:regular r:id="rId45"/>
      <p:bold r:id="rId46"/>
    </p:embeddedFont>
    <p:embeddedFont>
      <p:font typeface="Manrope"/>
      <p:regular r:id="rId47"/>
      <p:bold r:id="rId48"/>
    </p:embeddedFont>
    <p:embeddedFont>
      <p:font typeface="Manrope ExtraBold"/>
      <p:bold r:id="rId49"/>
    </p:embeddedFont>
    <p:embeddedFont>
      <p:font typeface="Manrope Medium"/>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font" Target="fonts/ManropeLight-regular.fntdata"/><Relationship Id="rId47" Type="http://schemas.openxmlformats.org/officeDocument/2006/relationships/font" Target="fonts/Manrope-regular.fntdata"/><Relationship Id="rId34" Type="http://schemas.openxmlformats.org/officeDocument/2006/relationships/slide" Target="slides/slide29.xml"/><Relationship Id="rId21" Type="http://schemas.openxmlformats.org/officeDocument/2006/relationships/slide" Target="slides/slide16.xml"/><Relationship Id="rId50" Type="http://schemas.openxmlformats.org/officeDocument/2006/relationships/font" Target="fonts/ManropeMedium-regular.fntdata"/><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font" Target="fonts/ManropeSemiBold-regular.fntdata"/><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11" Type="http://schemas.openxmlformats.org/officeDocument/2006/relationships/slide" Target="slides/slide6.xml"/><Relationship Id="rId53" Type="http://schemas.openxmlformats.org/officeDocument/2006/relationships/customXml" Target="../customXml/item2.xml"/><Relationship Id="rId5" Type="http://schemas.openxmlformats.org/officeDocument/2006/relationships/notesMaster" Target="notesMasters/notesMaster1.xml"/><Relationship Id="rId44" Type="http://schemas.openxmlformats.org/officeDocument/2006/relationships/font" Target="fonts/Anton-regular.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52" Type="http://schemas.openxmlformats.org/officeDocument/2006/relationships/customXml" Target="../customXml/item1.xml"/><Relationship Id="rId43" Type="http://schemas.openxmlformats.org/officeDocument/2006/relationships/font" Target="fonts/ManropeLight-bold.fntdata"/><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anrope-bold.fntdata"/><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font" Target="fonts/ManropeMedium-bold.fntdata"/><Relationship Id="rId3" Type="http://schemas.openxmlformats.org/officeDocument/2006/relationships/presProps" Target="presProps.xml"/><Relationship Id="rId46" Type="http://schemas.openxmlformats.org/officeDocument/2006/relationships/font" Target="fonts/ManropeSemiBold-bold.fntdata"/><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41" Type="http://schemas.openxmlformats.org/officeDocument/2006/relationships/slide" Target="slides/slide36.xml"/><Relationship Id="rId20" Type="http://schemas.openxmlformats.org/officeDocument/2006/relationships/slide" Target="slides/slide15.xml"/><Relationship Id="rId54" Type="http://schemas.openxmlformats.org/officeDocument/2006/relationships/customXml" Target="../customXml/item3.xml"/><Relationship Id="rId1" Type="http://schemas.openxmlformats.org/officeDocument/2006/relationships/theme" Target="theme/theme2.xml"/><Relationship Id="rId6" Type="http://schemas.openxmlformats.org/officeDocument/2006/relationships/slide" Target="slides/slide1.xml"/><Relationship Id="rId49" Type="http://schemas.openxmlformats.org/officeDocument/2006/relationships/font" Target="fonts/ManropeExtraBold-bold.fntdata"/><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e847eeb91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3e847eeb91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Intro</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By the way, you can use the QR code here to access the slides, and that’ll also give you access to some links to resources we found helpful.</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3d3289f9632_0_1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3d3289f9632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e738240c6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3e738240c6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3e738240c6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3e738240c6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Possibly discussion about how people in the class are doing it/plan to do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3e897d0dc3d_3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3e897d0dc3d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Possibly discussion about how people in the class are doing it/plan to do it?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d3289f9632_0_1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3d3289f9632_0_1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Which of </a:t>
            </a:r>
            <a:r>
              <a:rPr lang="en" sz="1200">
                <a:solidFill>
                  <a:srgbClr val="131313"/>
                </a:solidFill>
                <a:latin typeface="Manrope"/>
                <a:ea typeface="Manrope"/>
                <a:cs typeface="Manrope"/>
                <a:sym typeface="Manrope"/>
              </a:rPr>
              <a:t>you have emotions … sometimes? </a:t>
            </a:r>
            <a:br>
              <a:rPr lang="en" sz="1200">
                <a:solidFill>
                  <a:srgbClr val="131313"/>
                </a:solidFill>
                <a:latin typeface="Manrope"/>
                <a:ea typeface="Manrope"/>
                <a:cs typeface="Manrope"/>
                <a:sym typeface="Manrope"/>
              </a:rPr>
            </a:br>
            <a:r>
              <a:rPr lang="en" sz="1200">
                <a:solidFill>
                  <a:srgbClr val="131313"/>
                </a:solidFill>
                <a:latin typeface="Manrope"/>
                <a:ea typeface="Manrope"/>
                <a:cs typeface="Manrope"/>
                <a:sym typeface="Manrope"/>
              </a:rPr>
              <a:t>Which of you parents have kids who have emotions?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Which of you thinks Jesus had emotions during his time on earth?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If we all have emotions, and if we believe God created us to have emotions, then </a:t>
            </a:r>
            <a:r>
              <a:rPr b="1" lang="en" sz="1200">
                <a:solidFill>
                  <a:srgbClr val="131313"/>
                </a:solidFill>
                <a:latin typeface="Manrope"/>
                <a:ea typeface="Manrope"/>
                <a:cs typeface="Manrope"/>
                <a:sym typeface="Manrope"/>
              </a:rPr>
              <a:t>why do we sometimes speak to our kids as though they shouldn’t have them?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a:t>
            </a:r>
            <a:r>
              <a:rPr b="1" lang="en" sz="1200">
                <a:solidFill>
                  <a:srgbClr val="131313"/>
                </a:solidFill>
                <a:latin typeface="Manrope"/>
                <a:ea typeface="Manrope"/>
                <a:cs typeface="Manrope"/>
                <a:sym typeface="Manrope"/>
              </a:rPr>
              <a:t>Don’t cry</a:t>
            </a:r>
            <a:r>
              <a:rPr lang="en" sz="1200">
                <a:solidFill>
                  <a:srgbClr val="131313"/>
                </a:solidFill>
                <a:latin typeface="Manrope"/>
                <a:ea typeface="Manrope"/>
                <a:cs typeface="Manrope"/>
                <a:sym typeface="Manrope"/>
              </a:rPr>
              <a:t>, there’s no need to be sad.”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Or, “</a:t>
            </a:r>
            <a:r>
              <a:rPr b="1" lang="en" sz="1200">
                <a:solidFill>
                  <a:srgbClr val="131313"/>
                </a:solidFill>
                <a:latin typeface="Manrope"/>
                <a:ea typeface="Manrope"/>
                <a:cs typeface="Manrope"/>
                <a:sym typeface="Manrope"/>
              </a:rPr>
              <a:t>Don’t be scared</a:t>
            </a:r>
            <a:r>
              <a:rPr lang="en" sz="1200">
                <a:solidFill>
                  <a:srgbClr val="131313"/>
                </a:solidFill>
                <a:latin typeface="Manrope"/>
                <a:ea typeface="Manrope"/>
                <a:cs typeface="Manrope"/>
                <a:sym typeface="Manrope"/>
              </a:rPr>
              <a:t>, there’s nothing to be afraid of.”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Or, “</a:t>
            </a:r>
            <a:r>
              <a:rPr b="1" lang="en" sz="1200">
                <a:solidFill>
                  <a:srgbClr val="131313"/>
                </a:solidFill>
                <a:latin typeface="Manrope"/>
                <a:ea typeface="Manrope"/>
                <a:cs typeface="Manrope"/>
                <a:sym typeface="Manrope"/>
              </a:rPr>
              <a:t>You’re angry</a:t>
            </a:r>
            <a:r>
              <a:rPr lang="en" sz="1200">
                <a:solidFill>
                  <a:srgbClr val="131313"/>
                </a:solidFill>
                <a:latin typeface="Manrope"/>
                <a:ea typeface="Manrope"/>
                <a:cs typeface="Manrope"/>
                <a:sym typeface="Manrope"/>
              </a:rPr>
              <a:t> right now, and I’m not going to talk to you when you’re angry.”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During the “terrible twos” and threes and afterwards, our kids are experiencing huge feelings they don’t know what to do with. They don’t need us to dismiss their emotions, downplay them, or teach them to ignore them. They need us to help them understand and acknowledge their emotions, and show them how to take the next step when they feel this way.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t/>
            </a:r>
            <a:endParaRPr sz="1200">
              <a:solidFill>
                <a:srgbClr val="131313"/>
              </a:solidFill>
              <a:latin typeface="Manrope"/>
              <a:ea typeface="Manrope"/>
              <a:cs typeface="Manrope"/>
              <a:sym typeface="Manrope"/>
            </a:endParaRPr>
          </a:p>
          <a:p>
            <a:pPr indent="0" lvl="0" marL="0" rtl="0" algn="l">
              <a:spcBef>
                <a:spcPts val="0"/>
              </a:spcBef>
              <a:spcAft>
                <a:spcPts val="0"/>
              </a:spcAft>
              <a:buSzPts val="1100"/>
              <a:buNone/>
            </a:pPr>
            <a:r>
              <a:rPr lang="en" sz="1200">
                <a:solidFill>
                  <a:srgbClr val="131313"/>
                </a:solidFill>
                <a:latin typeface="Manrope"/>
                <a:ea typeface="Manrope"/>
                <a:cs typeface="Manrope"/>
                <a:sym typeface="Manrope"/>
              </a:rPr>
              <a:t>(Pass off to Tiff)</a:t>
            </a:r>
            <a:endParaRPr sz="1200">
              <a:solidFill>
                <a:srgbClr val="131313"/>
              </a:solidFill>
              <a:latin typeface="Manrope"/>
              <a:ea typeface="Manrope"/>
              <a:cs typeface="Manrope"/>
              <a:sym typeface="Manrop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3e73172ff2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3e73172ff2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I want to start by giving </a:t>
            </a:r>
            <a:r>
              <a:rPr b="1" lang="en"/>
              <a:t>a little background</a:t>
            </a:r>
            <a:r>
              <a:rPr lang="en"/>
              <a:t> on why this subject became so important to us. For </a:t>
            </a:r>
            <a:r>
              <a:rPr b="1" lang="en"/>
              <a:t>autistic folks,</a:t>
            </a:r>
            <a:r>
              <a:rPr lang="en"/>
              <a:t> their bodies don’t necessarily communicate clearly which emotion they are feeling. They just know that they are having a big emotion. </a:t>
            </a:r>
            <a:r>
              <a:rPr b="1" lang="en"/>
              <a:t>So excitement may feel the same way as fear or anger. </a:t>
            </a:r>
            <a:r>
              <a:rPr lang="en"/>
              <a:t>Because of this, it’s very </a:t>
            </a:r>
            <a:r>
              <a:rPr b="1" lang="en"/>
              <a:t>hard for autistic folks to know how to respond to their big emotions. </a:t>
            </a:r>
            <a:r>
              <a:rPr lang="en"/>
              <a:t>They just know that they are feeling uncomfortable. </a:t>
            </a:r>
            <a:endParaRPr/>
          </a:p>
          <a:p>
            <a:pPr indent="0" lvl="0" marL="0" rtl="0" algn="l">
              <a:spcBef>
                <a:spcPts val="0"/>
              </a:spcBef>
              <a:spcAft>
                <a:spcPts val="0"/>
              </a:spcAft>
              <a:buSzPts val="1100"/>
              <a:buNone/>
            </a:pPr>
            <a:r>
              <a:t/>
            </a:r>
            <a:endParaRPr b="1"/>
          </a:p>
          <a:p>
            <a:pPr indent="0" lvl="0" marL="0" rtl="0" algn="l">
              <a:spcBef>
                <a:spcPts val="0"/>
              </a:spcBef>
              <a:spcAft>
                <a:spcPts val="0"/>
              </a:spcAft>
              <a:buSzPts val="1100"/>
              <a:buNone/>
            </a:pPr>
            <a:r>
              <a:t/>
            </a:r>
            <a:endParaRPr b="1"/>
          </a:p>
          <a:p>
            <a:pPr indent="0" lvl="0" marL="0" rtl="0" algn="l">
              <a:spcBef>
                <a:spcPts val="0"/>
              </a:spcBef>
              <a:spcAft>
                <a:spcPts val="0"/>
              </a:spcAft>
              <a:buSzPts val="1100"/>
              <a:buNone/>
            </a:pPr>
            <a:r>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3e73172ff2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3e73172ff2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As we were learning this about Jamey, at the same time I was going through a lot of therapy where I was learning about </a:t>
            </a:r>
            <a:r>
              <a:rPr b="1" lang="en"/>
              <a:t>my anxiety disorder</a:t>
            </a:r>
            <a:r>
              <a:rPr lang="en"/>
              <a:t> and how to deal with anxiety. So all of us were </a:t>
            </a:r>
            <a:r>
              <a:rPr b="1" lang="en"/>
              <a:t>learning about </a:t>
            </a:r>
            <a:r>
              <a:rPr lang="en"/>
              <a:t>the importance of emotions </a:t>
            </a:r>
            <a:r>
              <a:rPr b="1" lang="en"/>
              <a:t>at the same time!</a:t>
            </a:r>
            <a:r>
              <a:rPr lang="en"/>
              <a:t> </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e73172ff2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3e73172ff2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helped us recognize that </a:t>
            </a:r>
            <a:r>
              <a:rPr b="1" lang="en">
                <a:solidFill>
                  <a:schemeClr val="dk1"/>
                </a:solidFill>
              </a:rPr>
              <a:t>Jamey</a:t>
            </a:r>
            <a:r>
              <a:rPr lang="en">
                <a:solidFill>
                  <a:schemeClr val="dk1"/>
                </a:solidFill>
              </a:rPr>
              <a:t> was going to need extra help in learning </a:t>
            </a:r>
            <a:r>
              <a:rPr b="1" lang="en">
                <a:solidFill>
                  <a:schemeClr val="dk1"/>
                </a:solidFill>
              </a:rPr>
              <a:t>how to recognize emotions and then how to “let them out” in a good way. </a:t>
            </a:r>
            <a:r>
              <a:rPr lang="en">
                <a:solidFill>
                  <a:schemeClr val="dk1"/>
                </a:solidFill>
              </a:rPr>
              <a:t>This has become a huge piece in our parenting, but big emotions play a huge part in why littles need discipline and discipleship.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3e73172ff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3e73172ff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a:t>L</a:t>
            </a:r>
            <a:r>
              <a:rPr b="1" lang="en"/>
              <a:t>earning to recognize which emotion where having and how to “let it out” appropriately</a:t>
            </a:r>
            <a:r>
              <a:rPr lang="en"/>
              <a:t> is something that </a:t>
            </a:r>
            <a:r>
              <a:rPr b="1" lang="en"/>
              <a:t>all kids</a:t>
            </a:r>
            <a:r>
              <a:rPr lang="en"/>
              <a:t> need to learn.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So let me first explain what is happening in the body when we have emotions.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Hormones play a big piece in feel emotions. When we have an emotion, hormones are released so that our body “feels” that emotion.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NEXT SLIDE</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Because of this, it’s important to know that </a:t>
            </a:r>
            <a:r>
              <a:rPr b="1" lang="en"/>
              <a:t>emotions will never stay at their peak or highest point. </a:t>
            </a:r>
            <a:r>
              <a:rPr lang="en"/>
              <a:t>They will always </a:t>
            </a:r>
            <a:r>
              <a:rPr b="1" lang="en"/>
              <a:t>eventually run out, then our emotions go down. </a:t>
            </a:r>
            <a:endParaRPr b="1"/>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e73172ff2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3e73172ff2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They will always </a:t>
            </a:r>
            <a:r>
              <a:rPr b="1" lang="en"/>
              <a:t>eventually run out, then our emotions go down. </a:t>
            </a:r>
            <a:endParaRPr b="1"/>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3e847eeb91c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3e847eeb91c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Last time we talked about Little Humans and Disciplined Humans.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looked at the implications of children already being made in God’s image — that we should treat them as people with equal value and who are already in the process of growing into the God-given moral </a:t>
            </a:r>
            <a:r>
              <a:rPr lang="en">
                <a:solidFill>
                  <a:schemeClr val="dk1"/>
                </a:solidFill>
              </a:rPr>
              <a:t>responsibilities</a:t>
            </a:r>
            <a:r>
              <a:rPr lang="en">
                <a:solidFill>
                  <a:schemeClr val="dk1"/>
                </a:solidFill>
              </a:rPr>
              <a:t> that they will have as adults. Children are not pets, and their also not your mini-me who represents you to the </a:t>
            </a:r>
            <a:r>
              <a:rPr lang="en">
                <a:solidFill>
                  <a:schemeClr val="dk1"/>
                </a:solidFill>
              </a:rPr>
              <a:t>world.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That means also disciplining them in a way that they’re learning to carry those moral responsibilities, they’re learning self-control, and they’re learning who they are as sinful humans who’ve been offered salvation by their Heavenly Father, who is both loving and just. We want to shepherd them rather than </a:t>
            </a:r>
            <a:r>
              <a:rPr lang="en">
                <a:solidFill>
                  <a:schemeClr val="dk1"/>
                </a:solidFill>
              </a:rPr>
              <a:t>trying to control their outward behavior.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Today we’re going to be fleshing out what it looks like to teach kids about the Lord. This includes the “spiritual” activities we do with them, but it’s also about involving them in what God is doing in our lives, and walking them through how to deal with big emotions.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At the end, we’ll have some other miscellaneous advice (garage sale) of things that were helpful to us.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e73172ff2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3e73172ff2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For example, </a:t>
            </a:r>
            <a:endParaRPr/>
          </a:p>
          <a:p>
            <a:pPr indent="0" lvl="0" marL="0" rtl="0" algn="l">
              <a:spcBef>
                <a:spcPts val="0"/>
              </a:spcBef>
              <a:spcAft>
                <a:spcPts val="0"/>
              </a:spcAft>
              <a:buSzPts val="1100"/>
              <a:buNone/>
            </a:pPr>
            <a:r>
              <a:rPr b="1" lang="en"/>
              <a:t>you feel fear</a:t>
            </a:r>
            <a:endParaRPr b="1"/>
          </a:p>
          <a:p>
            <a:pPr indent="0" lvl="0" marL="0" rtl="0" algn="l">
              <a:spcBef>
                <a:spcPts val="0"/>
              </a:spcBef>
              <a:spcAft>
                <a:spcPts val="0"/>
              </a:spcAft>
              <a:buSzPts val="1100"/>
              <a:buNone/>
            </a:pPr>
            <a:r>
              <a:rPr lang="en"/>
              <a:t>your body lets out those hormones </a:t>
            </a:r>
            <a:endParaRPr/>
          </a:p>
          <a:p>
            <a:pPr indent="0" lvl="0" marL="0" rtl="0" algn="l">
              <a:spcBef>
                <a:spcPts val="0"/>
              </a:spcBef>
              <a:spcAft>
                <a:spcPts val="0"/>
              </a:spcAft>
              <a:buSzPts val="1100"/>
              <a:buNone/>
            </a:pPr>
            <a:r>
              <a:rPr lang="en"/>
              <a:t>and it you let yourself experience and work through that fear, </a:t>
            </a:r>
            <a:endParaRPr/>
          </a:p>
          <a:p>
            <a:pPr indent="0" lvl="0" marL="0" rtl="0" algn="l">
              <a:spcBef>
                <a:spcPts val="0"/>
              </a:spcBef>
              <a:spcAft>
                <a:spcPts val="0"/>
              </a:spcAft>
              <a:buSzPts val="1100"/>
              <a:buNone/>
            </a:pPr>
            <a:r>
              <a:rPr lang="en"/>
              <a:t>then the fear comes down.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However, if </a:t>
            </a:r>
            <a:r>
              <a:rPr b="1" lang="en"/>
              <a:t>you try to ignore, distract yourself, or push down that fear, it will keep popping back up throughout the day.</a:t>
            </a:r>
            <a:r>
              <a:rPr lang="en"/>
              <a:t> This process can last </a:t>
            </a:r>
            <a:r>
              <a:rPr b="1" lang="en"/>
              <a:t>hours,</a:t>
            </a:r>
            <a:r>
              <a:rPr lang="en"/>
              <a:t> until your hormones run out. So it’s an </a:t>
            </a:r>
            <a:r>
              <a:rPr b="1" lang="en"/>
              <a:t>important skill to learn to let yourself process an emotion</a:t>
            </a:r>
            <a:r>
              <a:rPr lang="en"/>
              <a:t> so that you let it “out” at the start, instead of holding onto it and then having that emotion build up and and keep impacting you.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3e73172ff2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3e73172ff2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So let me walk you through how we did this with fear and anger:</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How does fear help us?</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b="1" lang="en"/>
              <a:t>Fear:</a:t>
            </a:r>
            <a:r>
              <a:rPr lang="en"/>
              <a:t> First is </a:t>
            </a:r>
            <a:r>
              <a:rPr b="1" lang="en"/>
              <a:t>explaining</a:t>
            </a:r>
            <a:r>
              <a:rPr lang="en"/>
              <a:t> to kids that fear is </a:t>
            </a:r>
            <a:r>
              <a:rPr b="1" lang="en"/>
              <a:t>uncomfortable but not </a:t>
            </a:r>
            <a:r>
              <a:rPr b="1" lang="en"/>
              <a:t>negative</a:t>
            </a:r>
            <a:r>
              <a:rPr b="1" lang="en"/>
              <a:t>. </a:t>
            </a:r>
            <a:r>
              <a:rPr lang="en"/>
              <a:t>It is there to help protect us from danger.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3e73172ff2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3e73172ff2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However, fear can be </a:t>
            </a:r>
            <a:r>
              <a:rPr b="1" lang="en"/>
              <a:t>overly helpful</a:t>
            </a:r>
            <a:r>
              <a:rPr lang="en"/>
              <a:t> and </a:t>
            </a:r>
            <a:r>
              <a:rPr b="1" lang="en"/>
              <a:t>stop us from doing things that are ok.</a:t>
            </a:r>
            <a:r>
              <a:rPr lang="en"/>
              <a:t> So we when we feel fear we have to figure out if it’s helping us or not.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So here is a chart of what we do with Jamey when he has a fear.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3e73172ff2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3e73172ff2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let’s say you’re at the playground and </a:t>
            </a:r>
            <a:r>
              <a:rPr b="1" lang="en"/>
              <a:t>your kiddo is refusing to go play with their sand toys in the sandbox</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Ask a few questions </a:t>
            </a:r>
            <a:r>
              <a:rPr lang="en"/>
              <a:t>to figure out </a:t>
            </a:r>
            <a:r>
              <a:rPr lang="en"/>
              <a:t>why they don’t want to go. Then you find out that they are </a:t>
            </a:r>
            <a:r>
              <a:rPr b="1" lang="en"/>
              <a:t>afraid that another kid might take or break their toys. A legitimate fear!</a:t>
            </a:r>
            <a:endParaRPr b="1"/>
          </a:p>
          <a:p>
            <a:pPr indent="0" lvl="0" marL="45720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Help them know </a:t>
            </a:r>
            <a:r>
              <a:rPr b="1" lang="en"/>
              <a:t>they are feeling fear</a:t>
            </a:r>
            <a:endParaRPr b="1"/>
          </a:p>
          <a:p>
            <a:pPr indent="-298450" lvl="0" marL="457200" rtl="0" algn="l">
              <a:spcBef>
                <a:spcPts val="0"/>
              </a:spcBef>
              <a:spcAft>
                <a:spcPts val="0"/>
              </a:spcAft>
              <a:buSzPts val="1100"/>
              <a:buAutoNum type="arabicPeriod"/>
            </a:pPr>
            <a:r>
              <a:rPr lang="en"/>
              <a:t>Help them </a:t>
            </a:r>
            <a:r>
              <a:rPr b="1" lang="en"/>
              <a:t>realize why they are afraid </a:t>
            </a:r>
            <a:r>
              <a:rPr lang="en"/>
              <a:t>(“Are you afraid someone will break or hurt your toys?)</a:t>
            </a:r>
            <a:endParaRPr/>
          </a:p>
          <a:p>
            <a:pPr indent="-298450" lvl="0" marL="457200" rtl="0" algn="l">
              <a:spcBef>
                <a:spcPts val="0"/>
              </a:spcBef>
              <a:spcAft>
                <a:spcPts val="0"/>
              </a:spcAft>
              <a:buSzPts val="1100"/>
              <a:buAutoNum type="arabicPeriod"/>
            </a:pPr>
            <a:r>
              <a:rPr b="1" lang="en"/>
              <a:t>What can we do to help that? </a:t>
            </a:r>
            <a:br>
              <a:rPr lang="en"/>
            </a:br>
            <a:r>
              <a:rPr lang="en"/>
              <a:t>-</a:t>
            </a:r>
            <a:r>
              <a:rPr b="1" lang="en"/>
              <a:t> PRAY</a:t>
            </a:r>
            <a:br>
              <a:rPr lang="en"/>
            </a:br>
            <a:r>
              <a:rPr lang="en"/>
              <a:t>- Put away extra special toys that might get broken</a:t>
            </a:r>
            <a:br>
              <a:rPr lang="en"/>
            </a:br>
            <a:r>
              <a:rPr lang="en"/>
              <a:t>- Remember to say “no, please stop” if someone takes your toys (</a:t>
            </a:r>
            <a:r>
              <a:rPr b="1" lang="en"/>
              <a:t>learning to set boundaries</a:t>
            </a:r>
            <a:r>
              <a:rPr lang="en"/>
              <a:t>)</a:t>
            </a:r>
            <a:br>
              <a:rPr lang="en"/>
            </a:br>
            <a:r>
              <a:rPr lang="en"/>
              <a:t>- If they don’t listen, come get me (</a:t>
            </a:r>
            <a:r>
              <a:rPr b="1" lang="en"/>
              <a:t>you are on their team</a:t>
            </a:r>
            <a:r>
              <a:rPr lang="en"/>
              <a:t>)</a:t>
            </a:r>
            <a:endParaRPr/>
          </a:p>
          <a:p>
            <a:pPr indent="-298450" lvl="0" marL="457200" rtl="0" algn="l">
              <a:spcBef>
                <a:spcPts val="0"/>
              </a:spcBef>
              <a:spcAft>
                <a:spcPts val="0"/>
              </a:spcAft>
              <a:buSzPts val="1100"/>
              <a:buAutoNum type="arabicPeriod"/>
            </a:pPr>
            <a:r>
              <a:rPr lang="en"/>
              <a:t>Now that we are safe and we have a plan, so do you want to go play in the sand now? (I</a:t>
            </a:r>
            <a:r>
              <a:rPr b="1" lang="en"/>
              <a:t> don’t have to listen to fear anymore</a:t>
            </a:r>
            <a:r>
              <a:rPr lang="en"/>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3e73172ff20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3e73172ff2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So let me walk you through how we did this with fear and anger:</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b="1" lang="en"/>
              <a:t>How does anger help us?</a:t>
            </a:r>
            <a:endParaRPr b="1"/>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b="1" lang="en"/>
              <a:t>Anger: </a:t>
            </a:r>
            <a:r>
              <a:rPr lang="en"/>
              <a:t>This is another big emotion that usually gets us into trouble. However, it is meant to help us. It inspires us to fight for justice and right the wrongs of the world. It is healthy, but super important to let it out in a healthy way.</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3e73172ff20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3e73172ff20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Hard to control, so it takes a long time to work learn this skill.</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3e73172ff2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3e73172ff2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Have to let it out in a way that </a:t>
            </a:r>
            <a:r>
              <a:rPr b="1" lang="en">
                <a:solidFill>
                  <a:schemeClr val="dk1"/>
                </a:solidFill>
              </a:rPr>
              <a:t>doesn’t hurt themselves, others, or their surroundings.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
                <a:solidFill>
                  <a:schemeClr val="dk1"/>
                </a:solidFill>
              </a:rPr>
              <a:t>Ideas to suggest to your kids: </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e73172ff2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8" name="Google Shape;1308;g3e73172ff2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3e73172ff2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3e73172ff2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I want to end this section by touching on how your kids </a:t>
            </a:r>
            <a:r>
              <a:rPr b="1" lang="en"/>
              <a:t>express emotions to you, especially anger and frustration. </a:t>
            </a:r>
            <a:r>
              <a:rPr lang="en"/>
              <a:t>This is tricky, because it’s easy for us to get offended and let our own emotions take over. </a:t>
            </a:r>
            <a:endParaRPr/>
          </a:p>
          <a:p>
            <a:pPr indent="0" lvl="0" marL="0" rtl="0" algn="l">
              <a:spcBef>
                <a:spcPts val="0"/>
              </a:spcBef>
              <a:spcAft>
                <a:spcPts val="0"/>
              </a:spcAft>
              <a:buSzPts val="1100"/>
              <a:buNone/>
            </a:pPr>
            <a:r>
              <a:t/>
            </a:r>
            <a:endParaRPr b="1"/>
          </a:p>
          <a:p>
            <a:pPr indent="0" lvl="0" marL="0" rtl="0" algn="l">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e73172ff20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3e73172ff20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For me </a:t>
            </a:r>
            <a:r>
              <a:rPr b="1" lang="en"/>
              <a:t>growing up,</a:t>
            </a:r>
            <a:r>
              <a:rPr lang="en"/>
              <a:t> show respect meant </a:t>
            </a:r>
            <a:r>
              <a:rPr b="1" lang="en"/>
              <a:t>never disagreeing in any way.</a:t>
            </a:r>
            <a:r>
              <a:rPr lang="en"/>
              <a:t> I could never defend myself, share frustration, and NEVER get angry. This </a:t>
            </a:r>
            <a:r>
              <a:rPr b="1" lang="en"/>
              <a:t>did not teach me healthy patterns</a:t>
            </a:r>
            <a:r>
              <a:rPr lang="en"/>
              <a:t> for treating authority figures as an adult.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So we decided that instead of saying, “never disagree” but rather </a:t>
            </a:r>
            <a:r>
              <a:rPr b="1" lang="en"/>
              <a:t>“disagree respectfully.”</a:t>
            </a:r>
            <a:endParaRPr b="1"/>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d3289f9632_0_1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3d3289f9632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3e73172ff20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3e73172ff20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So for Jamey, he is allowed to </a:t>
            </a:r>
            <a:r>
              <a:rPr b="1" lang="en">
                <a:solidFill>
                  <a:schemeClr val="dk1"/>
                </a:solidFill>
              </a:rPr>
              <a:t>object to what we’re doing.</a:t>
            </a:r>
            <a:r>
              <a:rPr lang="en">
                <a:solidFill>
                  <a:schemeClr val="dk1"/>
                </a:solidFill>
              </a:rPr>
              <a:t> He is allowed to </a:t>
            </a:r>
            <a:r>
              <a:rPr b="1" lang="en">
                <a:solidFill>
                  <a:schemeClr val="dk1"/>
                </a:solidFill>
              </a:rPr>
              <a:t>share his opinions and suggest compromises. </a:t>
            </a:r>
            <a:r>
              <a:rPr lang="en">
                <a:solidFill>
                  <a:schemeClr val="dk1"/>
                </a:solidFill>
              </a:rPr>
              <a:t>However, it has to be done with respect.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Respectful voice and volume</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Respect for us as humans (not treat us like we’re stupid)</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Respect for our authority - we make the final decision (Mom and Dad decisions)</a:t>
            </a:r>
            <a:endParaRPr b="1">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For us, this goes a long way towards following the Biblical command to </a:t>
            </a:r>
            <a:r>
              <a:rPr b="1" lang="en">
                <a:solidFill>
                  <a:schemeClr val="dk1"/>
                </a:solidFill>
              </a:rPr>
              <a:t>“Not provoke your kids.”</a:t>
            </a:r>
            <a:r>
              <a:rPr lang="en">
                <a:solidFill>
                  <a:schemeClr val="dk1"/>
                </a:solidFill>
              </a:rPr>
              <a:t> This approach allows them to </a:t>
            </a:r>
            <a:r>
              <a:rPr b="1" lang="en">
                <a:solidFill>
                  <a:schemeClr val="dk1"/>
                </a:solidFill>
              </a:rPr>
              <a:t>feel heard and understood,</a:t>
            </a:r>
            <a:r>
              <a:rPr lang="en">
                <a:solidFill>
                  <a:schemeClr val="dk1"/>
                </a:solidFill>
              </a:rPr>
              <a:t> it also allows them to </a:t>
            </a:r>
            <a:r>
              <a:rPr b="1" lang="en">
                <a:solidFill>
                  <a:schemeClr val="dk1"/>
                </a:solidFill>
              </a:rPr>
              <a:t>suggest ideas for changes or compromises </a:t>
            </a:r>
            <a:r>
              <a:rPr lang="en">
                <a:solidFill>
                  <a:schemeClr val="dk1"/>
                </a:solidFill>
              </a:rPr>
              <a:t>(practice problem solving). And we talked about this last time, but as they get older and can be more they are involved in the discipline process, they can take more responsibility for their actions. Finally, you are helping them set patterns for how they should treat </a:t>
            </a:r>
            <a:r>
              <a:rPr lang="en">
                <a:solidFill>
                  <a:schemeClr val="dk1"/>
                </a:solidFill>
              </a:rPr>
              <a:t>authority figures in the future. </a:t>
            </a:r>
            <a:endParaRPr>
              <a:solidFill>
                <a:schemeClr val="dk1"/>
              </a:solidFill>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This process is a lot of hard work, but we have found it to be really fruitful and very rewarding in how we deal with conflict in our family.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3d3289f9632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3d3289f9632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3e73172ff20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3e73172ff20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3e73172ff20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3e73172ff20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3e73172ff20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3e73172ff20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3e73172ff20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3e73172ff20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3d918841a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3d918841a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dc2fc2ab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dc2fc2ab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the scene at Mt. Sinai: The Israelites are huddled around the mountain, trying to make out the figure of Moses, who’s up on top. A cloud has come down upon the mountain, and thick smoke is swirling around it. Suddenly thunder cracks. One of the little ones screams and grabs onto his mom in terror. The mountain begins to shake, and out of nowhere they hear the blast of a ram’s horn. Everyone takes a step back. One of the dads tells his little daughter, “Don’t look.”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they hear a voice coming from the mountain saying, “</a:t>
            </a:r>
            <a:r>
              <a:rPr lang="en">
                <a:solidFill>
                  <a:schemeClr val="dk1"/>
                </a:solidFill>
              </a:rPr>
              <a:t>I am the Lord your God, who brought you out of the land of Egypt, out of the house of slavery” (Ex. 20:2).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Israelites would never forget that day. But when this very same God told them to go conquer the land of Canaan, who was it – among those standing there at Sinai that day – who would ultimately obey him? Was it the seasoned generals? The wise elders? The brave young warriors? No, it was the children hiding behind their mother’s skirts.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9aa1b562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39aa1b562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Could someone please read Dt. 1:34-39? Was it a coincidence that these little kids were there at Sinai, hearing the voice of God with their parents? No, God planned it that way. Please read Dt. 5:2-4.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3dfd3979e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3dfd3979e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generation later, here’s what the </a:t>
            </a:r>
            <a:r>
              <a:rPr lang="en">
                <a:solidFill>
                  <a:schemeClr val="dk1"/>
                </a:solidFill>
              </a:rPr>
              <a:t>children</a:t>
            </a:r>
            <a:r>
              <a:rPr lang="en">
                <a:solidFill>
                  <a:schemeClr val="dk1"/>
                </a:solidFill>
              </a:rPr>
              <a:t> would realize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Please read Dt. 5:2-4. “Not with our fathers … but with us.” God </a:t>
            </a:r>
            <a:r>
              <a:rPr i="1" lang="en">
                <a:solidFill>
                  <a:schemeClr val="dk1"/>
                </a:solidFill>
              </a:rPr>
              <a:t>wanted</a:t>
            </a:r>
            <a:r>
              <a:rPr lang="en">
                <a:solidFill>
                  <a:schemeClr val="dk1"/>
                </a:solidFill>
              </a:rPr>
              <a:t> the children to be part of the covenant. He planned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But the third generation – </a:t>
            </a:r>
            <a:r>
              <a:rPr i="1" lang="en">
                <a:solidFill>
                  <a:schemeClr val="dk1"/>
                </a:solidFill>
              </a:rPr>
              <a:t>their</a:t>
            </a:r>
            <a:r>
              <a:rPr lang="en">
                <a:solidFill>
                  <a:schemeClr val="dk1"/>
                </a:solidFill>
              </a:rPr>
              <a:t> children – didn’t hear that voice. And they wouldn’t grow up in the wilderness where every day you had to collect the manna God sent from heaven. They would grow up in houses and on farms, not having experienced the Exodus. And </a:t>
            </a:r>
            <a:r>
              <a:rPr i="1" lang="en">
                <a:solidFill>
                  <a:schemeClr val="dk1"/>
                </a:solidFill>
              </a:rPr>
              <a:t>their </a:t>
            </a:r>
            <a:r>
              <a:rPr lang="en">
                <a:solidFill>
                  <a:schemeClr val="dk1"/>
                </a:solidFill>
              </a:rPr>
              <a:t>children wouldn’t even have any memories of wandering in the wilderness. How would they come to know the God of their fathers?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Therefore, God tells them throughout the book of Deuteronomy how to bring their children in on what God has done and is doing.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Conversations:</a:t>
            </a:r>
            <a:r>
              <a:rPr lang="en">
                <a:solidFill>
                  <a:schemeClr val="dk1"/>
                </a:solidFill>
              </a:rPr>
              <a:t> God’s Word in all daily life situations (Tiff example - conversation about evangelism)</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Telling</a:t>
            </a:r>
            <a:r>
              <a:rPr lang="en">
                <a:solidFill>
                  <a:schemeClr val="dk1"/>
                </a:solidFill>
              </a:rPr>
              <a:t> what God has done in previous generations</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Reminders: </a:t>
            </a:r>
            <a:r>
              <a:rPr lang="en">
                <a:solidFill>
                  <a:schemeClr val="dk1"/>
                </a:solidFill>
              </a:rPr>
              <a:t>things we saw God do</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Holidays:</a:t>
            </a:r>
            <a:r>
              <a:rPr lang="en">
                <a:solidFill>
                  <a:schemeClr val="dk1"/>
                </a:solidFill>
              </a:rPr>
              <a:t> celebrating together what God has done</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Explaining: </a:t>
            </a:r>
            <a:r>
              <a:rPr lang="en">
                <a:solidFill>
                  <a:schemeClr val="dk1"/>
                </a:solidFill>
              </a:rPr>
              <a:t>the reasons for what we’re doing</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Hearing</a:t>
            </a:r>
            <a:r>
              <a:rPr lang="en">
                <a:solidFill>
                  <a:schemeClr val="dk1"/>
                </a:solidFill>
              </a:rPr>
              <a:t> Scripture read together</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e897d0dc3d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e897d0dc3d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You’ll notice that some of these are things that happen at church, but all of them are things that happen in the home.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What we found is that we’re each better at different aspects of this, but I didn’t need to be ashamed of the fact that Tiff did some of these better, or vice versa. God put us together as a team for a reason.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 Nathan: reading Bible, bedtime routine, memorizing Scripture, formal stuff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 Tiff: Talking about it in daily situations, what's going on in her life = best mentoring situations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3e8eb566e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3e8eb566e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n">
                <a:solidFill>
                  <a:schemeClr val="dk1"/>
                </a:solidFill>
              </a:rPr>
              <a:t>Conversations:</a:t>
            </a:r>
            <a:r>
              <a:rPr lang="en">
                <a:solidFill>
                  <a:schemeClr val="dk1"/>
                </a:solidFill>
              </a:rPr>
              <a:t> God’s Word in all daily life situations (Tiff example - conversation about evangelism)</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Telling</a:t>
            </a:r>
            <a:r>
              <a:rPr lang="en">
                <a:solidFill>
                  <a:schemeClr val="dk1"/>
                </a:solidFill>
              </a:rPr>
              <a:t> what God has done in previous generations: Jamey’s interest in our childhoods, grandparents</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Reminders: </a:t>
            </a:r>
            <a:r>
              <a:rPr lang="en">
                <a:solidFill>
                  <a:schemeClr val="dk1"/>
                </a:solidFill>
              </a:rPr>
              <a:t>things we saw God do: shepherd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e897d0dc3d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3e897d0dc3d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n">
                <a:solidFill>
                  <a:schemeClr val="dk1"/>
                </a:solidFill>
              </a:rPr>
              <a:t>Holidays:</a:t>
            </a:r>
            <a:r>
              <a:rPr lang="en">
                <a:solidFill>
                  <a:schemeClr val="dk1"/>
                </a:solidFill>
              </a:rPr>
              <a:t> celebrating together what God has done: Tiff will tell about Christmas, Passover</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Explaining: </a:t>
            </a:r>
            <a:r>
              <a:rPr lang="en">
                <a:solidFill>
                  <a:schemeClr val="dk1"/>
                </a:solidFill>
              </a:rPr>
              <a:t>the reasons for what we’re doing: holidays/Passover, but also discipline</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Hearing</a:t>
            </a:r>
            <a:r>
              <a:rPr lang="en">
                <a:solidFill>
                  <a:schemeClr val="dk1"/>
                </a:solidFill>
              </a:rPr>
              <a:t> Scripture read together: including evening receptiveness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p:cSld name="BLANK_1_1_1_1_1_1">
    <p:spTree>
      <p:nvGrpSpPr>
        <p:cNvPr id="8" name="Shape 8"/>
        <p:cNvGrpSpPr/>
        <p:nvPr/>
      </p:nvGrpSpPr>
      <p:grpSpPr>
        <a:xfrm>
          <a:off x="0" y="0"/>
          <a:ext cx="0" cy="0"/>
          <a:chOff x="0" y="0"/>
          <a:chExt cx="0" cy="0"/>
        </a:xfrm>
      </p:grpSpPr>
      <p:grpSp>
        <p:nvGrpSpPr>
          <p:cNvPr id="9" name="Google Shape;9;p2"/>
          <p:cNvGrpSpPr/>
          <p:nvPr/>
        </p:nvGrpSpPr>
        <p:grpSpPr>
          <a:xfrm>
            <a:off x="-23299" y="-8075"/>
            <a:ext cx="9190577" cy="5150040"/>
            <a:chOff x="11751" y="-6300"/>
            <a:chExt cx="9190577" cy="5150040"/>
          </a:xfrm>
        </p:grpSpPr>
        <p:grpSp>
          <p:nvGrpSpPr>
            <p:cNvPr id="10" name="Google Shape;10;p2"/>
            <p:cNvGrpSpPr/>
            <p:nvPr/>
          </p:nvGrpSpPr>
          <p:grpSpPr>
            <a:xfrm>
              <a:off x="11751" y="-6300"/>
              <a:ext cx="4777902" cy="2703033"/>
              <a:chOff x="11750" y="-6290"/>
              <a:chExt cx="9125100" cy="5162400"/>
            </a:xfrm>
          </p:grpSpPr>
          <p:cxnSp>
            <p:nvCxnSpPr>
              <p:cNvPr id="11" name="Google Shape;11;p2"/>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2" name="Google Shape;12;p2"/>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3" name="Google Shape;13;p2"/>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4" name="Google Shape;14;p2"/>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5" name="Google Shape;15;p2"/>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6" name="Google Shape;16;p2"/>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7" name="Google Shape;17;p2"/>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8" name="Google Shape;18;p2"/>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19" name="Google Shape;19;p2"/>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20" name="Google Shape;20;p2"/>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21" name="Google Shape;21;p2"/>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22" name="Google Shape;22;p2"/>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23" name="Google Shape;23;p2"/>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24" name="Google Shape;24;p2"/>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25" name="Google Shape;25;p2"/>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26" name="Google Shape;26;p2"/>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27" name="Google Shape;27;p2"/>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28" name="Google Shape;28;p2"/>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29" name="Google Shape;29;p2"/>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0" name="Google Shape;30;p2"/>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1" name="Google Shape;31;p2"/>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2" name="Google Shape;32;p2"/>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33" name="Google Shape;33;p2"/>
            <p:cNvGrpSpPr/>
            <p:nvPr/>
          </p:nvGrpSpPr>
          <p:grpSpPr>
            <a:xfrm>
              <a:off x="11751" y="2440707"/>
              <a:ext cx="4777902" cy="2703033"/>
              <a:chOff x="11750" y="-6290"/>
              <a:chExt cx="9125100" cy="5162400"/>
            </a:xfrm>
          </p:grpSpPr>
          <p:cxnSp>
            <p:nvCxnSpPr>
              <p:cNvPr id="34" name="Google Shape;34;p2"/>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 name="Google Shape;35;p2"/>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6" name="Google Shape;36;p2"/>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 name="Google Shape;37;p2"/>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8" name="Google Shape;38;p2"/>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9" name="Google Shape;39;p2"/>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0" name="Google Shape;40;p2"/>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1" name="Google Shape;41;p2"/>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2" name="Google Shape;42;p2"/>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3" name="Google Shape;43;p2"/>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4" name="Google Shape;44;p2"/>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5" name="Google Shape;45;p2"/>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6" name="Google Shape;46;p2"/>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47" name="Google Shape;47;p2"/>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48" name="Google Shape;48;p2"/>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49" name="Google Shape;49;p2"/>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0" name="Google Shape;50;p2"/>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1" name="Google Shape;51;p2"/>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2" name="Google Shape;52;p2"/>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 name="Google Shape;53;p2"/>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4" name="Google Shape;54;p2"/>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 name="Google Shape;55;p2"/>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56" name="Google Shape;56;p2"/>
            <p:cNvGrpSpPr/>
            <p:nvPr/>
          </p:nvGrpSpPr>
          <p:grpSpPr>
            <a:xfrm>
              <a:off x="4424426" y="-6300"/>
              <a:ext cx="4777902" cy="2703033"/>
              <a:chOff x="11750" y="-6290"/>
              <a:chExt cx="9125100" cy="5162400"/>
            </a:xfrm>
          </p:grpSpPr>
          <p:cxnSp>
            <p:nvCxnSpPr>
              <p:cNvPr id="57" name="Google Shape;57;p2"/>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8" name="Google Shape;58;p2"/>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9" name="Google Shape;59;p2"/>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0" name="Google Shape;60;p2"/>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1" name="Google Shape;61;p2"/>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2" name="Google Shape;62;p2"/>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3" name="Google Shape;63;p2"/>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4" name="Google Shape;64;p2"/>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5" name="Google Shape;65;p2"/>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6" name="Google Shape;66;p2"/>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7" name="Google Shape;67;p2"/>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8" name="Google Shape;68;p2"/>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69" name="Google Shape;69;p2"/>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0" name="Google Shape;70;p2"/>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1" name="Google Shape;71;p2"/>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2" name="Google Shape;72;p2"/>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3" name="Google Shape;73;p2"/>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4" name="Google Shape;74;p2"/>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5" name="Google Shape;75;p2"/>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6" name="Google Shape;76;p2"/>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7" name="Google Shape;77;p2"/>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78" name="Google Shape;78;p2"/>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79" name="Google Shape;79;p2"/>
            <p:cNvGrpSpPr/>
            <p:nvPr/>
          </p:nvGrpSpPr>
          <p:grpSpPr>
            <a:xfrm>
              <a:off x="4424426" y="2440707"/>
              <a:ext cx="4777902" cy="2703033"/>
              <a:chOff x="11750" y="-6290"/>
              <a:chExt cx="9125100" cy="5162400"/>
            </a:xfrm>
          </p:grpSpPr>
          <p:cxnSp>
            <p:nvCxnSpPr>
              <p:cNvPr id="80" name="Google Shape;80;p2"/>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1" name="Google Shape;81;p2"/>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2" name="Google Shape;82;p2"/>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3" name="Google Shape;83;p2"/>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4" name="Google Shape;84;p2"/>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5" name="Google Shape;85;p2"/>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6" name="Google Shape;86;p2"/>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7" name="Google Shape;87;p2"/>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8" name="Google Shape;88;p2"/>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89" name="Google Shape;89;p2"/>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90" name="Google Shape;90;p2"/>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91" name="Google Shape;91;p2"/>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92" name="Google Shape;92;p2"/>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3" name="Google Shape;93;p2"/>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4" name="Google Shape;94;p2"/>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5" name="Google Shape;95;p2"/>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6" name="Google Shape;96;p2"/>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7" name="Google Shape;97;p2"/>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8" name="Google Shape;98;p2"/>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99" name="Google Shape;99;p2"/>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100" name="Google Shape;100;p2"/>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101" name="Google Shape;101;p2"/>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sp>
        <p:nvSpPr>
          <p:cNvPr id="102" name="Google Shape;102;p2"/>
          <p:cNvSpPr txBox="1"/>
          <p:nvPr>
            <p:ph type="title"/>
          </p:nvPr>
        </p:nvSpPr>
        <p:spPr>
          <a:xfrm>
            <a:off x="1081850" y="1719900"/>
            <a:ext cx="6984900" cy="16941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6000"/>
              <a:buFont typeface="Anton"/>
              <a:buNone/>
              <a:defRPr sz="6000"/>
            </a:lvl1pPr>
            <a:lvl2pPr lvl="1" algn="ctr">
              <a:lnSpc>
                <a:spcPct val="80000"/>
              </a:lnSpc>
              <a:spcBef>
                <a:spcPts val="0"/>
              </a:spcBef>
              <a:spcAft>
                <a:spcPts val="0"/>
              </a:spcAft>
              <a:buSzPts val="1400"/>
              <a:buNone/>
              <a:defRPr/>
            </a:lvl2pPr>
            <a:lvl3pPr lvl="2" algn="ctr">
              <a:lnSpc>
                <a:spcPct val="80000"/>
              </a:lnSpc>
              <a:spcBef>
                <a:spcPts val="0"/>
              </a:spcBef>
              <a:spcAft>
                <a:spcPts val="0"/>
              </a:spcAft>
              <a:buSzPts val="1400"/>
              <a:buNone/>
              <a:defRPr/>
            </a:lvl3pPr>
            <a:lvl4pPr lvl="3" algn="ctr">
              <a:lnSpc>
                <a:spcPct val="80000"/>
              </a:lnSpc>
              <a:spcBef>
                <a:spcPts val="0"/>
              </a:spcBef>
              <a:spcAft>
                <a:spcPts val="0"/>
              </a:spcAft>
              <a:buSzPts val="1400"/>
              <a:buNone/>
              <a:defRPr/>
            </a:lvl4pPr>
            <a:lvl5pPr lvl="4" algn="ctr">
              <a:lnSpc>
                <a:spcPct val="80000"/>
              </a:lnSpc>
              <a:spcBef>
                <a:spcPts val="0"/>
              </a:spcBef>
              <a:spcAft>
                <a:spcPts val="0"/>
              </a:spcAft>
              <a:buSzPts val="1400"/>
              <a:buNone/>
              <a:defRPr/>
            </a:lvl5pPr>
            <a:lvl6pPr lvl="5" algn="ctr">
              <a:lnSpc>
                <a:spcPct val="80000"/>
              </a:lnSpc>
              <a:spcBef>
                <a:spcPts val="0"/>
              </a:spcBef>
              <a:spcAft>
                <a:spcPts val="0"/>
              </a:spcAft>
              <a:buSzPts val="1400"/>
              <a:buNone/>
              <a:defRPr/>
            </a:lvl6pPr>
            <a:lvl7pPr lvl="6" algn="ctr">
              <a:lnSpc>
                <a:spcPct val="80000"/>
              </a:lnSpc>
              <a:spcBef>
                <a:spcPts val="0"/>
              </a:spcBef>
              <a:spcAft>
                <a:spcPts val="0"/>
              </a:spcAft>
              <a:buSzPts val="1400"/>
              <a:buNone/>
              <a:defRPr/>
            </a:lvl7pPr>
            <a:lvl8pPr lvl="7" algn="ctr">
              <a:lnSpc>
                <a:spcPct val="80000"/>
              </a:lnSpc>
              <a:spcBef>
                <a:spcPts val="0"/>
              </a:spcBef>
              <a:spcAft>
                <a:spcPts val="0"/>
              </a:spcAft>
              <a:buSzPts val="1400"/>
              <a:buNone/>
              <a:defRPr/>
            </a:lvl8pPr>
            <a:lvl9pPr lvl="8" algn="ctr">
              <a:lnSpc>
                <a:spcPct val="80000"/>
              </a:lnSpc>
              <a:spcBef>
                <a:spcPts val="0"/>
              </a:spcBef>
              <a:spcAft>
                <a:spcPts val="0"/>
              </a:spcAft>
              <a:buSzPts val="1400"/>
              <a:buNone/>
              <a:defRPr/>
            </a:lvl9pPr>
          </a:lstStyle>
          <a:p/>
        </p:txBody>
      </p:sp>
      <p:sp>
        <p:nvSpPr>
          <p:cNvPr id="103" name="Google Shape;103;p2"/>
          <p:cNvSpPr txBox="1"/>
          <p:nvPr>
            <p:ph idx="2" type="title"/>
          </p:nvPr>
        </p:nvSpPr>
        <p:spPr>
          <a:xfrm rot="-54379">
            <a:off x="5015453" y="3227438"/>
            <a:ext cx="1517290" cy="301238"/>
          </a:xfrm>
          <a:prstGeom prst="rect">
            <a:avLst/>
          </a:prstGeom>
          <a:solidFill>
            <a:schemeClr val="accent3"/>
          </a:solidFill>
        </p:spPr>
        <p:txBody>
          <a:bodyPr anchorCtr="0" anchor="ctr" bIns="91425" lIns="91425" spcFirstLastPara="1" rIns="91425" wrap="square" tIns="91425">
            <a:spAutoFit/>
          </a:bodyPr>
          <a:lstStyle>
            <a:lvl1pPr lvl="0" algn="ctr">
              <a:spcBef>
                <a:spcPts val="0"/>
              </a:spcBef>
              <a:spcAft>
                <a:spcPts val="0"/>
              </a:spcAft>
              <a:buSzPts val="1000"/>
              <a:buFont typeface="Manrope ExtraBold"/>
              <a:buNone/>
              <a:defRPr b="0" sz="1000">
                <a:latin typeface="Manrope ExtraBold"/>
                <a:ea typeface="Manrope ExtraBold"/>
                <a:cs typeface="Manrope ExtraBold"/>
                <a:sym typeface="Manrope ExtraBold"/>
              </a:defRPr>
            </a:lvl1pPr>
            <a:lvl2pPr lvl="1" algn="ctr">
              <a:spcBef>
                <a:spcPts val="0"/>
              </a:spcBef>
              <a:spcAft>
                <a:spcPts val="0"/>
              </a:spcAft>
              <a:buSzPts val="1300"/>
              <a:buFont typeface="Manrope ExtraBold"/>
              <a:buNone/>
              <a:defRPr sz="1300">
                <a:latin typeface="Manrope ExtraBold"/>
                <a:ea typeface="Manrope ExtraBold"/>
                <a:cs typeface="Manrope ExtraBold"/>
                <a:sym typeface="Manrope ExtraBold"/>
              </a:defRPr>
            </a:lvl2pPr>
            <a:lvl3pPr lvl="2" algn="ctr">
              <a:spcBef>
                <a:spcPts val="0"/>
              </a:spcBef>
              <a:spcAft>
                <a:spcPts val="0"/>
              </a:spcAft>
              <a:buSzPts val="1300"/>
              <a:buFont typeface="Manrope ExtraBold"/>
              <a:buNone/>
              <a:defRPr sz="1300">
                <a:latin typeface="Manrope ExtraBold"/>
                <a:ea typeface="Manrope ExtraBold"/>
                <a:cs typeface="Manrope ExtraBold"/>
                <a:sym typeface="Manrope ExtraBold"/>
              </a:defRPr>
            </a:lvl3pPr>
            <a:lvl4pPr lvl="3" algn="ctr">
              <a:spcBef>
                <a:spcPts val="0"/>
              </a:spcBef>
              <a:spcAft>
                <a:spcPts val="0"/>
              </a:spcAft>
              <a:buSzPts val="1300"/>
              <a:buFont typeface="Manrope ExtraBold"/>
              <a:buNone/>
              <a:defRPr sz="1300">
                <a:latin typeface="Manrope ExtraBold"/>
                <a:ea typeface="Manrope ExtraBold"/>
                <a:cs typeface="Manrope ExtraBold"/>
                <a:sym typeface="Manrope ExtraBold"/>
              </a:defRPr>
            </a:lvl4pPr>
            <a:lvl5pPr lvl="4" algn="ctr">
              <a:spcBef>
                <a:spcPts val="0"/>
              </a:spcBef>
              <a:spcAft>
                <a:spcPts val="0"/>
              </a:spcAft>
              <a:buSzPts val="1300"/>
              <a:buFont typeface="Manrope ExtraBold"/>
              <a:buNone/>
              <a:defRPr sz="1300">
                <a:latin typeface="Manrope ExtraBold"/>
                <a:ea typeface="Manrope ExtraBold"/>
                <a:cs typeface="Manrope ExtraBold"/>
                <a:sym typeface="Manrope ExtraBold"/>
              </a:defRPr>
            </a:lvl5pPr>
            <a:lvl6pPr lvl="5" algn="ctr">
              <a:spcBef>
                <a:spcPts val="0"/>
              </a:spcBef>
              <a:spcAft>
                <a:spcPts val="0"/>
              </a:spcAft>
              <a:buSzPts val="1300"/>
              <a:buFont typeface="Manrope ExtraBold"/>
              <a:buNone/>
              <a:defRPr sz="1300">
                <a:latin typeface="Manrope ExtraBold"/>
                <a:ea typeface="Manrope ExtraBold"/>
                <a:cs typeface="Manrope ExtraBold"/>
                <a:sym typeface="Manrope ExtraBold"/>
              </a:defRPr>
            </a:lvl6pPr>
            <a:lvl7pPr lvl="6" algn="ctr">
              <a:spcBef>
                <a:spcPts val="0"/>
              </a:spcBef>
              <a:spcAft>
                <a:spcPts val="0"/>
              </a:spcAft>
              <a:buSzPts val="1300"/>
              <a:buFont typeface="Manrope ExtraBold"/>
              <a:buNone/>
              <a:defRPr sz="1300">
                <a:latin typeface="Manrope ExtraBold"/>
                <a:ea typeface="Manrope ExtraBold"/>
                <a:cs typeface="Manrope ExtraBold"/>
                <a:sym typeface="Manrope ExtraBold"/>
              </a:defRPr>
            </a:lvl7pPr>
            <a:lvl8pPr lvl="7" algn="ctr">
              <a:spcBef>
                <a:spcPts val="0"/>
              </a:spcBef>
              <a:spcAft>
                <a:spcPts val="0"/>
              </a:spcAft>
              <a:buSzPts val="1300"/>
              <a:buFont typeface="Manrope ExtraBold"/>
              <a:buNone/>
              <a:defRPr sz="1300">
                <a:latin typeface="Manrope ExtraBold"/>
                <a:ea typeface="Manrope ExtraBold"/>
                <a:cs typeface="Manrope ExtraBold"/>
                <a:sym typeface="Manrope ExtraBold"/>
              </a:defRPr>
            </a:lvl8pPr>
            <a:lvl9pPr lvl="8" algn="ctr">
              <a:spcBef>
                <a:spcPts val="0"/>
              </a:spcBef>
              <a:spcAft>
                <a:spcPts val="0"/>
              </a:spcAft>
              <a:buSzPts val="1300"/>
              <a:buFont typeface="Manrope ExtraBold"/>
              <a:buNone/>
              <a:defRPr sz="1300">
                <a:latin typeface="Manrope ExtraBold"/>
                <a:ea typeface="Manrope ExtraBold"/>
                <a:cs typeface="Manrope ExtraBold"/>
                <a:sym typeface="Manrope ExtraBold"/>
              </a:defRPr>
            </a:lvl9pPr>
          </a:lstStyle>
          <a:p/>
        </p:txBody>
      </p:sp>
      <p:sp>
        <p:nvSpPr>
          <p:cNvPr id="104" name="Google Shape;104;p2"/>
          <p:cNvSpPr txBox="1"/>
          <p:nvPr>
            <p:ph idx="1" type="body"/>
          </p:nvPr>
        </p:nvSpPr>
        <p:spPr>
          <a:xfrm>
            <a:off x="2422100" y="4170725"/>
            <a:ext cx="4304400" cy="438300"/>
          </a:xfrm>
          <a:prstGeom prst="rect">
            <a:avLst/>
          </a:prstGeom>
        </p:spPr>
        <p:txBody>
          <a:bodyPr anchorCtr="0" anchor="ctr" bIns="91425" lIns="91425" spcFirstLastPara="1" rIns="91425" wrap="square" tIns="91425">
            <a:noAutofit/>
          </a:bodyPr>
          <a:lstStyle>
            <a:lvl1pPr indent="-292100" lvl="0" marL="457200" algn="ctr">
              <a:spcBef>
                <a:spcPts val="0"/>
              </a:spcBef>
              <a:spcAft>
                <a:spcPts val="0"/>
              </a:spcAft>
              <a:buSzPts val="1000"/>
              <a:buFont typeface="Manrope Light"/>
              <a:buChar char="●"/>
              <a:defRPr sz="1000">
                <a:latin typeface="Manrope Light"/>
                <a:ea typeface="Manrope Light"/>
                <a:cs typeface="Manrope Light"/>
                <a:sym typeface="Manrope Light"/>
              </a:defRPr>
            </a:lvl1pPr>
            <a:lvl2pPr indent="-292100" lvl="1" marL="914400" algn="ctr">
              <a:spcBef>
                <a:spcPts val="800"/>
              </a:spcBef>
              <a:spcAft>
                <a:spcPts val="0"/>
              </a:spcAft>
              <a:buSzPts val="1000"/>
              <a:buFont typeface="Manrope Light"/>
              <a:buChar char="○"/>
              <a:defRPr sz="1000">
                <a:latin typeface="Manrope Light"/>
                <a:ea typeface="Manrope Light"/>
                <a:cs typeface="Manrope Light"/>
                <a:sym typeface="Manrope Light"/>
              </a:defRPr>
            </a:lvl2pPr>
            <a:lvl3pPr indent="-292100" lvl="2" marL="1371600" algn="ctr">
              <a:spcBef>
                <a:spcPts val="800"/>
              </a:spcBef>
              <a:spcAft>
                <a:spcPts val="0"/>
              </a:spcAft>
              <a:buSzPts val="1000"/>
              <a:buFont typeface="Manrope Light"/>
              <a:buChar char="■"/>
              <a:defRPr sz="1000">
                <a:latin typeface="Manrope Light"/>
                <a:ea typeface="Manrope Light"/>
                <a:cs typeface="Manrope Light"/>
                <a:sym typeface="Manrope Light"/>
              </a:defRPr>
            </a:lvl3pPr>
            <a:lvl4pPr indent="-292100" lvl="3" marL="1828800" algn="ctr">
              <a:spcBef>
                <a:spcPts val="800"/>
              </a:spcBef>
              <a:spcAft>
                <a:spcPts val="0"/>
              </a:spcAft>
              <a:buSzPts val="1000"/>
              <a:buFont typeface="Manrope Light"/>
              <a:buChar char="●"/>
              <a:defRPr sz="1000">
                <a:latin typeface="Manrope Light"/>
                <a:ea typeface="Manrope Light"/>
                <a:cs typeface="Manrope Light"/>
                <a:sym typeface="Manrope Light"/>
              </a:defRPr>
            </a:lvl4pPr>
            <a:lvl5pPr indent="-292100" lvl="4" marL="2286000" algn="ctr">
              <a:spcBef>
                <a:spcPts val="800"/>
              </a:spcBef>
              <a:spcAft>
                <a:spcPts val="0"/>
              </a:spcAft>
              <a:buSzPts val="1000"/>
              <a:buFont typeface="Manrope Light"/>
              <a:buChar char="○"/>
              <a:defRPr sz="1000">
                <a:latin typeface="Manrope Light"/>
                <a:ea typeface="Manrope Light"/>
                <a:cs typeface="Manrope Light"/>
                <a:sym typeface="Manrope Light"/>
              </a:defRPr>
            </a:lvl5pPr>
            <a:lvl6pPr indent="-292100" lvl="5" marL="2743200" algn="ctr">
              <a:spcBef>
                <a:spcPts val="800"/>
              </a:spcBef>
              <a:spcAft>
                <a:spcPts val="0"/>
              </a:spcAft>
              <a:buSzPts val="1000"/>
              <a:buFont typeface="Manrope Light"/>
              <a:buChar char="■"/>
              <a:defRPr sz="1000">
                <a:latin typeface="Manrope Light"/>
                <a:ea typeface="Manrope Light"/>
                <a:cs typeface="Manrope Light"/>
                <a:sym typeface="Manrope Light"/>
              </a:defRPr>
            </a:lvl6pPr>
            <a:lvl7pPr indent="-292100" lvl="6" marL="3200400" algn="ctr">
              <a:spcBef>
                <a:spcPts val="800"/>
              </a:spcBef>
              <a:spcAft>
                <a:spcPts val="0"/>
              </a:spcAft>
              <a:buSzPts val="1000"/>
              <a:buFont typeface="Manrope Light"/>
              <a:buChar char="●"/>
              <a:defRPr sz="1000">
                <a:latin typeface="Manrope Light"/>
                <a:ea typeface="Manrope Light"/>
                <a:cs typeface="Manrope Light"/>
                <a:sym typeface="Manrope Light"/>
              </a:defRPr>
            </a:lvl7pPr>
            <a:lvl8pPr indent="-292100" lvl="7" marL="3657600" algn="ctr">
              <a:spcBef>
                <a:spcPts val="800"/>
              </a:spcBef>
              <a:spcAft>
                <a:spcPts val="0"/>
              </a:spcAft>
              <a:buSzPts val="1000"/>
              <a:buFont typeface="Manrope Light"/>
              <a:buChar char="○"/>
              <a:defRPr sz="1000">
                <a:latin typeface="Manrope Light"/>
                <a:ea typeface="Manrope Light"/>
                <a:cs typeface="Manrope Light"/>
                <a:sym typeface="Manrope Light"/>
              </a:defRPr>
            </a:lvl8pPr>
            <a:lvl9pPr indent="-292100" lvl="8" marL="4114800" algn="ctr">
              <a:spcBef>
                <a:spcPts val="800"/>
              </a:spcBef>
              <a:spcAft>
                <a:spcPts val="800"/>
              </a:spcAft>
              <a:buSzPts val="1000"/>
              <a:buFont typeface="Manrope Light"/>
              <a:buChar char="■"/>
              <a:defRPr sz="1000">
                <a:latin typeface="Manrope Light"/>
                <a:ea typeface="Manrope Light"/>
                <a:cs typeface="Manrope Light"/>
                <a:sym typeface="Manrope Light"/>
              </a:defRPr>
            </a:lvl9pPr>
          </a:lstStyle>
          <a:p/>
        </p:txBody>
      </p:sp>
      <p:sp>
        <p:nvSpPr>
          <p:cNvPr id="105" name="Google Shape;105;p2"/>
          <p:cNvSpPr txBox="1"/>
          <p:nvPr>
            <p:ph idx="3" type="title"/>
          </p:nvPr>
        </p:nvSpPr>
        <p:spPr>
          <a:xfrm rot="-555761">
            <a:off x="6594632" y="3130269"/>
            <a:ext cx="1047458" cy="301246"/>
          </a:xfrm>
          <a:prstGeom prst="rect">
            <a:avLst/>
          </a:prstGeom>
          <a:solidFill>
            <a:schemeClr val="lt2"/>
          </a:solidFill>
        </p:spPr>
        <p:txBody>
          <a:bodyPr anchorCtr="0" anchor="ctr" bIns="91425" lIns="91425" spcFirstLastPara="1" rIns="91425" wrap="square" tIns="91425">
            <a:noAutofit/>
          </a:bodyPr>
          <a:lstStyle>
            <a:lvl1pPr lvl="0" algn="ctr">
              <a:spcBef>
                <a:spcPts val="0"/>
              </a:spcBef>
              <a:spcAft>
                <a:spcPts val="0"/>
              </a:spcAft>
              <a:buSzPts val="1000"/>
              <a:buFont typeface="Manrope ExtraBold"/>
              <a:buNone/>
              <a:defRPr b="0" sz="1000">
                <a:latin typeface="Manrope ExtraBold"/>
                <a:ea typeface="Manrope ExtraBold"/>
                <a:cs typeface="Manrope ExtraBold"/>
                <a:sym typeface="Manrope ExtraBold"/>
              </a:defRPr>
            </a:lvl1pPr>
            <a:lvl2pPr lvl="1" algn="ctr">
              <a:spcBef>
                <a:spcPts val="0"/>
              </a:spcBef>
              <a:spcAft>
                <a:spcPts val="0"/>
              </a:spcAft>
              <a:buSzPts val="1300"/>
              <a:buFont typeface="Manrope ExtraBold"/>
              <a:buNone/>
              <a:defRPr sz="1300">
                <a:latin typeface="Manrope ExtraBold"/>
                <a:ea typeface="Manrope ExtraBold"/>
                <a:cs typeface="Manrope ExtraBold"/>
                <a:sym typeface="Manrope ExtraBold"/>
              </a:defRPr>
            </a:lvl2pPr>
            <a:lvl3pPr lvl="2" algn="ctr">
              <a:spcBef>
                <a:spcPts val="0"/>
              </a:spcBef>
              <a:spcAft>
                <a:spcPts val="0"/>
              </a:spcAft>
              <a:buSzPts val="1300"/>
              <a:buFont typeface="Manrope ExtraBold"/>
              <a:buNone/>
              <a:defRPr sz="1300">
                <a:latin typeface="Manrope ExtraBold"/>
                <a:ea typeface="Manrope ExtraBold"/>
                <a:cs typeface="Manrope ExtraBold"/>
                <a:sym typeface="Manrope ExtraBold"/>
              </a:defRPr>
            </a:lvl3pPr>
            <a:lvl4pPr lvl="3" algn="ctr">
              <a:spcBef>
                <a:spcPts val="0"/>
              </a:spcBef>
              <a:spcAft>
                <a:spcPts val="0"/>
              </a:spcAft>
              <a:buSzPts val="1300"/>
              <a:buFont typeface="Manrope ExtraBold"/>
              <a:buNone/>
              <a:defRPr sz="1300">
                <a:latin typeface="Manrope ExtraBold"/>
                <a:ea typeface="Manrope ExtraBold"/>
                <a:cs typeface="Manrope ExtraBold"/>
                <a:sym typeface="Manrope ExtraBold"/>
              </a:defRPr>
            </a:lvl4pPr>
            <a:lvl5pPr lvl="4" algn="ctr">
              <a:spcBef>
                <a:spcPts val="0"/>
              </a:spcBef>
              <a:spcAft>
                <a:spcPts val="0"/>
              </a:spcAft>
              <a:buSzPts val="1300"/>
              <a:buFont typeface="Manrope ExtraBold"/>
              <a:buNone/>
              <a:defRPr sz="1300">
                <a:latin typeface="Manrope ExtraBold"/>
                <a:ea typeface="Manrope ExtraBold"/>
                <a:cs typeface="Manrope ExtraBold"/>
                <a:sym typeface="Manrope ExtraBold"/>
              </a:defRPr>
            </a:lvl5pPr>
            <a:lvl6pPr lvl="5" algn="ctr">
              <a:spcBef>
                <a:spcPts val="0"/>
              </a:spcBef>
              <a:spcAft>
                <a:spcPts val="0"/>
              </a:spcAft>
              <a:buSzPts val="1300"/>
              <a:buFont typeface="Manrope ExtraBold"/>
              <a:buNone/>
              <a:defRPr sz="1300">
                <a:latin typeface="Manrope ExtraBold"/>
                <a:ea typeface="Manrope ExtraBold"/>
                <a:cs typeface="Manrope ExtraBold"/>
                <a:sym typeface="Manrope ExtraBold"/>
              </a:defRPr>
            </a:lvl6pPr>
            <a:lvl7pPr lvl="6" algn="ctr">
              <a:spcBef>
                <a:spcPts val="0"/>
              </a:spcBef>
              <a:spcAft>
                <a:spcPts val="0"/>
              </a:spcAft>
              <a:buSzPts val="1300"/>
              <a:buFont typeface="Manrope ExtraBold"/>
              <a:buNone/>
              <a:defRPr sz="1300">
                <a:latin typeface="Manrope ExtraBold"/>
                <a:ea typeface="Manrope ExtraBold"/>
                <a:cs typeface="Manrope ExtraBold"/>
                <a:sym typeface="Manrope ExtraBold"/>
              </a:defRPr>
            </a:lvl7pPr>
            <a:lvl8pPr lvl="7" algn="ctr">
              <a:spcBef>
                <a:spcPts val="0"/>
              </a:spcBef>
              <a:spcAft>
                <a:spcPts val="0"/>
              </a:spcAft>
              <a:buSzPts val="1300"/>
              <a:buFont typeface="Manrope ExtraBold"/>
              <a:buNone/>
              <a:defRPr sz="1300">
                <a:latin typeface="Manrope ExtraBold"/>
                <a:ea typeface="Manrope ExtraBold"/>
                <a:cs typeface="Manrope ExtraBold"/>
                <a:sym typeface="Manrope ExtraBold"/>
              </a:defRPr>
            </a:lvl8pPr>
            <a:lvl9pPr lvl="8" algn="ctr">
              <a:spcBef>
                <a:spcPts val="0"/>
              </a:spcBef>
              <a:spcAft>
                <a:spcPts val="0"/>
              </a:spcAft>
              <a:buSzPts val="1300"/>
              <a:buFont typeface="Manrope ExtraBold"/>
              <a:buNone/>
              <a:defRPr sz="1300">
                <a:latin typeface="Manrope ExtraBold"/>
                <a:ea typeface="Manrope ExtraBold"/>
                <a:cs typeface="Manrope ExtraBold"/>
                <a:sym typeface="Manrope ExtraBold"/>
              </a:defRPr>
            </a:lvl9pPr>
          </a:lstStyle>
          <a:p/>
        </p:txBody>
      </p:sp>
      <p:sp>
        <p:nvSpPr>
          <p:cNvPr id="106" name="Google Shape;106;p2"/>
          <p:cNvSpPr txBox="1"/>
          <p:nvPr>
            <p:ph idx="4" type="subTitle"/>
          </p:nvPr>
        </p:nvSpPr>
        <p:spPr>
          <a:xfrm rot="-503039">
            <a:off x="2206578" y="1204399"/>
            <a:ext cx="2211838" cy="438184"/>
          </a:xfrm>
          <a:prstGeom prst="rect">
            <a:avLst/>
          </a:prstGeom>
          <a:solidFill>
            <a:schemeClr val="dk2"/>
          </a:solidFill>
        </p:spPr>
        <p:txBody>
          <a:bodyPr anchorCtr="0" anchor="ctr" bIns="91425" lIns="91425" spcFirstLastPara="1" rIns="91425" wrap="square" tIns="91425">
            <a:noAutofit/>
          </a:bodyPr>
          <a:lstStyle>
            <a:lvl1pPr lvl="0" algn="ctr">
              <a:spcBef>
                <a:spcPts val="0"/>
              </a:spcBef>
              <a:spcAft>
                <a:spcPts val="0"/>
              </a:spcAft>
              <a:buSzPts val="1300"/>
              <a:buFont typeface="Manrope"/>
              <a:buNone/>
              <a:defRPr b="1" sz="1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Subtitle">
  <p:cSld name="CUSTOM_1_1_3_1">
    <p:spTree>
      <p:nvGrpSpPr>
        <p:cNvPr id="242" name="Shape 242"/>
        <p:cNvGrpSpPr/>
        <p:nvPr/>
      </p:nvGrpSpPr>
      <p:grpSpPr>
        <a:xfrm>
          <a:off x="0" y="0"/>
          <a:ext cx="0" cy="0"/>
          <a:chOff x="0" y="0"/>
          <a:chExt cx="0" cy="0"/>
        </a:xfrm>
      </p:grpSpPr>
      <p:grpSp>
        <p:nvGrpSpPr>
          <p:cNvPr id="243" name="Google Shape;243;p11"/>
          <p:cNvGrpSpPr/>
          <p:nvPr/>
        </p:nvGrpSpPr>
        <p:grpSpPr>
          <a:xfrm>
            <a:off x="392964" y="576950"/>
            <a:ext cx="8764835" cy="4114800"/>
            <a:chOff x="374175" y="576950"/>
            <a:chExt cx="8783280" cy="4114800"/>
          </a:xfrm>
        </p:grpSpPr>
        <p:cxnSp>
          <p:nvCxnSpPr>
            <p:cNvPr id="244" name="Google Shape;244;p11"/>
            <p:cNvCxnSpPr/>
            <p:nvPr/>
          </p:nvCxnSpPr>
          <p:spPr>
            <a:xfrm>
              <a:off x="374175" y="576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45" name="Google Shape;245;p11"/>
            <p:cNvCxnSpPr/>
            <p:nvPr/>
          </p:nvCxnSpPr>
          <p:spPr>
            <a:xfrm>
              <a:off x="380655" y="1110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46" name="Google Shape;246;p11"/>
            <p:cNvCxnSpPr/>
            <p:nvPr/>
          </p:nvCxnSpPr>
          <p:spPr>
            <a:xfrm>
              <a:off x="380655" y="1643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47" name="Google Shape;247;p11"/>
            <p:cNvCxnSpPr/>
            <p:nvPr/>
          </p:nvCxnSpPr>
          <p:spPr>
            <a:xfrm>
              <a:off x="380655" y="2100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48" name="Google Shape;248;p11"/>
            <p:cNvCxnSpPr/>
            <p:nvPr/>
          </p:nvCxnSpPr>
          <p:spPr>
            <a:xfrm>
              <a:off x="380655" y="2634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49" name="Google Shape;249;p11"/>
            <p:cNvCxnSpPr/>
            <p:nvPr/>
          </p:nvCxnSpPr>
          <p:spPr>
            <a:xfrm>
              <a:off x="380655" y="3167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50" name="Google Shape;250;p11"/>
            <p:cNvCxnSpPr/>
            <p:nvPr/>
          </p:nvCxnSpPr>
          <p:spPr>
            <a:xfrm>
              <a:off x="380655" y="3624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51" name="Google Shape;251;p11"/>
            <p:cNvCxnSpPr/>
            <p:nvPr/>
          </p:nvCxnSpPr>
          <p:spPr>
            <a:xfrm>
              <a:off x="380655" y="4158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252" name="Google Shape;252;p11"/>
            <p:cNvCxnSpPr/>
            <p:nvPr/>
          </p:nvCxnSpPr>
          <p:spPr>
            <a:xfrm>
              <a:off x="380655" y="4691750"/>
              <a:ext cx="8776800" cy="0"/>
            </a:xfrm>
            <a:prstGeom prst="straightConnector1">
              <a:avLst/>
            </a:prstGeom>
            <a:noFill/>
            <a:ln cap="flat" cmpd="sng" w="9525">
              <a:solidFill>
                <a:schemeClr val="accent5"/>
              </a:solidFill>
              <a:prstDash val="solid"/>
              <a:round/>
              <a:headEnd len="sm" w="sm" type="none"/>
              <a:tailEnd len="sm" w="sm" type="none"/>
            </a:ln>
          </p:spPr>
        </p:cxnSp>
      </p:grpSp>
      <p:cxnSp>
        <p:nvCxnSpPr>
          <p:cNvPr id="253" name="Google Shape;253;p11"/>
          <p:cNvCxnSpPr/>
          <p:nvPr/>
        </p:nvCxnSpPr>
        <p:spPr>
          <a:xfrm>
            <a:off x="392950" y="-20266"/>
            <a:ext cx="0" cy="5165700"/>
          </a:xfrm>
          <a:prstGeom prst="straightConnector1">
            <a:avLst/>
          </a:prstGeom>
          <a:noFill/>
          <a:ln cap="flat" cmpd="sng" w="9525">
            <a:solidFill>
              <a:schemeClr val="accent5"/>
            </a:solidFill>
            <a:prstDash val="solid"/>
            <a:round/>
            <a:headEnd len="sm" w="sm" type="none"/>
            <a:tailEnd len="sm" w="sm" type="none"/>
          </a:ln>
        </p:spPr>
      </p:cxnSp>
      <p:grpSp>
        <p:nvGrpSpPr>
          <p:cNvPr id="254" name="Google Shape;254;p11"/>
          <p:cNvGrpSpPr/>
          <p:nvPr/>
        </p:nvGrpSpPr>
        <p:grpSpPr>
          <a:xfrm>
            <a:off x="114406" y="175123"/>
            <a:ext cx="134104" cy="4750255"/>
            <a:chOff x="114406" y="175123"/>
            <a:chExt cx="134104" cy="4750255"/>
          </a:xfrm>
        </p:grpSpPr>
        <p:grpSp>
          <p:nvGrpSpPr>
            <p:cNvPr id="255" name="Google Shape;255;p11"/>
            <p:cNvGrpSpPr/>
            <p:nvPr/>
          </p:nvGrpSpPr>
          <p:grpSpPr>
            <a:xfrm>
              <a:off x="114406" y="175123"/>
              <a:ext cx="134104" cy="4334807"/>
              <a:chOff x="5432271" y="383100"/>
              <a:chExt cx="137854" cy="4456010"/>
            </a:xfrm>
          </p:grpSpPr>
          <p:grpSp>
            <p:nvGrpSpPr>
              <p:cNvPr id="256" name="Google Shape;256;p11"/>
              <p:cNvGrpSpPr/>
              <p:nvPr/>
            </p:nvGrpSpPr>
            <p:grpSpPr>
              <a:xfrm>
                <a:off x="5432271" y="383100"/>
                <a:ext cx="137854" cy="981668"/>
                <a:chOff x="5432271" y="383100"/>
                <a:chExt cx="137854" cy="981668"/>
              </a:xfrm>
            </p:grpSpPr>
            <p:sp>
              <p:nvSpPr>
                <p:cNvPr id="257" name="Google Shape;257;p11"/>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58" name="Google Shape;258;p11"/>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59" name="Google Shape;259;p11"/>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260" name="Google Shape;260;p11"/>
              <p:cNvGrpSpPr/>
              <p:nvPr/>
            </p:nvGrpSpPr>
            <p:grpSpPr>
              <a:xfrm>
                <a:off x="5432271" y="1678500"/>
                <a:ext cx="137854" cy="981668"/>
                <a:chOff x="5432271" y="383100"/>
                <a:chExt cx="137854" cy="981668"/>
              </a:xfrm>
            </p:grpSpPr>
            <p:sp>
              <p:nvSpPr>
                <p:cNvPr id="261" name="Google Shape;261;p11"/>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62" name="Google Shape;262;p11"/>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63" name="Google Shape;263;p11"/>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264" name="Google Shape;264;p11"/>
              <p:cNvGrpSpPr/>
              <p:nvPr/>
            </p:nvGrpSpPr>
            <p:grpSpPr>
              <a:xfrm>
                <a:off x="5432271" y="2973900"/>
                <a:ext cx="137854" cy="981668"/>
                <a:chOff x="5432271" y="383100"/>
                <a:chExt cx="137854" cy="981668"/>
              </a:xfrm>
            </p:grpSpPr>
            <p:sp>
              <p:nvSpPr>
                <p:cNvPr id="265" name="Google Shape;265;p11"/>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66" name="Google Shape;266;p11"/>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67" name="Google Shape;267;p11"/>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268" name="Google Shape;268;p11"/>
              <p:cNvGrpSpPr/>
              <p:nvPr/>
            </p:nvGrpSpPr>
            <p:grpSpPr>
              <a:xfrm>
                <a:off x="5432271" y="4269300"/>
                <a:ext cx="137854" cy="569810"/>
                <a:chOff x="5432271" y="383100"/>
                <a:chExt cx="137854" cy="569810"/>
              </a:xfrm>
            </p:grpSpPr>
            <p:sp>
              <p:nvSpPr>
                <p:cNvPr id="269" name="Google Shape;269;p11"/>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70" name="Google Shape;270;p11"/>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sp>
          <p:nvSpPr>
            <p:cNvPr id="271" name="Google Shape;271;p11"/>
            <p:cNvSpPr/>
            <p:nvPr/>
          </p:nvSpPr>
          <p:spPr>
            <a:xfrm>
              <a:off x="115150" y="4798178"/>
              <a:ext cx="132600" cy="127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sp>
        <p:nvSpPr>
          <p:cNvPr id="272" name="Google Shape;272;p11"/>
          <p:cNvSpPr txBox="1"/>
          <p:nvPr>
            <p:ph idx="1" type="subTitle"/>
          </p:nvPr>
        </p:nvSpPr>
        <p:spPr>
          <a:xfrm>
            <a:off x="3063300" y="413950"/>
            <a:ext cx="2445000" cy="9111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800"/>
              <a:buFont typeface="Arial"/>
              <a:buNone/>
              <a:defRPr sz="1000">
                <a:latin typeface="Manrope Medium"/>
                <a:ea typeface="Manrope Medium"/>
                <a:cs typeface="Manrope Medium"/>
                <a:sym typeface="Manrope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11"/>
          <p:cNvSpPr txBox="1"/>
          <p:nvPr>
            <p:ph type="title"/>
          </p:nvPr>
        </p:nvSpPr>
        <p:spPr>
          <a:xfrm>
            <a:off x="513300" y="419950"/>
            <a:ext cx="2641500" cy="1015800"/>
          </a:xfrm>
          <a:prstGeom prst="rect">
            <a:avLst/>
          </a:prstGeom>
        </p:spPr>
        <p:txBody>
          <a:bodyPr anchorCtr="0" anchor="ctr" bIns="91425" lIns="91425" spcFirstLastPara="1" rIns="91425" wrap="square" tIns="91425">
            <a:noAutofit/>
          </a:bodyPr>
          <a:lstStyle>
            <a:lvl1pPr lvl="0">
              <a:spcBef>
                <a:spcPts val="0"/>
              </a:spcBef>
              <a:spcAft>
                <a:spcPts val="0"/>
              </a:spcAft>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BLANK_1_1_1_1_1_1_1_1_1_1_1_1_1_1_1">
    <p:bg>
      <p:bgPr>
        <a:solidFill>
          <a:schemeClr val="lt1"/>
        </a:solidFill>
      </p:bgPr>
    </p:bg>
    <p:spTree>
      <p:nvGrpSpPr>
        <p:cNvPr id="274" name="Shape 274"/>
        <p:cNvGrpSpPr/>
        <p:nvPr/>
      </p:nvGrpSpPr>
      <p:grpSpPr>
        <a:xfrm>
          <a:off x="0" y="0"/>
          <a:ext cx="0" cy="0"/>
          <a:chOff x="0" y="0"/>
          <a:chExt cx="0" cy="0"/>
        </a:xfrm>
      </p:grpSpPr>
      <p:sp>
        <p:nvSpPr>
          <p:cNvPr id="275" name="Google Shape;275;p12"/>
          <p:cNvSpPr txBox="1"/>
          <p:nvPr>
            <p:ph idx="1" type="body"/>
          </p:nvPr>
        </p:nvSpPr>
        <p:spPr>
          <a:xfrm rot="-188853">
            <a:off x="683183" y="2219155"/>
            <a:ext cx="1890452" cy="1486342"/>
          </a:xfrm>
          <a:prstGeom prst="rect">
            <a:avLst/>
          </a:prstGeom>
        </p:spPr>
        <p:txBody>
          <a:bodyPr anchorCtr="0" anchor="t" bIns="91425" lIns="91425" spcFirstLastPara="1" rIns="91425" wrap="square" tIns="91425">
            <a:noAutofit/>
          </a:bodyPr>
          <a:lstStyle>
            <a:lvl1pPr indent="-228600" lvl="0" marL="4572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indent="-292100" lvl="1" marL="9144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indent="-292100" lvl="2" marL="13716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indent="-292100" lvl="3" marL="18288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indent="-292100" lvl="4" marL="22860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indent="-292100" lvl="5" marL="27432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indent="-292100" lvl="6" marL="32004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indent="-292100" lvl="7" marL="36576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indent="-292100" lvl="8" marL="41148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p:txBody>
      </p:sp>
      <p:grpSp>
        <p:nvGrpSpPr>
          <p:cNvPr id="276" name="Google Shape;276;p12"/>
          <p:cNvGrpSpPr/>
          <p:nvPr/>
        </p:nvGrpSpPr>
        <p:grpSpPr>
          <a:xfrm>
            <a:off x="8663938" y="3954675"/>
            <a:ext cx="502925" cy="1209925"/>
            <a:chOff x="8642600" y="3954675"/>
            <a:chExt cx="502925" cy="1209925"/>
          </a:xfrm>
        </p:grpSpPr>
        <p:sp>
          <p:nvSpPr>
            <p:cNvPr id="277" name="Google Shape;277;p12"/>
            <p:cNvSpPr/>
            <p:nvPr/>
          </p:nvSpPr>
          <p:spPr>
            <a:xfrm>
              <a:off x="8642600" y="3954675"/>
              <a:ext cx="502925" cy="1196325"/>
            </a:xfrm>
            <a:custGeom>
              <a:rect b="b" l="l" r="r" t="t"/>
              <a:pathLst>
                <a:path extrusionOk="0" h="47853" w="20117">
                  <a:moveTo>
                    <a:pt x="20117" y="0"/>
                  </a:moveTo>
                  <a:lnTo>
                    <a:pt x="20117" y="47853"/>
                  </a:lnTo>
                  <a:lnTo>
                    <a:pt x="0" y="47853"/>
                  </a:lnTo>
                  <a:close/>
                </a:path>
              </a:pathLst>
            </a:custGeom>
            <a:solidFill>
              <a:schemeClr val="dk1"/>
            </a:solidFill>
            <a:ln>
              <a:noFill/>
            </a:ln>
          </p:spPr>
        </p:sp>
        <p:cxnSp>
          <p:nvCxnSpPr>
            <p:cNvPr id="278" name="Google Shape;278;p12"/>
            <p:cNvCxnSpPr/>
            <p:nvPr/>
          </p:nvCxnSpPr>
          <p:spPr>
            <a:xfrm flipH="1">
              <a:off x="8779700" y="4349200"/>
              <a:ext cx="358200" cy="815400"/>
            </a:xfrm>
            <a:prstGeom prst="straightConnector1">
              <a:avLst/>
            </a:prstGeom>
            <a:noFill/>
            <a:ln cap="flat" cmpd="sng" w="9525">
              <a:solidFill>
                <a:schemeClr val="lt1"/>
              </a:solidFill>
              <a:prstDash val="solid"/>
              <a:round/>
              <a:headEnd len="sm" w="sm" type="none"/>
              <a:tailEnd len="sm" w="sm" type="none"/>
            </a:ln>
          </p:spPr>
        </p:cxnSp>
      </p:grpSp>
      <p:sp>
        <p:nvSpPr>
          <p:cNvPr id="279" name="Google Shape;279;p12"/>
          <p:cNvSpPr txBox="1"/>
          <p:nvPr>
            <p:ph idx="2" type="body"/>
          </p:nvPr>
        </p:nvSpPr>
        <p:spPr>
          <a:xfrm rot="124964">
            <a:off x="5014631" y="765881"/>
            <a:ext cx="1890349" cy="1486281"/>
          </a:xfrm>
          <a:prstGeom prst="rect">
            <a:avLst/>
          </a:prstGeom>
        </p:spPr>
        <p:txBody>
          <a:bodyPr anchorCtr="0" anchor="t" bIns="91425" lIns="91425" spcFirstLastPara="1" rIns="91425" wrap="square" tIns="91425">
            <a:noAutofit/>
          </a:bodyPr>
          <a:lstStyle>
            <a:lvl1pPr indent="-228600" lvl="0" marL="4572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indent="-292100" lvl="1" marL="9144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indent="-292100" lvl="2" marL="13716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indent="-292100" lvl="3" marL="18288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indent="-292100" lvl="4" marL="22860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indent="-292100" lvl="5" marL="27432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indent="-292100" lvl="6" marL="32004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indent="-292100" lvl="7" marL="36576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indent="-292100" lvl="8" marL="41148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p:txBody>
      </p:sp>
      <p:sp>
        <p:nvSpPr>
          <p:cNvPr id="280" name="Google Shape;280;p12"/>
          <p:cNvSpPr txBox="1"/>
          <p:nvPr>
            <p:ph idx="3" type="body"/>
          </p:nvPr>
        </p:nvSpPr>
        <p:spPr>
          <a:xfrm rot="351430">
            <a:off x="3021711" y="3296608"/>
            <a:ext cx="1890268" cy="1486173"/>
          </a:xfrm>
          <a:prstGeom prst="rect">
            <a:avLst/>
          </a:prstGeom>
        </p:spPr>
        <p:txBody>
          <a:bodyPr anchorCtr="0" anchor="t" bIns="91425" lIns="91425" spcFirstLastPara="1" rIns="91425" wrap="square" tIns="91425">
            <a:spAutoFit/>
          </a:bodyPr>
          <a:lstStyle>
            <a:lvl1pPr indent="-228600" lvl="0" marL="4572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indent="-292100" lvl="1" marL="9144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indent="-292100" lvl="2" marL="13716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indent="-292100" lvl="3" marL="18288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indent="-292100" lvl="4" marL="22860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indent="-292100" lvl="5" marL="27432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indent="-292100" lvl="6" marL="32004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indent="-292100" lvl="7" marL="3657600">
              <a:spcBef>
                <a:spcPts val="8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indent="-292100" lvl="8" marL="4114800">
              <a:spcBef>
                <a:spcPts val="800"/>
              </a:spcBef>
              <a:spcAft>
                <a:spcPts val="80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p:txBody>
      </p:sp>
      <p:sp>
        <p:nvSpPr>
          <p:cNvPr id="281" name="Google Shape;281;p12"/>
          <p:cNvSpPr txBox="1"/>
          <p:nvPr>
            <p:ph idx="4" type="body"/>
          </p:nvPr>
        </p:nvSpPr>
        <p:spPr>
          <a:xfrm rot="3819">
            <a:off x="6728901" y="3168092"/>
            <a:ext cx="1890601" cy="1485901"/>
          </a:xfrm>
          <a:prstGeom prst="rect">
            <a:avLst/>
          </a:prstGeom>
        </p:spPr>
        <p:txBody>
          <a:bodyPr anchorCtr="0" anchor="t" bIns="91425" lIns="91425" spcFirstLastPara="1" rIns="91425" wrap="square" tIns="91425">
            <a:noAutofit/>
          </a:bodyPr>
          <a:lstStyle>
            <a:lvl1pPr indent="-228600" lvl="0" marL="457200">
              <a:spcBef>
                <a:spcPts val="0"/>
              </a:spcBef>
              <a:spcAft>
                <a:spcPts val="0"/>
              </a:spcAft>
              <a:buClr>
                <a:schemeClr val="dk1"/>
              </a:buClr>
              <a:buSzPts val="1200"/>
              <a:buNone/>
              <a:defRPr sz="1000">
                <a:solidFill>
                  <a:schemeClr val="dk1"/>
                </a:solidFill>
                <a:latin typeface="Manrope Medium"/>
                <a:ea typeface="Manrope Medium"/>
                <a:cs typeface="Manrope Medium"/>
                <a:sym typeface="Manrope Medium"/>
              </a:defRPr>
            </a:lvl1pPr>
            <a:lvl2pPr indent="-292100" lvl="1" marL="914400">
              <a:spcBef>
                <a:spcPts val="100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2pPr>
            <a:lvl3pPr indent="-292100" lvl="2" marL="13716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3pPr>
            <a:lvl4pPr indent="-292100" lvl="3" marL="18288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4pPr>
            <a:lvl5pPr indent="-292100" lvl="4" marL="22860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5pPr>
            <a:lvl6pPr indent="-292100" lvl="5" marL="27432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6pPr>
            <a:lvl7pPr indent="-292100" lvl="6" marL="32004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7pPr>
            <a:lvl8pPr indent="-292100" lvl="7" marL="36576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8pPr>
            <a:lvl9pPr indent="-292100" lvl="8" marL="4114800">
              <a:spcBef>
                <a:spcPts val="0"/>
              </a:spcBef>
              <a:spcAft>
                <a:spcPts val="0"/>
              </a:spcAft>
              <a:buClr>
                <a:schemeClr val="dk1"/>
              </a:buClr>
              <a:buSzPts val="1000"/>
              <a:buFont typeface="Manrope Medium"/>
              <a:buChar char="■"/>
              <a:defRPr sz="1000">
                <a:solidFill>
                  <a:schemeClr val="dk1"/>
                </a:solidFill>
                <a:latin typeface="Manrope Medium"/>
                <a:ea typeface="Manrope Medium"/>
                <a:cs typeface="Manrope Medium"/>
                <a:sym typeface="Manrope Medium"/>
              </a:defRPr>
            </a:lvl9pPr>
          </a:lstStyle>
          <a:p/>
        </p:txBody>
      </p:sp>
      <p:sp>
        <p:nvSpPr>
          <p:cNvPr id="282" name="Google Shape;282;p12"/>
          <p:cNvSpPr txBox="1"/>
          <p:nvPr>
            <p:ph type="title"/>
          </p:nvPr>
        </p:nvSpPr>
        <p:spPr>
          <a:xfrm>
            <a:off x="513300" y="375350"/>
            <a:ext cx="2796300" cy="651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2400"/>
              <a:buNone/>
              <a:defRPr b="0" sz="2400">
                <a:solidFill>
                  <a:schemeClr val="dk1"/>
                </a:solidFill>
              </a:defRPr>
            </a:lvl1pPr>
            <a:lvl2pPr lvl="1">
              <a:spcBef>
                <a:spcPts val="0"/>
              </a:spcBef>
              <a:spcAft>
                <a:spcPts val="0"/>
              </a:spcAft>
              <a:buClr>
                <a:schemeClr val="lt1"/>
              </a:buClr>
              <a:buSzPts val="2400"/>
              <a:buNone/>
              <a:defRPr sz="2400"/>
            </a:lvl2pPr>
            <a:lvl3pPr lvl="2">
              <a:spcBef>
                <a:spcPts val="0"/>
              </a:spcBef>
              <a:spcAft>
                <a:spcPts val="0"/>
              </a:spcAft>
              <a:buClr>
                <a:schemeClr val="lt1"/>
              </a:buClr>
              <a:buSzPts val="2400"/>
              <a:buNone/>
              <a:defRPr sz="2400"/>
            </a:lvl3pPr>
            <a:lvl4pPr lvl="3">
              <a:spcBef>
                <a:spcPts val="0"/>
              </a:spcBef>
              <a:spcAft>
                <a:spcPts val="0"/>
              </a:spcAft>
              <a:buClr>
                <a:schemeClr val="lt1"/>
              </a:buClr>
              <a:buSzPts val="2400"/>
              <a:buNone/>
              <a:defRPr sz="2400"/>
            </a:lvl4pPr>
            <a:lvl5pPr lvl="4">
              <a:spcBef>
                <a:spcPts val="0"/>
              </a:spcBef>
              <a:spcAft>
                <a:spcPts val="0"/>
              </a:spcAft>
              <a:buClr>
                <a:schemeClr val="lt1"/>
              </a:buClr>
              <a:buSzPts val="2400"/>
              <a:buNone/>
              <a:defRPr sz="2400"/>
            </a:lvl5pPr>
            <a:lvl6pPr lvl="5">
              <a:spcBef>
                <a:spcPts val="0"/>
              </a:spcBef>
              <a:spcAft>
                <a:spcPts val="0"/>
              </a:spcAft>
              <a:buClr>
                <a:schemeClr val="lt1"/>
              </a:buClr>
              <a:buSzPts val="2400"/>
              <a:buNone/>
              <a:defRPr sz="2400"/>
            </a:lvl6pPr>
            <a:lvl7pPr lvl="6">
              <a:spcBef>
                <a:spcPts val="0"/>
              </a:spcBef>
              <a:spcAft>
                <a:spcPts val="0"/>
              </a:spcAft>
              <a:buClr>
                <a:schemeClr val="lt1"/>
              </a:buClr>
              <a:buSzPts val="2400"/>
              <a:buNone/>
              <a:defRPr sz="2400"/>
            </a:lvl7pPr>
            <a:lvl8pPr lvl="7">
              <a:spcBef>
                <a:spcPts val="0"/>
              </a:spcBef>
              <a:spcAft>
                <a:spcPts val="0"/>
              </a:spcAft>
              <a:buClr>
                <a:schemeClr val="lt1"/>
              </a:buClr>
              <a:buSzPts val="2400"/>
              <a:buNone/>
              <a:defRPr sz="2400"/>
            </a:lvl8pPr>
            <a:lvl9pPr lvl="8">
              <a:spcBef>
                <a:spcPts val="0"/>
              </a:spcBef>
              <a:spcAft>
                <a:spcPts val="0"/>
              </a:spcAft>
              <a:buClr>
                <a:schemeClr val="lt1"/>
              </a:buClr>
              <a:buSzPts val="2400"/>
              <a:buNone/>
              <a:defRPr sz="2400"/>
            </a:lvl9pPr>
          </a:lstStyle>
          <a:p/>
        </p:txBody>
      </p:sp>
      <p:sp>
        <p:nvSpPr>
          <p:cNvPr id="283" name="Google Shape;283;p12"/>
          <p:cNvSpPr txBox="1"/>
          <p:nvPr>
            <p:ph idx="5" type="subTitle"/>
          </p:nvPr>
        </p:nvSpPr>
        <p:spPr>
          <a:xfrm rot="-226014">
            <a:off x="619152" y="1527866"/>
            <a:ext cx="1890484" cy="547784"/>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p:txBody>
      </p:sp>
      <p:sp>
        <p:nvSpPr>
          <p:cNvPr id="284" name="Google Shape;284;p12"/>
          <p:cNvSpPr txBox="1"/>
          <p:nvPr>
            <p:ph idx="6" type="subTitle"/>
          </p:nvPr>
        </p:nvSpPr>
        <p:spPr>
          <a:xfrm rot="126162">
            <a:off x="5024491" y="108292"/>
            <a:ext cx="1970527" cy="549668"/>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p:txBody>
      </p:sp>
      <p:sp>
        <p:nvSpPr>
          <p:cNvPr id="285" name="Google Shape;285;p12"/>
          <p:cNvSpPr txBox="1"/>
          <p:nvPr>
            <p:ph idx="7" type="subTitle"/>
          </p:nvPr>
        </p:nvSpPr>
        <p:spPr>
          <a:xfrm rot="348762">
            <a:off x="3115150" y="2659506"/>
            <a:ext cx="1943191" cy="546097"/>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p:txBody>
      </p:sp>
      <p:sp>
        <p:nvSpPr>
          <p:cNvPr id="286" name="Google Shape;286;p12"/>
          <p:cNvSpPr txBox="1"/>
          <p:nvPr>
            <p:ph idx="8" type="subTitle"/>
          </p:nvPr>
        </p:nvSpPr>
        <p:spPr>
          <a:xfrm rot="-59757">
            <a:off x="6687978" y="2476634"/>
            <a:ext cx="1915789" cy="549684"/>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2pPr>
            <a:lvl3pPr lvl="2"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3pPr>
            <a:lvl4pPr lvl="3"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4pPr>
            <a:lvl5pPr lvl="4"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5pPr>
            <a:lvl6pPr lvl="5"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6pPr>
            <a:lvl7pPr lvl="6"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7pPr>
            <a:lvl8pPr lvl="7" algn="ctr">
              <a:lnSpc>
                <a:spcPct val="100000"/>
              </a:lnSpc>
              <a:spcBef>
                <a:spcPts val="800"/>
              </a:spcBef>
              <a:spcAft>
                <a:spcPts val="0"/>
              </a:spcAft>
              <a:buClr>
                <a:schemeClr val="dk1"/>
              </a:buClr>
              <a:buSzPts val="3000"/>
              <a:buFont typeface="Anton"/>
              <a:buNone/>
              <a:defRPr sz="3000">
                <a:solidFill>
                  <a:schemeClr val="dk1"/>
                </a:solidFill>
                <a:latin typeface="Anton"/>
                <a:ea typeface="Anton"/>
                <a:cs typeface="Anton"/>
                <a:sym typeface="Anton"/>
              </a:defRPr>
            </a:lvl8pPr>
            <a:lvl9pPr lvl="8" algn="ctr">
              <a:lnSpc>
                <a:spcPct val="100000"/>
              </a:lnSpc>
              <a:spcBef>
                <a:spcPts val="800"/>
              </a:spcBef>
              <a:spcAft>
                <a:spcPts val="800"/>
              </a:spcAft>
              <a:buClr>
                <a:schemeClr val="dk1"/>
              </a:buClr>
              <a:buSzPts val="3000"/>
              <a:buFont typeface="Anton"/>
              <a:buNone/>
              <a:defRPr sz="3000">
                <a:solidFill>
                  <a:schemeClr val="dk1"/>
                </a:solidFill>
                <a:latin typeface="Anton"/>
                <a:ea typeface="Anton"/>
                <a:cs typeface="Anton"/>
                <a:sym typeface="Anton"/>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BLANK_1_1_1_1_1_1_1_1">
    <p:bg>
      <p:bgPr>
        <a:solidFill>
          <a:schemeClr val="lt1"/>
        </a:solidFill>
      </p:bgPr>
    </p:bg>
    <p:spTree>
      <p:nvGrpSpPr>
        <p:cNvPr id="287" name="Shape 287"/>
        <p:cNvGrpSpPr/>
        <p:nvPr/>
      </p:nvGrpSpPr>
      <p:grpSpPr>
        <a:xfrm>
          <a:off x="0" y="0"/>
          <a:ext cx="0" cy="0"/>
          <a:chOff x="0" y="0"/>
          <a:chExt cx="0" cy="0"/>
        </a:xfrm>
      </p:grpSpPr>
      <p:sp>
        <p:nvSpPr>
          <p:cNvPr id="288" name="Google Shape;288;p13"/>
          <p:cNvSpPr txBox="1"/>
          <p:nvPr>
            <p:ph type="title"/>
          </p:nvPr>
        </p:nvSpPr>
        <p:spPr>
          <a:xfrm>
            <a:off x="508875" y="874875"/>
            <a:ext cx="3003300" cy="557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3000"/>
              <a:buNone/>
              <a:defRPr b="0">
                <a:solidFill>
                  <a:schemeClr val="dk1"/>
                </a:solidFill>
              </a:defRPr>
            </a:lvl1pPr>
            <a:lvl2pPr lvl="1">
              <a:lnSpc>
                <a:spcPct val="100000"/>
              </a:lnSpc>
              <a:spcBef>
                <a:spcPts val="0"/>
              </a:spcBef>
              <a:spcAft>
                <a:spcPts val="0"/>
              </a:spcAft>
              <a:buClr>
                <a:schemeClr val="dk1"/>
              </a:buClr>
              <a:buSzPts val="1400"/>
              <a:buNone/>
              <a:defRPr>
                <a:solidFill>
                  <a:schemeClr val="dk1"/>
                </a:solidFill>
              </a:defRPr>
            </a:lvl2pPr>
            <a:lvl3pPr lvl="2">
              <a:lnSpc>
                <a:spcPct val="100000"/>
              </a:lnSpc>
              <a:spcBef>
                <a:spcPts val="0"/>
              </a:spcBef>
              <a:spcAft>
                <a:spcPts val="0"/>
              </a:spcAft>
              <a:buClr>
                <a:schemeClr val="dk1"/>
              </a:buClr>
              <a:buSzPts val="1400"/>
              <a:buNone/>
              <a:defRPr>
                <a:solidFill>
                  <a:schemeClr val="dk1"/>
                </a:solidFill>
              </a:defRPr>
            </a:lvl3pPr>
            <a:lvl4pPr lvl="3">
              <a:lnSpc>
                <a:spcPct val="100000"/>
              </a:lnSpc>
              <a:spcBef>
                <a:spcPts val="0"/>
              </a:spcBef>
              <a:spcAft>
                <a:spcPts val="0"/>
              </a:spcAft>
              <a:buClr>
                <a:schemeClr val="dk1"/>
              </a:buClr>
              <a:buSzPts val="1400"/>
              <a:buNone/>
              <a:defRPr>
                <a:solidFill>
                  <a:schemeClr val="dk1"/>
                </a:solidFill>
              </a:defRPr>
            </a:lvl4pPr>
            <a:lvl5pPr lvl="4">
              <a:lnSpc>
                <a:spcPct val="100000"/>
              </a:lnSpc>
              <a:spcBef>
                <a:spcPts val="0"/>
              </a:spcBef>
              <a:spcAft>
                <a:spcPts val="0"/>
              </a:spcAft>
              <a:buClr>
                <a:schemeClr val="dk1"/>
              </a:buClr>
              <a:buSzPts val="1400"/>
              <a:buNone/>
              <a:defRPr>
                <a:solidFill>
                  <a:schemeClr val="dk1"/>
                </a:solidFill>
              </a:defRPr>
            </a:lvl5pPr>
            <a:lvl6pPr lvl="5">
              <a:lnSpc>
                <a:spcPct val="100000"/>
              </a:lnSpc>
              <a:spcBef>
                <a:spcPts val="0"/>
              </a:spcBef>
              <a:spcAft>
                <a:spcPts val="0"/>
              </a:spcAft>
              <a:buClr>
                <a:schemeClr val="dk1"/>
              </a:buClr>
              <a:buSzPts val="1400"/>
              <a:buNone/>
              <a:defRPr>
                <a:solidFill>
                  <a:schemeClr val="dk1"/>
                </a:solidFill>
              </a:defRPr>
            </a:lvl6pPr>
            <a:lvl7pPr lvl="6">
              <a:lnSpc>
                <a:spcPct val="100000"/>
              </a:lnSpc>
              <a:spcBef>
                <a:spcPts val="0"/>
              </a:spcBef>
              <a:spcAft>
                <a:spcPts val="0"/>
              </a:spcAft>
              <a:buClr>
                <a:schemeClr val="dk1"/>
              </a:buClr>
              <a:buSzPts val="1400"/>
              <a:buNone/>
              <a:defRPr>
                <a:solidFill>
                  <a:schemeClr val="dk1"/>
                </a:solidFill>
              </a:defRPr>
            </a:lvl7pPr>
            <a:lvl8pPr lvl="7">
              <a:lnSpc>
                <a:spcPct val="100000"/>
              </a:lnSpc>
              <a:spcBef>
                <a:spcPts val="0"/>
              </a:spcBef>
              <a:spcAft>
                <a:spcPts val="0"/>
              </a:spcAft>
              <a:buClr>
                <a:schemeClr val="dk1"/>
              </a:buClr>
              <a:buSzPts val="1400"/>
              <a:buNone/>
              <a:defRPr>
                <a:solidFill>
                  <a:schemeClr val="dk1"/>
                </a:solidFill>
              </a:defRPr>
            </a:lvl8pPr>
            <a:lvl9pPr lvl="8">
              <a:lnSpc>
                <a:spcPct val="100000"/>
              </a:lnSpc>
              <a:spcBef>
                <a:spcPts val="0"/>
              </a:spcBef>
              <a:spcAft>
                <a:spcPts val="0"/>
              </a:spcAft>
              <a:buClr>
                <a:schemeClr val="dk1"/>
              </a:buClr>
              <a:buSzPts val="1400"/>
              <a:buNone/>
              <a:defRPr>
                <a:solidFill>
                  <a:schemeClr val="dk1"/>
                </a:solidFill>
              </a:defRPr>
            </a:lvl9pPr>
          </a:lstStyle>
          <a:p/>
        </p:txBody>
      </p:sp>
      <p:sp>
        <p:nvSpPr>
          <p:cNvPr id="289" name="Google Shape;289;p13"/>
          <p:cNvSpPr txBox="1"/>
          <p:nvPr/>
        </p:nvSpPr>
        <p:spPr>
          <a:xfrm>
            <a:off x="5712000" y="3474850"/>
            <a:ext cx="732900" cy="366600"/>
          </a:xfrm>
          <a:prstGeom prst="rect">
            <a:avLst/>
          </a:prstGeom>
          <a:noFill/>
          <a:ln>
            <a:noFill/>
          </a:ln>
        </p:spPr>
        <p:txBody>
          <a:bodyPr anchorCtr="0" anchor="t" bIns="91425" lIns="0" spcFirstLastPara="1" rIns="91425" wrap="square" tIns="91425">
            <a:noAutofit/>
          </a:bodyPr>
          <a:lstStyle/>
          <a:p>
            <a:pPr indent="0" lvl="0" marL="0" rtl="0" algn="l">
              <a:lnSpc>
                <a:spcPct val="60000"/>
              </a:lnSpc>
              <a:spcBef>
                <a:spcPts val="0"/>
              </a:spcBef>
              <a:spcAft>
                <a:spcPts val="0"/>
              </a:spcAft>
              <a:buSzPts val="7200"/>
              <a:buNone/>
            </a:pPr>
            <a:r>
              <a:rPr lang="en" sz="7200">
                <a:solidFill>
                  <a:schemeClr val="lt1"/>
                </a:solidFill>
                <a:latin typeface="Manrope ExtraBold"/>
                <a:ea typeface="Manrope ExtraBold"/>
                <a:cs typeface="Manrope ExtraBold"/>
                <a:sym typeface="Manrope ExtraBold"/>
              </a:rPr>
              <a:t>“</a:t>
            </a:r>
            <a:endParaRPr i="1" sz="7200">
              <a:solidFill>
                <a:schemeClr val="lt1"/>
              </a:solidFill>
              <a:latin typeface="Manrope ExtraBold"/>
              <a:ea typeface="Manrope ExtraBold"/>
              <a:cs typeface="Manrope ExtraBold"/>
              <a:sym typeface="Manrope ExtraBold"/>
            </a:endParaRPr>
          </a:p>
        </p:txBody>
      </p:sp>
      <p:sp>
        <p:nvSpPr>
          <p:cNvPr id="290" name="Google Shape;290;p13"/>
          <p:cNvSpPr txBox="1"/>
          <p:nvPr>
            <p:ph idx="1" type="body"/>
          </p:nvPr>
        </p:nvSpPr>
        <p:spPr>
          <a:xfrm>
            <a:off x="508875" y="1539275"/>
            <a:ext cx="3488400" cy="11823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Clr>
                <a:schemeClr val="dk1"/>
              </a:buClr>
              <a:buSzPts val="1200"/>
              <a:buNone/>
              <a:defRPr>
                <a:solidFill>
                  <a:schemeClr val="dk1"/>
                </a:solidFill>
              </a:defRPr>
            </a:lvl1pPr>
            <a:lvl2pPr indent="-228600" lvl="1" marL="914400">
              <a:lnSpc>
                <a:spcPct val="100000"/>
              </a:lnSpc>
              <a:spcBef>
                <a:spcPts val="0"/>
              </a:spcBef>
              <a:spcAft>
                <a:spcPts val="0"/>
              </a:spcAft>
              <a:buClr>
                <a:schemeClr val="dk1"/>
              </a:buClr>
              <a:buSzPts val="1200"/>
              <a:buNone/>
              <a:defRPr>
                <a:solidFill>
                  <a:schemeClr val="dk1"/>
                </a:solidFill>
              </a:defRPr>
            </a:lvl2pPr>
            <a:lvl3pPr indent="-228600" lvl="2" marL="1371600">
              <a:lnSpc>
                <a:spcPct val="100000"/>
              </a:lnSpc>
              <a:spcBef>
                <a:spcPts val="0"/>
              </a:spcBef>
              <a:spcAft>
                <a:spcPts val="0"/>
              </a:spcAft>
              <a:buClr>
                <a:schemeClr val="dk1"/>
              </a:buClr>
              <a:buSzPts val="1200"/>
              <a:buNone/>
              <a:defRPr>
                <a:solidFill>
                  <a:schemeClr val="dk1"/>
                </a:solidFill>
              </a:defRPr>
            </a:lvl3pPr>
            <a:lvl4pPr indent="-228600" lvl="3" marL="1828800">
              <a:lnSpc>
                <a:spcPct val="100000"/>
              </a:lnSpc>
              <a:spcBef>
                <a:spcPts val="0"/>
              </a:spcBef>
              <a:spcAft>
                <a:spcPts val="0"/>
              </a:spcAft>
              <a:buClr>
                <a:schemeClr val="dk1"/>
              </a:buClr>
              <a:buSzPts val="1200"/>
              <a:buNone/>
              <a:defRPr>
                <a:solidFill>
                  <a:schemeClr val="dk1"/>
                </a:solidFill>
              </a:defRPr>
            </a:lvl4pPr>
            <a:lvl5pPr indent="-228600" lvl="4" marL="2286000">
              <a:lnSpc>
                <a:spcPct val="100000"/>
              </a:lnSpc>
              <a:spcBef>
                <a:spcPts val="0"/>
              </a:spcBef>
              <a:spcAft>
                <a:spcPts val="0"/>
              </a:spcAft>
              <a:buClr>
                <a:schemeClr val="dk1"/>
              </a:buClr>
              <a:buSzPts val="1200"/>
              <a:buNone/>
              <a:defRPr>
                <a:solidFill>
                  <a:schemeClr val="dk1"/>
                </a:solidFill>
              </a:defRPr>
            </a:lvl5pPr>
            <a:lvl6pPr indent="-228600" lvl="5" marL="2743200">
              <a:lnSpc>
                <a:spcPct val="100000"/>
              </a:lnSpc>
              <a:spcBef>
                <a:spcPts val="0"/>
              </a:spcBef>
              <a:spcAft>
                <a:spcPts val="0"/>
              </a:spcAft>
              <a:buClr>
                <a:schemeClr val="dk1"/>
              </a:buClr>
              <a:buSzPts val="1200"/>
              <a:buNone/>
              <a:defRPr>
                <a:solidFill>
                  <a:schemeClr val="dk1"/>
                </a:solidFill>
              </a:defRPr>
            </a:lvl6pPr>
            <a:lvl7pPr indent="-228600" lvl="6" marL="3200400">
              <a:lnSpc>
                <a:spcPct val="100000"/>
              </a:lnSpc>
              <a:spcBef>
                <a:spcPts val="0"/>
              </a:spcBef>
              <a:spcAft>
                <a:spcPts val="0"/>
              </a:spcAft>
              <a:buClr>
                <a:schemeClr val="dk1"/>
              </a:buClr>
              <a:buSzPts val="1200"/>
              <a:buNone/>
              <a:defRPr>
                <a:solidFill>
                  <a:schemeClr val="dk1"/>
                </a:solidFill>
              </a:defRPr>
            </a:lvl7pPr>
            <a:lvl8pPr indent="-228600" lvl="7" marL="3657600">
              <a:lnSpc>
                <a:spcPct val="100000"/>
              </a:lnSpc>
              <a:spcBef>
                <a:spcPts val="0"/>
              </a:spcBef>
              <a:spcAft>
                <a:spcPts val="0"/>
              </a:spcAft>
              <a:buClr>
                <a:schemeClr val="dk1"/>
              </a:buClr>
              <a:buSzPts val="1200"/>
              <a:buNone/>
              <a:defRPr>
                <a:solidFill>
                  <a:schemeClr val="dk1"/>
                </a:solidFill>
              </a:defRPr>
            </a:lvl8pPr>
            <a:lvl9pPr indent="-228600" lvl="8" marL="4114800">
              <a:lnSpc>
                <a:spcPct val="100000"/>
              </a:lnSpc>
              <a:spcBef>
                <a:spcPts val="0"/>
              </a:spcBef>
              <a:spcAft>
                <a:spcPts val="0"/>
              </a:spcAft>
              <a:buClr>
                <a:schemeClr val="dk1"/>
              </a:buClr>
              <a:buSzPts val="1200"/>
              <a:buNone/>
              <a:defRPr>
                <a:solidFill>
                  <a:schemeClr val="dk1"/>
                </a:solidFill>
              </a:defRPr>
            </a:lvl9pPr>
          </a:lstStyle>
          <a:p/>
        </p:txBody>
      </p:sp>
      <p:sp>
        <p:nvSpPr>
          <p:cNvPr id="291" name="Google Shape;291;p13"/>
          <p:cNvSpPr txBox="1"/>
          <p:nvPr>
            <p:ph idx="2" type="title"/>
          </p:nvPr>
        </p:nvSpPr>
        <p:spPr>
          <a:xfrm rot="-173518">
            <a:off x="5146753" y="4343806"/>
            <a:ext cx="1974114" cy="245408"/>
          </a:xfrm>
          <a:prstGeom prst="rect">
            <a:avLst/>
          </a:prstGeom>
          <a:solidFill>
            <a:schemeClr val="dk1"/>
          </a:solidFill>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1000"/>
              <a:buFont typeface="Manrope"/>
              <a:buNone/>
              <a:defRPr b="0" sz="1000">
                <a:latin typeface="Manrope"/>
                <a:ea typeface="Manrope"/>
                <a:cs typeface="Manrope"/>
                <a:sym typeface="Manrope"/>
              </a:defRPr>
            </a:lvl1pPr>
            <a:lvl2pPr lvl="1">
              <a:spcBef>
                <a:spcPts val="0"/>
              </a:spcBef>
              <a:spcAft>
                <a:spcPts val="0"/>
              </a:spcAft>
              <a:buClr>
                <a:schemeClr val="lt1"/>
              </a:buClr>
              <a:buSzPts val="1400"/>
              <a:buFont typeface="Manrope"/>
              <a:buNone/>
              <a:defRPr>
                <a:latin typeface="Manrope"/>
                <a:ea typeface="Manrope"/>
                <a:cs typeface="Manrope"/>
                <a:sym typeface="Manrope"/>
              </a:defRPr>
            </a:lvl2pPr>
            <a:lvl3pPr lvl="2">
              <a:spcBef>
                <a:spcPts val="0"/>
              </a:spcBef>
              <a:spcAft>
                <a:spcPts val="0"/>
              </a:spcAft>
              <a:buClr>
                <a:schemeClr val="lt1"/>
              </a:buClr>
              <a:buSzPts val="1400"/>
              <a:buFont typeface="Manrope"/>
              <a:buNone/>
              <a:defRPr>
                <a:latin typeface="Manrope"/>
                <a:ea typeface="Manrope"/>
                <a:cs typeface="Manrope"/>
                <a:sym typeface="Manrope"/>
              </a:defRPr>
            </a:lvl3pPr>
            <a:lvl4pPr lvl="3">
              <a:spcBef>
                <a:spcPts val="0"/>
              </a:spcBef>
              <a:spcAft>
                <a:spcPts val="0"/>
              </a:spcAft>
              <a:buClr>
                <a:schemeClr val="lt1"/>
              </a:buClr>
              <a:buSzPts val="1400"/>
              <a:buFont typeface="Manrope"/>
              <a:buNone/>
              <a:defRPr>
                <a:latin typeface="Manrope"/>
                <a:ea typeface="Manrope"/>
                <a:cs typeface="Manrope"/>
                <a:sym typeface="Manrope"/>
              </a:defRPr>
            </a:lvl4pPr>
            <a:lvl5pPr lvl="4">
              <a:spcBef>
                <a:spcPts val="0"/>
              </a:spcBef>
              <a:spcAft>
                <a:spcPts val="0"/>
              </a:spcAft>
              <a:buClr>
                <a:schemeClr val="lt1"/>
              </a:buClr>
              <a:buSzPts val="1400"/>
              <a:buFont typeface="Manrope"/>
              <a:buNone/>
              <a:defRPr>
                <a:latin typeface="Manrope"/>
                <a:ea typeface="Manrope"/>
                <a:cs typeface="Manrope"/>
                <a:sym typeface="Manrope"/>
              </a:defRPr>
            </a:lvl5pPr>
            <a:lvl6pPr lvl="5">
              <a:spcBef>
                <a:spcPts val="0"/>
              </a:spcBef>
              <a:spcAft>
                <a:spcPts val="0"/>
              </a:spcAft>
              <a:buClr>
                <a:schemeClr val="lt1"/>
              </a:buClr>
              <a:buSzPts val="1400"/>
              <a:buFont typeface="Manrope"/>
              <a:buNone/>
              <a:defRPr>
                <a:latin typeface="Manrope"/>
                <a:ea typeface="Manrope"/>
                <a:cs typeface="Manrope"/>
                <a:sym typeface="Manrope"/>
              </a:defRPr>
            </a:lvl6pPr>
            <a:lvl7pPr lvl="6">
              <a:spcBef>
                <a:spcPts val="0"/>
              </a:spcBef>
              <a:spcAft>
                <a:spcPts val="0"/>
              </a:spcAft>
              <a:buClr>
                <a:schemeClr val="lt1"/>
              </a:buClr>
              <a:buSzPts val="1400"/>
              <a:buFont typeface="Manrope"/>
              <a:buNone/>
              <a:defRPr>
                <a:latin typeface="Manrope"/>
                <a:ea typeface="Manrope"/>
                <a:cs typeface="Manrope"/>
                <a:sym typeface="Manrope"/>
              </a:defRPr>
            </a:lvl7pPr>
            <a:lvl8pPr lvl="7">
              <a:spcBef>
                <a:spcPts val="0"/>
              </a:spcBef>
              <a:spcAft>
                <a:spcPts val="0"/>
              </a:spcAft>
              <a:buClr>
                <a:schemeClr val="lt1"/>
              </a:buClr>
              <a:buSzPts val="1400"/>
              <a:buFont typeface="Manrope"/>
              <a:buNone/>
              <a:defRPr>
                <a:latin typeface="Manrope"/>
                <a:ea typeface="Manrope"/>
                <a:cs typeface="Manrope"/>
                <a:sym typeface="Manrope"/>
              </a:defRPr>
            </a:lvl8pPr>
            <a:lvl9pPr lvl="8">
              <a:spcBef>
                <a:spcPts val="0"/>
              </a:spcBef>
              <a:spcAft>
                <a:spcPts val="0"/>
              </a:spcAft>
              <a:buClr>
                <a:schemeClr val="lt1"/>
              </a:buClr>
              <a:buSzPts val="1400"/>
              <a:buFont typeface="Manrope"/>
              <a:buNone/>
              <a:defRPr>
                <a:latin typeface="Manrope"/>
                <a:ea typeface="Manrope"/>
                <a:cs typeface="Manrope"/>
                <a:sym typeface="Manrope"/>
              </a:defRPr>
            </a:lvl9pPr>
          </a:lstStyle>
          <a:p/>
        </p:txBody>
      </p:sp>
      <p:sp>
        <p:nvSpPr>
          <p:cNvPr id="292" name="Google Shape;292;p13"/>
          <p:cNvSpPr/>
          <p:nvPr/>
        </p:nvSpPr>
        <p:spPr>
          <a:xfrm>
            <a:off x="8352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93" name="Google Shape;293;p13"/>
          <p:cNvSpPr/>
          <p:nvPr/>
        </p:nvSpPr>
        <p:spPr>
          <a:xfrm>
            <a:off x="32736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94" name="Google Shape;294;p13"/>
          <p:cNvSpPr/>
          <p:nvPr/>
        </p:nvSpPr>
        <p:spPr>
          <a:xfrm>
            <a:off x="57120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95" name="Google Shape;295;p13"/>
          <p:cNvSpPr/>
          <p:nvPr/>
        </p:nvSpPr>
        <p:spPr>
          <a:xfrm>
            <a:off x="81504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cxnSp>
        <p:nvCxnSpPr>
          <p:cNvPr id="296" name="Google Shape;296;p13"/>
          <p:cNvCxnSpPr/>
          <p:nvPr/>
        </p:nvCxnSpPr>
        <p:spPr>
          <a:xfrm>
            <a:off x="0" y="457191"/>
            <a:ext cx="9140400" cy="0"/>
          </a:xfrm>
          <a:prstGeom prst="straightConnector1">
            <a:avLst/>
          </a:prstGeom>
          <a:noFill/>
          <a:ln cap="flat" cmpd="sng" w="9525">
            <a:solidFill>
              <a:schemeClr val="accent4"/>
            </a:solidFill>
            <a:prstDash val="solid"/>
            <a:round/>
            <a:headEnd len="sm" w="sm" type="none"/>
            <a:tailEnd len="sm" w="sm" type="none"/>
          </a:ln>
        </p:spPr>
      </p:cxnSp>
      <p:cxnSp>
        <p:nvCxnSpPr>
          <p:cNvPr id="297" name="Google Shape;297;p13"/>
          <p:cNvCxnSpPr/>
          <p:nvPr/>
        </p:nvCxnSpPr>
        <p:spPr>
          <a:xfrm>
            <a:off x="0" y="524791"/>
            <a:ext cx="9140400" cy="0"/>
          </a:xfrm>
          <a:prstGeom prst="straightConnector1">
            <a:avLst/>
          </a:prstGeom>
          <a:noFill/>
          <a:ln cap="flat" cmpd="sng" w="9525">
            <a:solidFill>
              <a:schemeClr val="accent4"/>
            </a:solidFill>
            <a:prstDash val="solid"/>
            <a:round/>
            <a:headEnd len="sm" w="sm" type="none"/>
            <a:tailEnd len="sm" w="sm" type="none"/>
          </a:ln>
        </p:spPr>
      </p:cxnSp>
      <p:sp>
        <p:nvSpPr>
          <p:cNvPr id="298" name="Google Shape;298;p13"/>
          <p:cNvSpPr txBox="1"/>
          <p:nvPr>
            <p:ph idx="3" type="title"/>
          </p:nvPr>
        </p:nvSpPr>
        <p:spPr>
          <a:xfrm rot="-130161">
            <a:off x="5805931" y="3651002"/>
            <a:ext cx="2662908" cy="733131"/>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000">
                <a:solidFill>
                  <a:schemeClr val="dk1"/>
                </a:solidFill>
                <a:latin typeface="Manrope"/>
                <a:ea typeface="Manrope"/>
                <a:cs typeface="Manrope"/>
                <a:sym typeface="Manrop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extLst>
    <p:ext uri="{DCECCB84-F9BA-43D5-87BE-67443E8EF086}">
      <p15:sldGuideLst>
        <p15:guide id="1" pos="32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BLANK_1_1_1_1_1_1_1_1_2">
    <p:spTree>
      <p:nvGrpSpPr>
        <p:cNvPr id="299" name="Shape 299"/>
        <p:cNvGrpSpPr/>
        <p:nvPr/>
      </p:nvGrpSpPr>
      <p:grpSpPr>
        <a:xfrm>
          <a:off x="0" y="0"/>
          <a:ext cx="0" cy="0"/>
          <a:chOff x="0" y="0"/>
          <a:chExt cx="0" cy="0"/>
        </a:xfrm>
      </p:grpSpPr>
      <p:grpSp>
        <p:nvGrpSpPr>
          <p:cNvPr id="300" name="Google Shape;300;p14"/>
          <p:cNvGrpSpPr/>
          <p:nvPr/>
        </p:nvGrpSpPr>
        <p:grpSpPr>
          <a:xfrm>
            <a:off x="0" y="-6300"/>
            <a:ext cx="9143705" cy="5150040"/>
            <a:chOff x="11751" y="-6300"/>
            <a:chExt cx="9190577" cy="5150040"/>
          </a:xfrm>
        </p:grpSpPr>
        <p:grpSp>
          <p:nvGrpSpPr>
            <p:cNvPr id="301" name="Google Shape;301;p14"/>
            <p:cNvGrpSpPr/>
            <p:nvPr/>
          </p:nvGrpSpPr>
          <p:grpSpPr>
            <a:xfrm>
              <a:off x="11751" y="-6300"/>
              <a:ext cx="4777902" cy="2703033"/>
              <a:chOff x="11750" y="-6290"/>
              <a:chExt cx="9125100" cy="5162400"/>
            </a:xfrm>
          </p:grpSpPr>
          <p:cxnSp>
            <p:nvCxnSpPr>
              <p:cNvPr id="302" name="Google Shape;302;p14"/>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3" name="Google Shape;303;p14"/>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4" name="Google Shape;304;p14"/>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5" name="Google Shape;305;p14"/>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6" name="Google Shape;306;p14"/>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7" name="Google Shape;307;p14"/>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8" name="Google Shape;308;p14"/>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09" name="Google Shape;309;p14"/>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10" name="Google Shape;310;p14"/>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11" name="Google Shape;311;p14"/>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12" name="Google Shape;312;p14"/>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13" name="Google Shape;313;p14"/>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14" name="Google Shape;314;p14"/>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15" name="Google Shape;315;p14"/>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16" name="Google Shape;316;p14"/>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17" name="Google Shape;317;p14"/>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18" name="Google Shape;318;p14"/>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19" name="Google Shape;319;p14"/>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20" name="Google Shape;320;p14"/>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21" name="Google Shape;321;p14"/>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22" name="Google Shape;322;p14"/>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23" name="Google Shape;323;p14"/>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324" name="Google Shape;324;p14"/>
            <p:cNvGrpSpPr/>
            <p:nvPr/>
          </p:nvGrpSpPr>
          <p:grpSpPr>
            <a:xfrm>
              <a:off x="11751" y="2440707"/>
              <a:ext cx="4777902" cy="2703033"/>
              <a:chOff x="11750" y="-6290"/>
              <a:chExt cx="9125100" cy="5162400"/>
            </a:xfrm>
          </p:grpSpPr>
          <p:cxnSp>
            <p:nvCxnSpPr>
              <p:cNvPr id="325" name="Google Shape;325;p14"/>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26" name="Google Shape;326;p14"/>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27" name="Google Shape;327;p14"/>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28" name="Google Shape;328;p14"/>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29" name="Google Shape;329;p14"/>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0" name="Google Shape;330;p14"/>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1" name="Google Shape;331;p14"/>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2" name="Google Shape;332;p14"/>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3" name="Google Shape;333;p14"/>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4" name="Google Shape;334;p14"/>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5" name="Google Shape;335;p14"/>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6" name="Google Shape;336;p14"/>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37" name="Google Shape;337;p14"/>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38" name="Google Shape;338;p14"/>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39" name="Google Shape;339;p14"/>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0" name="Google Shape;340;p14"/>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1" name="Google Shape;341;p14"/>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2" name="Google Shape;342;p14"/>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3" name="Google Shape;343;p14"/>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4" name="Google Shape;344;p14"/>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5" name="Google Shape;345;p14"/>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46" name="Google Shape;346;p14"/>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347" name="Google Shape;347;p14"/>
            <p:cNvGrpSpPr/>
            <p:nvPr/>
          </p:nvGrpSpPr>
          <p:grpSpPr>
            <a:xfrm>
              <a:off x="4424426" y="-6300"/>
              <a:ext cx="4777902" cy="2703033"/>
              <a:chOff x="11750" y="-6290"/>
              <a:chExt cx="9125100" cy="5162400"/>
            </a:xfrm>
          </p:grpSpPr>
          <p:cxnSp>
            <p:nvCxnSpPr>
              <p:cNvPr id="348" name="Google Shape;348;p14"/>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49" name="Google Shape;349;p14"/>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0" name="Google Shape;350;p14"/>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1" name="Google Shape;351;p14"/>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2" name="Google Shape;352;p14"/>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3" name="Google Shape;353;p14"/>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4" name="Google Shape;354;p14"/>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5" name="Google Shape;355;p14"/>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6" name="Google Shape;356;p14"/>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7" name="Google Shape;357;p14"/>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8" name="Google Shape;358;p14"/>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59" name="Google Shape;359;p14"/>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60" name="Google Shape;360;p14"/>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1" name="Google Shape;361;p14"/>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2" name="Google Shape;362;p14"/>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3" name="Google Shape;363;p14"/>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4" name="Google Shape;364;p14"/>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5" name="Google Shape;365;p14"/>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6" name="Google Shape;366;p14"/>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7" name="Google Shape;367;p14"/>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8" name="Google Shape;368;p14"/>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69" name="Google Shape;369;p14"/>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370" name="Google Shape;370;p14"/>
            <p:cNvGrpSpPr/>
            <p:nvPr/>
          </p:nvGrpSpPr>
          <p:grpSpPr>
            <a:xfrm>
              <a:off x="4424426" y="2440707"/>
              <a:ext cx="4777902" cy="2703033"/>
              <a:chOff x="11750" y="-6290"/>
              <a:chExt cx="9125100" cy="5162400"/>
            </a:xfrm>
          </p:grpSpPr>
          <p:cxnSp>
            <p:nvCxnSpPr>
              <p:cNvPr id="371" name="Google Shape;371;p14"/>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2" name="Google Shape;372;p14"/>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3" name="Google Shape;373;p14"/>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4" name="Google Shape;374;p14"/>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5" name="Google Shape;375;p14"/>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6" name="Google Shape;376;p14"/>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7" name="Google Shape;377;p14"/>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8" name="Google Shape;378;p14"/>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79" name="Google Shape;379;p14"/>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80" name="Google Shape;380;p14"/>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81" name="Google Shape;381;p14"/>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82" name="Google Shape;382;p14"/>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383" name="Google Shape;383;p14"/>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84" name="Google Shape;384;p14"/>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85" name="Google Shape;385;p14"/>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86" name="Google Shape;386;p14"/>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87" name="Google Shape;387;p14"/>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88" name="Google Shape;388;p14"/>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89" name="Google Shape;389;p14"/>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90" name="Google Shape;390;p14"/>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91" name="Google Shape;391;p14"/>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392" name="Google Shape;392;p14"/>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sp>
        <p:nvSpPr>
          <p:cNvPr id="393" name="Google Shape;393;p14"/>
          <p:cNvSpPr txBox="1"/>
          <p:nvPr>
            <p:ph type="title"/>
          </p:nvPr>
        </p:nvSpPr>
        <p:spPr>
          <a:xfrm>
            <a:off x="508875" y="874875"/>
            <a:ext cx="3003300" cy="557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3000"/>
              <a:buNone/>
              <a:defRPr b="0"/>
            </a:lvl1pPr>
            <a:lvl2pPr lvl="1">
              <a:lnSpc>
                <a:spcPct val="100000"/>
              </a:lnSpc>
              <a:spcBef>
                <a:spcPts val="0"/>
              </a:spcBef>
              <a:spcAft>
                <a:spcPts val="0"/>
              </a:spcAft>
              <a:buClr>
                <a:schemeClr val="lt1"/>
              </a:buClr>
              <a:buSzPts val="1400"/>
              <a:buNone/>
              <a:defRPr/>
            </a:lvl2pPr>
            <a:lvl3pPr lvl="2">
              <a:lnSpc>
                <a:spcPct val="100000"/>
              </a:lnSpc>
              <a:spcBef>
                <a:spcPts val="0"/>
              </a:spcBef>
              <a:spcAft>
                <a:spcPts val="0"/>
              </a:spcAft>
              <a:buClr>
                <a:schemeClr val="lt1"/>
              </a:buClr>
              <a:buSzPts val="1400"/>
              <a:buNone/>
              <a:defRPr/>
            </a:lvl3pPr>
            <a:lvl4pPr lvl="3">
              <a:lnSpc>
                <a:spcPct val="100000"/>
              </a:lnSpc>
              <a:spcBef>
                <a:spcPts val="0"/>
              </a:spcBef>
              <a:spcAft>
                <a:spcPts val="0"/>
              </a:spcAft>
              <a:buClr>
                <a:schemeClr val="lt1"/>
              </a:buClr>
              <a:buSzPts val="1400"/>
              <a:buNone/>
              <a:defRPr/>
            </a:lvl4pPr>
            <a:lvl5pPr lvl="4">
              <a:lnSpc>
                <a:spcPct val="100000"/>
              </a:lnSpc>
              <a:spcBef>
                <a:spcPts val="0"/>
              </a:spcBef>
              <a:spcAft>
                <a:spcPts val="0"/>
              </a:spcAft>
              <a:buClr>
                <a:schemeClr val="lt1"/>
              </a:buClr>
              <a:buSzPts val="1400"/>
              <a:buNone/>
              <a:defRPr/>
            </a:lvl5pPr>
            <a:lvl6pPr lvl="5">
              <a:lnSpc>
                <a:spcPct val="100000"/>
              </a:lnSpc>
              <a:spcBef>
                <a:spcPts val="0"/>
              </a:spcBef>
              <a:spcAft>
                <a:spcPts val="0"/>
              </a:spcAft>
              <a:buClr>
                <a:schemeClr val="lt1"/>
              </a:buClr>
              <a:buSzPts val="1400"/>
              <a:buNone/>
              <a:defRPr/>
            </a:lvl6pPr>
            <a:lvl7pPr lvl="6">
              <a:lnSpc>
                <a:spcPct val="100000"/>
              </a:lnSpc>
              <a:spcBef>
                <a:spcPts val="0"/>
              </a:spcBef>
              <a:spcAft>
                <a:spcPts val="0"/>
              </a:spcAft>
              <a:buClr>
                <a:schemeClr val="lt1"/>
              </a:buClr>
              <a:buSzPts val="1400"/>
              <a:buNone/>
              <a:defRPr/>
            </a:lvl7pPr>
            <a:lvl8pPr lvl="7">
              <a:lnSpc>
                <a:spcPct val="100000"/>
              </a:lnSpc>
              <a:spcBef>
                <a:spcPts val="0"/>
              </a:spcBef>
              <a:spcAft>
                <a:spcPts val="0"/>
              </a:spcAft>
              <a:buClr>
                <a:schemeClr val="lt1"/>
              </a:buClr>
              <a:buSzPts val="1400"/>
              <a:buNone/>
              <a:defRPr/>
            </a:lvl8pPr>
            <a:lvl9pPr lvl="8">
              <a:lnSpc>
                <a:spcPct val="100000"/>
              </a:lnSpc>
              <a:spcBef>
                <a:spcPts val="0"/>
              </a:spcBef>
              <a:spcAft>
                <a:spcPts val="0"/>
              </a:spcAft>
              <a:buClr>
                <a:schemeClr val="lt1"/>
              </a:buClr>
              <a:buSzPts val="1400"/>
              <a:buNone/>
              <a:defRPr/>
            </a:lvl9pPr>
          </a:lstStyle>
          <a:p/>
        </p:txBody>
      </p:sp>
      <p:sp>
        <p:nvSpPr>
          <p:cNvPr id="394" name="Google Shape;394;p14"/>
          <p:cNvSpPr txBox="1"/>
          <p:nvPr>
            <p:ph idx="1" type="body"/>
          </p:nvPr>
        </p:nvSpPr>
        <p:spPr>
          <a:xfrm>
            <a:off x="508875" y="1539275"/>
            <a:ext cx="3488400" cy="11823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200"/>
              <a:buNone/>
              <a:defRPr/>
            </a:lvl1pPr>
            <a:lvl2pPr indent="-228600" lvl="1" marL="914400">
              <a:lnSpc>
                <a:spcPct val="100000"/>
              </a:lnSpc>
              <a:spcBef>
                <a:spcPts val="0"/>
              </a:spcBef>
              <a:spcAft>
                <a:spcPts val="0"/>
              </a:spcAft>
              <a:buSzPts val="1200"/>
              <a:buNone/>
              <a:defRPr/>
            </a:lvl2pPr>
            <a:lvl3pPr indent="-228600" lvl="2" marL="1371600">
              <a:lnSpc>
                <a:spcPct val="100000"/>
              </a:lnSpc>
              <a:spcBef>
                <a:spcPts val="0"/>
              </a:spcBef>
              <a:spcAft>
                <a:spcPts val="0"/>
              </a:spcAft>
              <a:buSzPts val="1200"/>
              <a:buNone/>
              <a:defRPr/>
            </a:lvl3pPr>
            <a:lvl4pPr indent="-228600" lvl="3" marL="1828800">
              <a:lnSpc>
                <a:spcPct val="100000"/>
              </a:lnSpc>
              <a:spcBef>
                <a:spcPts val="0"/>
              </a:spcBef>
              <a:spcAft>
                <a:spcPts val="0"/>
              </a:spcAft>
              <a:buSzPts val="1200"/>
              <a:buNone/>
              <a:defRPr/>
            </a:lvl4pPr>
            <a:lvl5pPr indent="-228600" lvl="4" marL="2286000">
              <a:lnSpc>
                <a:spcPct val="100000"/>
              </a:lnSpc>
              <a:spcBef>
                <a:spcPts val="0"/>
              </a:spcBef>
              <a:spcAft>
                <a:spcPts val="0"/>
              </a:spcAft>
              <a:buSzPts val="1200"/>
              <a:buNone/>
              <a:defRPr/>
            </a:lvl5pPr>
            <a:lvl6pPr indent="-228600" lvl="5" marL="2743200">
              <a:lnSpc>
                <a:spcPct val="100000"/>
              </a:lnSpc>
              <a:spcBef>
                <a:spcPts val="0"/>
              </a:spcBef>
              <a:spcAft>
                <a:spcPts val="0"/>
              </a:spcAft>
              <a:buSzPts val="1200"/>
              <a:buNone/>
              <a:defRPr/>
            </a:lvl6pPr>
            <a:lvl7pPr indent="-228600" lvl="6" marL="3200400">
              <a:lnSpc>
                <a:spcPct val="100000"/>
              </a:lnSpc>
              <a:spcBef>
                <a:spcPts val="0"/>
              </a:spcBef>
              <a:spcAft>
                <a:spcPts val="0"/>
              </a:spcAft>
              <a:buSzPts val="1200"/>
              <a:buNone/>
              <a:defRPr/>
            </a:lvl7pPr>
            <a:lvl8pPr indent="-228600" lvl="7" marL="3657600">
              <a:lnSpc>
                <a:spcPct val="100000"/>
              </a:lnSpc>
              <a:spcBef>
                <a:spcPts val="0"/>
              </a:spcBef>
              <a:spcAft>
                <a:spcPts val="0"/>
              </a:spcAft>
              <a:buSzPts val="1200"/>
              <a:buNone/>
              <a:defRPr/>
            </a:lvl8pPr>
            <a:lvl9pPr indent="-228600" lvl="8" marL="4114800">
              <a:lnSpc>
                <a:spcPct val="100000"/>
              </a:lnSpc>
              <a:spcBef>
                <a:spcPts val="0"/>
              </a:spcBef>
              <a:spcAft>
                <a:spcPts val="0"/>
              </a:spcAft>
              <a:buSzPts val="1200"/>
              <a:buNone/>
              <a:defRPr/>
            </a:lvl9pPr>
          </a:lstStyle>
          <a:p/>
        </p:txBody>
      </p:sp>
      <p:sp>
        <p:nvSpPr>
          <p:cNvPr id="395" name="Google Shape;395;p14"/>
          <p:cNvSpPr txBox="1"/>
          <p:nvPr>
            <p:ph idx="2" type="title"/>
          </p:nvPr>
        </p:nvSpPr>
        <p:spPr>
          <a:xfrm rot="-173518">
            <a:off x="5146753" y="4388081"/>
            <a:ext cx="1974114" cy="245408"/>
          </a:xfrm>
          <a:prstGeom prst="rect">
            <a:avLst/>
          </a:prstGeom>
          <a:solidFill>
            <a:schemeClr val="accent6"/>
          </a:solidFill>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1000"/>
              <a:buNone/>
              <a:defRPr sz="10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396" name="Google Shape;396;p14"/>
          <p:cNvSpPr txBox="1"/>
          <p:nvPr>
            <p:ph idx="3" type="title"/>
          </p:nvPr>
        </p:nvSpPr>
        <p:spPr>
          <a:xfrm rot="-130161">
            <a:off x="5801505" y="3629872"/>
            <a:ext cx="2662908" cy="632256"/>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000"/>
              <a:buNone/>
              <a:defRPr sz="10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Tree>
  </p:cSld>
  <p:clrMapOvr>
    <a:masterClrMapping/>
  </p:clrMapOvr>
  <p:extLst>
    <p:ext uri="{DCECCB84-F9BA-43D5-87BE-67443E8EF086}">
      <p15:sldGuideLst>
        <p15:guide id="1" pos="325">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BLANK_1_1_1_1_1_1_1">
    <p:spTree>
      <p:nvGrpSpPr>
        <p:cNvPr id="397" name="Shape 397"/>
        <p:cNvGrpSpPr/>
        <p:nvPr/>
      </p:nvGrpSpPr>
      <p:grpSpPr>
        <a:xfrm>
          <a:off x="0" y="0"/>
          <a:ext cx="0" cy="0"/>
          <a:chOff x="0" y="0"/>
          <a:chExt cx="0" cy="0"/>
        </a:xfrm>
      </p:grpSpPr>
      <p:grpSp>
        <p:nvGrpSpPr>
          <p:cNvPr id="398" name="Google Shape;398;p15"/>
          <p:cNvGrpSpPr/>
          <p:nvPr/>
        </p:nvGrpSpPr>
        <p:grpSpPr>
          <a:xfrm>
            <a:off x="0" y="939481"/>
            <a:ext cx="9144000" cy="3964219"/>
            <a:chOff x="0" y="939481"/>
            <a:chExt cx="9144000" cy="3964219"/>
          </a:xfrm>
        </p:grpSpPr>
        <p:cxnSp>
          <p:nvCxnSpPr>
            <p:cNvPr id="399" name="Google Shape;399;p15"/>
            <p:cNvCxnSpPr/>
            <p:nvPr/>
          </p:nvCxnSpPr>
          <p:spPr>
            <a:xfrm>
              <a:off x="0" y="939481"/>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0" name="Google Shape;400;p15"/>
            <p:cNvCxnSpPr/>
            <p:nvPr/>
          </p:nvCxnSpPr>
          <p:spPr>
            <a:xfrm>
              <a:off x="0" y="28463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1" name="Google Shape;401;p15"/>
            <p:cNvCxnSpPr/>
            <p:nvPr/>
          </p:nvCxnSpPr>
          <p:spPr>
            <a:xfrm>
              <a:off x="0" y="30749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2" name="Google Shape;402;p15"/>
            <p:cNvCxnSpPr/>
            <p:nvPr/>
          </p:nvCxnSpPr>
          <p:spPr>
            <a:xfrm>
              <a:off x="0" y="33035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3" name="Google Shape;403;p15"/>
            <p:cNvCxnSpPr/>
            <p:nvPr/>
          </p:nvCxnSpPr>
          <p:spPr>
            <a:xfrm>
              <a:off x="0" y="35321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4" name="Google Shape;404;p15"/>
            <p:cNvCxnSpPr/>
            <p:nvPr/>
          </p:nvCxnSpPr>
          <p:spPr>
            <a:xfrm>
              <a:off x="0" y="37607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5" name="Google Shape;405;p15"/>
            <p:cNvCxnSpPr/>
            <p:nvPr/>
          </p:nvCxnSpPr>
          <p:spPr>
            <a:xfrm>
              <a:off x="0" y="39893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6" name="Google Shape;406;p15"/>
            <p:cNvCxnSpPr/>
            <p:nvPr/>
          </p:nvCxnSpPr>
          <p:spPr>
            <a:xfrm>
              <a:off x="0" y="42179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7" name="Google Shape;407;p15"/>
            <p:cNvCxnSpPr/>
            <p:nvPr/>
          </p:nvCxnSpPr>
          <p:spPr>
            <a:xfrm>
              <a:off x="0" y="44465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8" name="Google Shape;408;p15"/>
            <p:cNvCxnSpPr/>
            <p:nvPr/>
          </p:nvCxnSpPr>
          <p:spPr>
            <a:xfrm>
              <a:off x="0" y="46751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409" name="Google Shape;409;p15"/>
            <p:cNvCxnSpPr/>
            <p:nvPr/>
          </p:nvCxnSpPr>
          <p:spPr>
            <a:xfrm>
              <a:off x="0" y="4903700"/>
              <a:ext cx="9144000" cy="0"/>
            </a:xfrm>
            <a:prstGeom prst="straightConnector1">
              <a:avLst/>
            </a:prstGeom>
            <a:noFill/>
            <a:ln cap="flat" cmpd="sng" w="9525">
              <a:solidFill>
                <a:schemeClr val="accent5"/>
              </a:solidFill>
              <a:prstDash val="solid"/>
              <a:round/>
              <a:headEnd len="sm" w="sm" type="none"/>
              <a:tailEnd len="sm" w="sm" type="none"/>
            </a:ln>
          </p:spPr>
        </p:cxnSp>
      </p:grpSp>
      <p:sp>
        <p:nvSpPr>
          <p:cNvPr id="410" name="Google Shape;410;p15"/>
          <p:cNvSpPr/>
          <p:nvPr/>
        </p:nvSpPr>
        <p:spPr>
          <a:xfrm rot="341415">
            <a:off x="4870163" y="329972"/>
            <a:ext cx="3279862" cy="460671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nvGrpSpPr>
          <p:cNvPr id="411" name="Google Shape;411;p15"/>
          <p:cNvGrpSpPr/>
          <p:nvPr/>
        </p:nvGrpSpPr>
        <p:grpSpPr>
          <a:xfrm rot="341264">
            <a:off x="4864199" y="350512"/>
            <a:ext cx="184449" cy="4334311"/>
            <a:chOff x="5380497" y="383100"/>
            <a:chExt cx="189628" cy="4456010"/>
          </a:xfrm>
        </p:grpSpPr>
        <p:grpSp>
          <p:nvGrpSpPr>
            <p:cNvPr id="412" name="Google Shape;412;p15"/>
            <p:cNvGrpSpPr/>
            <p:nvPr/>
          </p:nvGrpSpPr>
          <p:grpSpPr>
            <a:xfrm>
              <a:off x="5380497" y="383100"/>
              <a:ext cx="189628" cy="981668"/>
              <a:chOff x="5380497" y="383100"/>
              <a:chExt cx="189628" cy="981668"/>
            </a:xfrm>
          </p:grpSpPr>
          <p:grpSp>
            <p:nvGrpSpPr>
              <p:cNvPr id="413" name="Google Shape;413;p15"/>
              <p:cNvGrpSpPr/>
              <p:nvPr/>
            </p:nvGrpSpPr>
            <p:grpSpPr>
              <a:xfrm>
                <a:off x="5380497" y="383100"/>
                <a:ext cx="187974" cy="130800"/>
                <a:chOff x="4804925" y="764100"/>
                <a:chExt cx="187974" cy="130800"/>
              </a:xfrm>
            </p:grpSpPr>
            <p:sp>
              <p:nvSpPr>
                <p:cNvPr id="414" name="Google Shape;414;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15" name="Google Shape;415;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16" name="Google Shape;416;p15"/>
              <p:cNvGrpSpPr/>
              <p:nvPr/>
            </p:nvGrpSpPr>
            <p:grpSpPr>
              <a:xfrm>
                <a:off x="5382151" y="822110"/>
                <a:ext cx="187974" cy="130800"/>
                <a:chOff x="4804925" y="764100"/>
                <a:chExt cx="187974" cy="130800"/>
              </a:xfrm>
            </p:grpSpPr>
            <p:sp>
              <p:nvSpPr>
                <p:cNvPr id="417" name="Google Shape;417;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18" name="Google Shape;418;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19" name="Google Shape;419;p15"/>
              <p:cNvGrpSpPr/>
              <p:nvPr/>
            </p:nvGrpSpPr>
            <p:grpSpPr>
              <a:xfrm>
                <a:off x="5382151" y="1233968"/>
                <a:ext cx="187974" cy="130800"/>
                <a:chOff x="4804925" y="764100"/>
                <a:chExt cx="187974" cy="130800"/>
              </a:xfrm>
            </p:grpSpPr>
            <p:sp>
              <p:nvSpPr>
                <p:cNvPr id="420" name="Google Shape;420;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21" name="Google Shape;421;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422" name="Google Shape;422;p15"/>
            <p:cNvGrpSpPr/>
            <p:nvPr/>
          </p:nvGrpSpPr>
          <p:grpSpPr>
            <a:xfrm>
              <a:off x="5380497" y="1678500"/>
              <a:ext cx="189628" cy="981668"/>
              <a:chOff x="5380497" y="383100"/>
              <a:chExt cx="189628" cy="981668"/>
            </a:xfrm>
          </p:grpSpPr>
          <p:grpSp>
            <p:nvGrpSpPr>
              <p:cNvPr id="423" name="Google Shape;423;p15"/>
              <p:cNvGrpSpPr/>
              <p:nvPr/>
            </p:nvGrpSpPr>
            <p:grpSpPr>
              <a:xfrm>
                <a:off x="5380497" y="383100"/>
                <a:ext cx="187974" cy="130800"/>
                <a:chOff x="4804925" y="764100"/>
                <a:chExt cx="187974" cy="130800"/>
              </a:xfrm>
            </p:grpSpPr>
            <p:sp>
              <p:nvSpPr>
                <p:cNvPr id="424" name="Google Shape;424;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25" name="Google Shape;425;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26" name="Google Shape;426;p15"/>
              <p:cNvGrpSpPr/>
              <p:nvPr/>
            </p:nvGrpSpPr>
            <p:grpSpPr>
              <a:xfrm>
                <a:off x="5382151" y="822110"/>
                <a:ext cx="187974" cy="130800"/>
                <a:chOff x="4804925" y="764100"/>
                <a:chExt cx="187974" cy="130800"/>
              </a:xfrm>
            </p:grpSpPr>
            <p:sp>
              <p:nvSpPr>
                <p:cNvPr id="427" name="Google Shape;427;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28" name="Google Shape;428;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29" name="Google Shape;429;p15"/>
              <p:cNvGrpSpPr/>
              <p:nvPr/>
            </p:nvGrpSpPr>
            <p:grpSpPr>
              <a:xfrm>
                <a:off x="5382151" y="1233968"/>
                <a:ext cx="187974" cy="130800"/>
                <a:chOff x="4804925" y="764100"/>
                <a:chExt cx="187974" cy="130800"/>
              </a:xfrm>
            </p:grpSpPr>
            <p:sp>
              <p:nvSpPr>
                <p:cNvPr id="430" name="Google Shape;430;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31" name="Google Shape;431;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432" name="Google Shape;432;p15"/>
            <p:cNvGrpSpPr/>
            <p:nvPr/>
          </p:nvGrpSpPr>
          <p:grpSpPr>
            <a:xfrm>
              <a:off x="5380497" y="2973900"/>
              <a:ext cx="189628" cy="981668"/>
              <a:chOff x="5380497" y="383100"/>
              <a:chExt cx="189628" cy="981668"/>
            </a:xfrm>
          </p:grpSpPr>
          <p:grpSp>
            <p:nvGrpSpPr>
              <p:cNvPr id="433" name="Google Shape;433;p15"/>
              <p:cNvGrpSpPr/>
              <p:nvPr/>
            </p:nvGrpSpPr>
            <p:grpSpPr>
              <a:xfrm>
                <a:off x="5380497" y="383100"/>
                <a:ext cx="187974" cy="130800"/>
                <a:chOff x="4804925" y="764100"/>
                <a:chExt cx="187974" cy="130800"/>
              </a:xfrm>
            </p:grpSpPr>
            <p:sp>
              <p:nvSpPr>
                <p:cNvPr id="434" name="Google Shape;434;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35" name="Google Shape;435;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36" name="Google Shape;436;p15"/>
              <p:cNvGrpSpPr/>
              <p:nvPr/>
            </p:nvGrpSpPr>
            <p:grpSpPr>
              <a:xfrm>
                <a:off x="5382151" y="822110"/>
                <a:ext cx="187974" cy="130800"/>
                <a:chOff x="4804925" y="764100"/>
                <a:chExt cx="187974" cy="130800"/>
              </a:xfrm>
            </p:grpSpPr>
            <p:sp>
              <p:nvSpPr>
                <p:cNvPr id="437" name="Google Shape;437;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38" name="Google Shape;438;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39" name="Google Shape;439;p15"/>
              <p:cNvGrpSpPr/>
              <p:nvPr/>
            </p:nvGrpSpPr>
            <p:grpSpPr>
              <a:xfrm>
                <a:off x="5382151" y="1233968"/>
                <a:ext cx="187974" cy="130800"/>
                <a:chOff x="4804925" y="764100"/>
                <a:chExt cx="187974" cy="130800"/>
              </a:xfrm>
            </p:grpSpPr>
            <p:sp>
              <p:nvSpPr>
                <p:cNvPr id="440" name="Google Shape;440;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41" name="Google Shape;441;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442" name="Google Shape;442;p15"/>
            <p:cNvGrpSpPr/>
            <p:nvPr/>
          </p:nvGrpSpPr>
          <p:grpSpPr>
            <a:xfrm>
              <a:off x="5380497" y="4269300"/>
              <a:ext cx="189628" cy="569810"/>
              <a:chOff x="5380497" y="383100"/>
              <a:chExt cx="189628" cy="569810"/>
            </a:xfrm>
          </p:grpSpPr>
          <p:grpSp>
            <p:nvGrpSpPr>
              <p:cNvPr id="443" name="Google Shape;443;p15"/>
              <p:cNvGrpSpPr/>
              <p:nvPr/>
            </p:nvGrpSpPr>
            <p:grpSpPr>
              <a:xfrm>
                <a:off x="5380497" y="383100"/>
                <a:ext cx="187974" cy="130800"/>
                <a:chOff x="4804925" y="764100"/>
                <a:chExt cx="187974" cy="130800"/>
              </a:xfrm>
            </p:grpSpPr>
            <p:sp>
              <p:nvSpPr>
                <p:cNvPr id="444" name="Google Shape;444;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45" name="Google Shape;445;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46" name="Google Shape;446;p15"/>
              <p:cNvGrpSpPr/>
              <p:nvPr/>
            </p:nvGrpSpPr>
            <p:grpSpPr>
              <a:xfrm>
                <a:off x="5382151" y="822110"/>
                <a:ext cx="187974" cy="130800"/>
                <a:chOff x="4804925" y="764100"/>
                <a:chExt cx="187974" cy="130800"/>
              </a:xfrm>
            </p:grpSpPr>
            <p:sp>
              <p:nvSpPr>
                <p:cNvPr id="447" name="Google Shape;447;p15"/>
                <p:cNvSpPr/>
                <p:nvPr/>
              </p:nvSpPr>
              <p:spPr>
                <a:xfrm>
                  <a:off x="4856699" y="764100"/>
                  <a:ext cx="136200" cy="13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48" name="Google Shape;448;p15"/>
                <p:cNvSpPr/>
                <p:nvPr/>
              </p:nvSpPr>
              <p:spPr>
                <a:xfrm>
                  <a:off x="4804925" y="811200"/>
                  <a:ext cx="61800" cy="3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sp>
        <p:nvSpPr>
          <p:cNvPr id="449" name="Google Shape;449;p15"/>
          <p:cNvSpPr/>
          <p:nvPr/>
        </p:nvSpPr>
        <p:spPr>
          <a:xfrm>
            <a:off x="5136896" y="329628"/>
            <a:ext cx="3280500" cy="4607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nvGrpSpPr>
          <p:cNvPr id="450" name="Google Shape;450;p15"/>
          <p:cNvGrpSpPr/>
          <p:nvPr/>
        </p:nvGrpSpPr>
        <p:grpSpPr>
          <a:xfrm>
            <a:off x="5137471" y="504148"/>
            <a:ext cx="184470" cy="4334807"/>
            <a:chOff x="5380497" y="383100"/>
            <a:chExt cx="189628" cy="4456010"/>
          </a:xfrm>
        </p:grpSpPr>
        <p:grpSp>
          <p:nvGrpSpPr>
            <p:cNvPr id="451" name="Google Shape;451;p15"/>
            <p:cNvGrpSpPr/>
            <p:nvPr/>
          </p:nvGrpSpPr>
          <p:grpSpPr>
            <a:xfrm>
              <a:off x="5380497" y="383100"/>
              <a:ext cx="189628" cy="981668"/>
              <a:chOff x="5380497" y="383100"/>
              <a:chExt cx="189628" cy="981668"/>
            </a:xfrm>
          </p:grpSpPr>
          <p:grpSp>
            <p:nvGrpSpPr>
              <p:cNvPr id="452" name="Google Shape;452;p15"/>
              <p:cNvGrpSpPr/>
              <p:nvPr/>
            </p:nvGrpSpPr>
            <p:grpSpPr>
              <a:xfrm>
                <a:off x="5380497" y="383100"/>
                <a:ext cx="187974" cy="130800"/>
                <a:chOff x="4804925" y="764100"/>
                <a:chExt cx="187974" cy="130800"/>
              </a:xfrm>
            </p:grpSpPr>
            <p:sp>
              <p:nvSpPr>
                <p:cNvPr id="453" name="Google Shape;453;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54" name="Google Shape;454;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55" name="Google Shape;455;p15"/>
              <p:cNvGrpSpPr/>
              <p:nvPr/>
            </p:nvGrpSpPr>
            <p:grpSpPr>
              <a:xfrm>
                <a:off x="5382151" y="822110"/>
                <a:ext cx="187974" cy="130800"/>
                <a:chOff x="4804925" y="764100"/>
                <a:chExt cx="187974" cy="130800"/>
              </a:xfrm>
            </p:grpSpPr>
            <p:sp>
              <p:nvSpPr>
                <p:cNvPr id="456" name="Google Shape;456;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57" name="Google Shape;457;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58" name="Google Shape;458;p15"/>
              <p:cNvGrpSpPr/>
              <p:nvPr/>
            </p:nvGrpSpPr>
            <p:grpSpPr>
              <a:xfrm>
                <a:off x="5382151" y="1233968"/>
                <a:ext cx="187974" cy="130800"/>
                <a:chOff x="4804925" y="764100"/>
                <a:chExt cx="187974" cy="130800"/>
              </a:xfrm>
            </p:grpSpPr>
            <p:sp>
              <p:nvSpPr>
                <p:cNvPr id="459" name="Google Shape;459;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60" name="Google Shape;460;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461" name="Google Shape;461;p15"/>
            <p:cNvGrpSpPr/>
            <p:nvPr/>
          </p:nvGrpSpPr>
          <p:grpSpPr>
            <a:xfrm>
              <a:off x="5380497" y="1678500"/>
              <a:ext cx="189628" cy="981668"/>
              <a:chOff x="5380497" y="383100"/>
              <a:chExt cx="189628" cy="981668"/>
            </a:xfrm>
          </p:grpSpPr>
          <p:grpSp>
            <p:nvGrpSpPr>
              <p:cNvPr id="462" name="Google Shape;462;p15"/>
              <p:cNvGrpSpPr/>
              <p:nvPr/>
            </p:nvGrpSpPr>
            <p:grpSpPr>
              <a:xfrm>
                <a:off x="5380497" y="383100"/>
                <a:ext cx="187974" cy="130800"/>
                <a:chOff x="4804925" y="764100"/>
                <a:chExt cx="187974" cy="130800"/>
              </a:xfrm>
            </p:grpSpPr>
            <p:sp>
              <p:nvSpPr>
                <p:cNvPr id="463" name="Google Shape;463;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64" name="Google Shape;464;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65" name="Google Shape;465;p15"/>
              <p:cNvGrpSpPr/>
              <p:nvPr/>
            </p:nvGrpSpPr>
            <p:grpSpPr>
              <a:xfrm>
                <a:off x="5382151" y="822110"/>
                <a:ext cx="187974" cy="130800"/>
                <a:chOff x="4804925" y="764100"/>
                <a:chExt cx="187974" cy="130800"/>
              </a:xfrm>
            </p:grpSpPr>
            <p:sp>
              <p:nvSpPr>
                <p:cNvPr id="466" name="Google Shape;466;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67" name="Google Shape;467;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68" name="Google Shape;468;p15"/>
              <p:cNvGrpSpPr/>
              <p:nvPr/>
            </p:nvGrpSpPr>
            <p:grpSpPr>
              <a:xfrm>
                <a:off x="5382151" y="1233968"/>
                <a:ext cx="187974" cy="130800"/>
                <a:chOff x="4804925" y="764100"/>
                <a:chExt cx="187974" cy="130800"/>
              </a:xfrm>
            </p:grpSpPr>
            <p:sp>
              <p:nvSpPr>
                <p:cNvPr id="469" name="Google Shape;469;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70" name="Google Shape;470;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471" name="Google Shape;471;p15"/>
            <p:cNvGrpSpPr/>
            <p:nvPr/>
          </p:nvGrpSpPr>
          <p:grpSpPr>
            <a:xfrm>
              <a:off x="5380497" y="2973900"/>
              <a:ext cx="189628" cy="981668"/>
              <a:chOff x="5380497" y="383100"/>
              <a:chExt cx="189628" cy="981668"/>
            </a:xfrm>
          </p:grpSpPr>
          <p:grpSp>
            <p:nvGrpSpPr>
              <p:cNvPr id="472" name="Google Shape;472;p15"/>
              <p:cNvGrpSpPr/>
              <p:nvPr/>
            </p:nvGrpSpPr>
            <p:grpSpPr>
              <a:xfrm>
                <a:off x="5380497" y="383100"/>
                <a:ext cx="187974" cy="130800"/>
                <a:chOff x="4804925" y="764100"/>
                <a:chExt cx="187974" cy="130800"/>
              </a:xfrm>
            </p:grpSpPr>
            <p:sp>
              <p:nvSpPr>
                <p:cNvPr id="473" name="Google Shape;473;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74" name="Google Shape;474;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75" name="Google Shape;475;p15"/>
              <p:cNvGrpSpPr/>
              <p:nvPr/>
            </p:nvGrpSpPr>
            <p:grpSpPr>
              <a:xfrm>
                <a:off x="5382151" y="822110"/>
                <a:ext cx="187974" cy="130800"/>
                <a:chOff x="4804925" y="764100"/>
                <a:chExt cx="187974" cy="130800"/>
              </a:xfrm>
            </p:grpSpPr>
            <p:sp>
              <p:nvSpPr>
                <p:cNvPr id="476" name="Google Shape;476;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77" name="Google Shape;477;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78" name="Google Shape;478;p15"/>
              <p:cNvGrpSpPr/>
              <p:nvPr/>
            </p:nvGrpSpPr>
            <p:grpSpPr>
              <a:xfrm>
                <a:off x="5382151" y="1233968"/>
                <a:ext cx="187974" cy="130800"/>
                <a:chOff x="4804925" y="764100"/>
                <a:chExt cx="187974" cy="130800"/>
              </a:xfrm>
            </p:grpSpPr>
            <p:sp>
              <p:nvSpPr>
                <p:cNvPr id="479" name="Google Shape;479;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80" name="Google Shape;480;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481" name="Google Shape;481;p15"/>
            <p:cNvGrpSpPr/>
            <p:nvPr/>
          </p:nvGrpSpPr>
          <p:grpSpPr>
            <a:xfrm>
              <a:off x="5380497" y="4269300"/>
              <a:ext cx="189628" cy="569810"/>
              <a:chOff x="5380497" y="383100"/>
              <a:chExt cx="189628" cy="569810"/>
            </a:xfrm>
          </p:grpSpPr>
          <p:grpSp>
            <p:nvGrpSpPr>
              <p:cNvPr id="482" name="Google Shape;482;p15"/>
              <p:cNvGrpSpPr/>
              <p:nvPr/>
            </p:nvGrpSpPr>
            <p:grpSpPr>
              <a:xfrm>
                <a:off x="5380497" y="383100"/>
                <a:ext cx="187974" cy="130800"/>
                <a:chOff x="4804925" y="764100"/>
                <a:chExt cx="187974" cy="130800"/>
              </a:xfrm>
            </p:grpSpPr>
            <p:sp>
              <p:nvSpPr>
                <p:cNvPr id="483" name="Google Shape;483;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84" name="Google Shape;484;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485" name="Google Shape;485;p15"/>
              <p:cNvGrpSpPr/>
              <p:nvPr/>
            </p:nvGrpSpPr>
            <p:grpSpPr>
              <a:xfrm>
                <a:off x="5382151" y="822110"/>
                <a:ext cx="187974" cy="130800"/>
                <a:chOff x="4804925" y="764100"/>
                <a:chExt cx="187974" cy="130800"/>
              </a:xfrm>
            </p:grpSpPr>
            <p:sp>
              <p:nvSpPr>
                <p:cNvPr id="486" name="Google Shape;486;p15"/>
                <p:cNvSpPr/>
                <p:nvPr/>
              </p:nvSpPr>
              <p:spPr>
                <a:xfrm>
                  <a:off x="4856699" y="764100"/>
                  <a:ext cx="136200" cy="130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487" name="Google Shape;487;p15"/>
                <p:cNvSpPr/>
                <p:nvPr/>
              </p:nvSpPr>
              <p:spPr>
                <a:xfrm>
                  <a:off x="4804925" y="811200"/>
                  <a:ext cx="61800" cy="3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sp>
        <p:nvSpPr>
          <p:cNvPr id="488" name="Google Shape;488;p15"/>
          <p:cNvSpPr txBox="1"/>
          <p:nvPr>
            <p:ph idx="1" type="body"/>
          </p:nvPr>
        </p:nvSpPr>
        <p:spPr>
          <a:xfrm>
            <a:off x="5586600" y="641275"/>
            <a:ext cx="2627700" cy="31194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Clr>
                <a:schemeClr val="lt1"/>
              </a:buClr>
              <a:buSzPts val="1400"/>
              <a:buChar char="●"/>
              <a:defRPr sz="1000">
                <a:latin typeface="Manrope Medium"/>
                <a:ea typeface="Manrope Medium"/>
                <a:cs typeface="Manrope Medium"/>
                <a:sym typeface="Manrope Medium"/>
              </a:defRPr>
            </a:lvl1pPr>
            <a:lvl2pPr indent="-317500" lvl="1" marL="914400">
              <a:spcBef>
                <a:spcPts val="0"/>
              </a:spcBef>
              <a:spcAft>
                <a:spcPts val="0"/>
              </a:spcAft>
              <a:buClr>
                <a:schemeClr val="lt1"/>
              </a:buClr>
              <a:buSzPts val="1400"/>
              <a:buChar char="○"/>
              <a:defRPr sz="1000">
                <a:latin typeface="Manrope Medium"/>
                <a:ea typeface="Manrope Medium"/>
                <a:cs typeface="Manrope Medium"/>
                <a:sym typeface="Manrope Medium"/>
              </a:defRPr>
            </a:lvl2pPr>
            <a:lvl3pPr indent="-317500" lvl="2" marL="1371600">
              <a:spcBef>
                <a:spcPts val="0"/>
              </a:spcBef>
              <a:spcAft>
                <a:spcPts val="0"/>
              </a:spcAft>
              <a:buClr>
                <a:schemeClr val="lt1"/>
              </a:buClr>
              <a:buSzPts val="1400"/>
              <a:buChar char="■"/>
              <a:defRPr sz="1000">
                <a:latin typeface="Manrope Medium"/>
                <a:ea typeface="Manrope Medium"/>
                <a:cs typeface="Manrope Medium"/>
                <a:sym typeface="Manrope Medium"/>
              </a:defRPr>
            </a:lvl3pPr>
            <a:lvl4pPr indent="-317500" lvl="3" marL="1828800">
              <a:spcBef>
                <a:spcPts val="0"/>
              </a:spcBef>
              <a:spcAft>
                <a:spcPts val="0"/>
              </a:spcAft>
              <a:buClr>
                <a:schemeClr val="lt1"/>
              </a:buClr>
              <a:buSzPts val="1400"/>
              <a:buChar char="●"/>
              <a:defRPr sz="1000">
                <a:latin typeface="Manrope Medium"/>
                <a:ea typeface="Manrope Medium"/>
                <a:cs typeface="Manrope Medium"/>
                <a:sym typeface="Manrope Medium"/>
              </a:defRPr>
            </a:lvl4pPr>
            <a:lvl5pPr indent="-317500" lvl="4" marL="2286000">
              <a:spcBef>
                <a:spcPts val="0"/>
              </a:spcBef>
              <a:spcAft>
                <a:spcPts val="0"/>
              </a:spcAft>
              <a:buClr>
                <a:schemeClr val="lt1"/>
              </a:buClr>
              <a:buSzPts val="1400"/>
              <a:buChar char="○"/>
              <a:defRPr sz="1000">
                <a:latin typeface="Manrope Medium"/>
                <a:ea typeface="Manrope Medium"/>
                <a:cs typeface="Manrope Medium"/>
                <a:sym typeface="Manrope Medium"/>
              </a:defRPr>
            </a:lvl5pPr>
            <a:lvl6pPr indent="-317500" lvl="5" marL="2743200">
              <a:spcBef>
                <a:spcPts val="0"/>
              </a:spcBef>
              <a:spcAft>
                <a:spcPts val="0"/>
              </a:spcAft>
              <a:buClr>
                <a:schemeClr val="lt1"/>
              </a:buClr>
              <a:buSzPts val="1400"/>
              <a:buChar char="■"/>
              <a:defRPr sz="1000">
                <a:latin typeface="Manrope Medium"/>
                <a:ea typeface="Manrope Medium"/>
                <a:cs typeface="Manrope Medium"/>
                <a:sym typeface="Manrope Medium"/>
              </a:defRPr>
            </a:lvl6pPr>
            <a:lvl7pPr indent="-317500" lvl="6" marL="3200400">
              <a:spcBef>
                <a:spcPts val="0"/>
              </a:spcBef>
              <a:spcAft>
                <a:spcPts val="0"/>
              </a:spcAft>
              <a:buClr>
                <a:schemeClr val="lt1"/>
              </a:buClr>
              <a:buSzPts val="1400"/>
              <a:buChar char="●"/>
              <a:defRPr sz="1000">
                <a:latin typeface="Manrope Medium"/>
                <a:ea typeface="Manrope Medium"/>
                <a:cs typeface="Manrope Medium"/>
                <a:sym typeface="Manrope Medium"/>
              </a:defRPr>
            </a:lvl7pPr>
            <a:lvl8pPr indent="-317500" lvl="7" marL="3657600">
              <a:spcBef>
                <a:spcPts val="0"/>
              </a:spcBef>
              <a:spcAft>
                <a:spcPts val="0"/>
              </a:spcAft>
              <a:buSzPts val="1400"/>
              <a:buChar char="○"/>
              <a:defRPr sz="1000">
                <a:latin typeface="Manrope Medium"/>
                <a:ea typeface="Manrope Medium"/>
                <a:cs typeface="Manrope Medium"/>
                <a:sym typeface="Manrope Medium"/>
              </a:defRPr>
            </a:lvl8pPr>
            <a:lvl9pPr indent="-317500" lvl="8" marL="4114800">
              <a:spcBef>
                <a:spcPts val="0"/>
              </a:spcBef>
              <a:spcAft>
                <a:spcPts val="0"/>
              </a:spcAft>
              <a:buClr>
                <a:schemeClr val="lt1"/>
              </a:buClr>
              <a:buSzPts val="1400"/>
              <a:buChar char="■"/>
              <a:defRPr sz="1000">
                <a:latin typeface="Manrope Medium"/>
                <a:ea typeface="Manrope Medium"/>
                <a:cs typeface="Manrope Medium"/>
                <a:sym typeface="Manrope Medium"/>
              </a:defRPr>
            </a:lvl9pPr>
          </a:lstStyle>
          <a:p/>
        </p:txBody>
      </p:sp>
      <p:sp>
        <p:nvSpPr>
          <p:cNvPr id="489" name="Google Shape;489;p15"/>
          <p:cNvSpPr txBox="1"/>
          <p:nvPr>
            <p:ph type="title"/>
          </p:nvPr>
        </p:nvSpPr>
        <p:spPr>
          <a:xfrm>
            <a:off x="521275" y="525800"/>
            <a:ext cx="2094900" cy="143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1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32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otes ">
  <p:cSld name="CUSTOM_2">
    <p:spTree>
      <p:nvGrpSpPr>
        <p:cNvPr id="490" name="Shape 490"/>
        <p:cNvGrpSpPr/>
        <p:nvPr/>
      </p:nvGrpSpPr>
      <p:grpSpPr>
        <a:xfrm>
          <a:off x="0" y="0"/>
          <a:ext cx="0" cy="0"/>
          <a:chOff x="0" y="0"/>
          <a:chExt cx="0" cy="0"/>
        </a:xfrm>
      </p:grpSpPr>
      <p:grpSp>
        <p:nvGrpSpPr>
          <p:cNvPr id="491" name="Google Shape;491;p16"/>
          <p:cNvGrpSpPr/>
          <p:nvPr/>
        </p:nvGrpSpPr>
        <p:grpSpPr>
          <a:xfrm>
            <a:off x="0" y="-6300"/>
            <a:ext cx="9162087" cy="5150040"/>
            <a:chOff x="11751" y="-6300"/>
            <a:chExt cx="9190577" cy="5150040"/>
          </a:xfrm>
        </p:grpSpPr>
        <p:grpSp>
          <p:nvGrpSpPr>
            <p:cNvPr id="492" name="Google Shape;492;p16"/>
            <p:cNvGrpSpPr/>
            <p:nvPr/>
          </p:nvGrpSpPr>
          <p:grpSpPr>
            <a:xfrm>
              <a:off x="11751" y="-6300"/>
              <a:ext cx="4777902" cy="2703033"/>
              <a:chOff x="11750" y="-6290"/>
              <a:chExt cx="9125100" cy="5162400"/>
            </a:xfrm>
          </p:grpSpPr>
          <p:cxnSp>
            <p:nvCxnSpPr>
              <p:cNvPr id="493" name="Google Shape;493;p16"/>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94" name="Google Shape;494;p16"/>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95" name="Google Shape;495;p16"/>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96" name="Google Shape;496;p16"/>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97" name="Google Shape;497;p16"/>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98" name="Google Shape;498;p16"/>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499" name="Google Shape;499;p16"/>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00" name="Google Shape;500;p16"/>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01" name="Google Shape;501;p16"/>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02" name="Google Shape;502;p16"/>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03" name="Google Shape;503;p16"/>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04" name="Google Shape;504;p16"/>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05" name="Google Shape;505;p16"/>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06" name="Google Shape;506;p16"/>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07" name="Google Shape;507;p16"/>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08" name="Google Shape;508;p16"/>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09" name="Google Shape;509;p16"/>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10" name="Google Shape;510;p16"/>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11" name="Google Shape;511;p16"/>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12" name="Google Shape;512;p16"/>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13" name="Google Shape;513;p16"/>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14" name="Google Shape;514;p16"/>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515" name="Google Shape;515;p16"/>
            <p:cNvGrpSpPr/>
            <p:nvPr/>
          </p:nvGrpSpPr>
          <p:grpSpPr>
            <a:xfrm>
              <a:off x="11751" y="2440707"/>
              <a:ext cx="4777902" cy="2703033"/>
              <a:chOff x="11750" y="-6290"/>
              <a:chExt cx="9125100" cy="5162400"/>
            </a:xfrm>
          </p:grpSpPr>
          <p:cxnSp>
            <p:nvCxnSpPr>
              <p:cNvPr id="516" name="Google Shape;516;p16"/>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17" name="Google Shape;517;p16"/>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18" name="Google Shape;518;p16"/>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19" name="Google Shape;519;p16"/>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0" name="Google Shape;520;p16"/>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1" name="Google Shape;521;p16"/>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2" name="Google Shape;522;p16"/>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3" name="Google Shape;523;p16"/>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4" name="Google Shape;524;p16"/>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5" name="Google Shape;525;p16"/>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6" name="Google Shape;526;p16"/>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7" name="Google Shape;527;p16"/>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28" name="Google Shape;528;p16"/>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29" name="Google Shape;529;p16"/>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0" name="Google Shape;530;p16"/>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1" name="Google Shape;531;p16"/>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2" name="Google Shape;532;p16"/>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3" name="Google Shape;533;p16"/>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4" name="Google Shape;534;p16"/>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5" name="Google Shape;535;p16"/>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6" name="Google Shape;536;p16"/>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37" name="Google Shape;537;p16"/>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538" name="Google Shape;538;p16"/>
            <p:cNvGrpSpPr/>
            <p:nvPr/>
          </p:nvGrpSpPr>
          <p:grpSpPr>
            <a:xfrm>
              <a:off x="4424426" y="-6300"/>
              <a:ext cx="4777902" cy="2703033"/>
              <a:chOff x="11750" y="-6290"/>
              <a:chExt cx="9125100" cy="5162400"/>
            </a:xfrm>
          </p:grpSpPr>
          <p:cxnSp>
            <p:nvCxnSpPr>
              <p:cNvPr id="539" name="Google Shape;539;p16"/>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0" name="Google Shape;540;p16"/>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1" name="Google Shape;541;p16"/>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2" name="Google Shape;542;p16"/>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3" name="Google Shape;543;p16"/>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4" name="Google Shape;544;p16"/>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5" name="Google Shape;545;p16"/>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6" name="Google Shape;546;p16"/>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7" name="Google Shape;547;p16"/>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8" name="Google Shape;548;p16"/>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49" name="Google Shape;549;p16"/>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50" name="Google Shape;550;p16"/>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51" name="Google Shape;551;p16"/>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2" name="Google Shape;552;p16"/>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3" name="Google Shape;553;p16"/>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4" name="Google Shape;554;p16"/>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5" name="Google Shape;555;p16"/>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6" name="Google Shape;556;p16"/>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7" name="Google Shape;557;p16"/>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8" name="Google Shape;558;p16"/>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59" name="Google Shape;559;p16"/>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60" name="Google Shape;560;p16"/>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nvGrpSpPr>
            <p:cNvPr id="561" name="Google Shape;561;p16"/>
            <p:cNvGrpSpPr/>
            <p:nvPr/>
          </p:nvGrpSpPr>
          <p:grpSpPr>
            <a:xfrm>
              <a:off x="4424426" y="2440707"/>
              <a:ext cx="4777902" cy="2703033"/>
              <a:chOff x="11750" y="-6290"/>
              <a:chExt cx="9125100" cy="5162400"/>
            </a:xfrm>
          </p:grpSpPr>
          <p:cxnSp>
            <p:nvCxnSpPr>
              <p:cNvPr id="562" name="Google Shape;562;p16"/>
              <p:cNvCxnSpPr/>
              <p:nvPr/>
            </p:nvCxnSpPr>
            <p:spPr>
              <a:xfrm>
                <a:off x="7055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3" name="Google Shape;563;p16"/>
              <p:cNvCxnSpPr/>
              <p:nvPr/>
            </p:nvCxnSpPr>
            <p:spPr>
              <a:xfrm>
                <a:off x="13993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4" name="Google Shape;564;p16"/>
              <p:cNvCxnSpPr/>
              <p:nvPr/>
            </p:nvCxnSpPr>
            <p:spPr>
              <a:xfrm>
                <a:off x="21049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5" name="Google Shape;565;p16"/>
              <p:cNvCxnSpPr/>
              <p:nvPr/>
            </p:nvCxnSpPr>
            <p:spPr>
              <a:xfrm>
                <a:off x="2813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6" name="Google Shape;566;p16"/>
              <p:cNvCxnSpPr/>
              <p:nvPr/>
            </p:nvCxnSpPr>
            <p:spPr>
              <a:xfrm>
                <a:off x="3507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7" name="Google Shape;567;p16"/>
              <p:cNvCxnSpPr/>
              <p:nvPr/>
            </p:nvCxnSpPr>
            <p:spPr>
              <a:xfrm>
                <a:off x="4212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8" name="Google Shape;568;p16"/>
              <p:cNvCxnSpPr/>
              <p:nvPr/>
            </p:nvCxnSpPr>
            <p:spPr>
              <a:xfrm>
                <a:off x="49214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69" name="Google Shape;569;p16"/>
              <p:cNvCxnSpPr/>
              <p:nvPr/>
            </p:nvCxnSpPr>
            <p:spPr>
              <a:xfrm>
                <a:off x="561521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70" name="Google Shape;570;p16"/>
              <p:cNvCxnSpPr/>
              <p:nvPr/>
            </p:nvCxnSpPr>
            <p:spPr>
              <a:xfrm>
                <a:off x="6320766"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71" name="Google Shape;571;p16"/>
              <p:cNvCxnSpPr/>
              <p:nvPr/>
            </p:nvCxnSpPr>
            <p:spPr>
              <a:xfrm>
                <a:off x="70394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72" name="Google Shape;572;p16"/>
              <p:cNvCxnSpPr/>
              <p:nvPr/>
            </p:nvCxnSpPr>
            <p:spPr>
              <a:xfrm>
                <a:off x="773329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73" name="Google Shape;573;p16"/>
              <p:cNvCxnSpPr/>
              <p:nvPr/>
            </p:nvCxnSpPr>
            <p:spPr>
              <a:xfrm>
                <a:off x="8438841" y="-6290"/>
                <a:ext cx="0" cy="5162400"/>
              </a:xfrm>
              <a:prstGeom prst="straightConnector1">
                <a:avLst/>
              </a:prstGeom>
              <a:noFill/>
              <a:ln cap="flat" cmpd="sng" w="9525">
                <a:solidFill>
                  <a:schemeClr val="accent5"/>
                </a:solidFill>
                <a:prstDash val="solid"/>
                <a:round/>
                <a:headEnd len="sm" w="sm" type="none"/>
                <a:tailEnd len="sm" w="sm" type="none"/>
              </a:ln>
            </p:spPr>
          </p:cxnSp>
          <p:cxnSp>
            <p:nvCxnSpPr>
              <p:cNvPr id="574" name="Google Shape;574;p16"/>
              <p:cNvCxnSpPr/>
              <p:nvPr/>
            </p:nvCxnSpPr>
            <p:spPr>
              <a:xfrm>
                <a:off x="11750" y="482125"/>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75" name="Google Shape;575;p16"/>
              <p:cNvCxnSpPr/>
              <p:nvPr/>
            </p:nvCxnSpPr>
            <p:spPr>
              <a:xfrm>
                <a:off x="11750" y="935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76" name="Google Shape;576;p16"/>
              <p:cNvCxnSpPr/>
              <p:nvPr/>
            </p:nvCxnSpPr>
            <p:spPr>
              <a:xfrm>
                <a:off x="11750" y="14028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77" name="Google Shape;577;p16"/>
              <p:cNvCxnSpPr/>
              <p:nvPr/>
            </p:nvCxnSpPr>
            <p:spPr>
              <a:xfrm>
                <a:off x="11750" y="1870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78" name="Google Shape;578;p16"/>
              <p:cNvCxnSpPr/>
              <p:nvPr/>
            </p:nvCxnSpPr>
            <p:spPr>
              <a:xfrm>
                <a:off x="11750" y="23380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79" name="Google Shape;579;p16"/>
              <p:cNvCxnSpPr/>
              <p:nvPr/>
            </p:nvCxnSpPr>
            <p:spPr>
              <a:xfrm>
                <a:off x="11750" y="28056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80" name="Google Shape;580;p16"/>
              <p:cNvCxnSpPr/>
              <p:nvPr/>
            </p:nvCxnSpPr>
            <p:spPr>
              <a:xfrm>
                <a:off x="11750" y="32732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81" name="Google Shape;581;p16"/>
              <p:cNvCxnSpPr/>
              <p:nvPr/>
            </p:nvCxnSpPr>
            <p:spPr>
              <a:xfrm>
                <a:off x="11750" y="374795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82" name="Google Shape;582;p16"/>
              <p:cNvCxnSpPr/>
              <p:nvPr/>
            </p:nvCxnSpPr>
            <p:spPr>
              <a:xfrm>
                <a:off x="11750" y="4208400"/>
                <a:ext cx="9125100" cy="0"/>
              </a:xfrm>
              <a:prstGeom prst="straightConnector1">
                <a:avLst/>
              </a:prstGeom>
              <a:noFill/>
              <a:ln cap="flat" cmpd="sng" w="9525">
                <a:solidFill>
                  <a:schemeClr val="accent5"/>
                </a:solidFill>
                <a:prstDash val="solid"/>
                <a:round/>
                <a:headEnd len="sm" w="sm" type="none"/>
                <a:tailEnd len="sm" w="sm" type="none"/>
              </a:ln>
            </p:spPr>
          </p:cxnSp>
          <p:cxnSp>
            <p:nvCxnSpPr>
              <p:cNvPr id="583" name="Google Shape;583;p16"/>
              <p:cNvCxnSpPr/>
              <p:nvPr/>
            </p:nvCxnSpPr>
            <p:spPr>
              <a:xfrm>
                <a:off x="11750" y="4668850"/>
                <a:ext cx="9125100" cy="0"/>
              </a:xfrm>
              <a:prstGeom prst="straightConnector1">
                <a:avLst/>
              </a:prstGeom>
              <a:noFill/>
              <a:ln cap="flat" cmpd="sng" w="9525">
                <a:solidFill>
                  <a:schemeClr val="accent5"/>
                </a:solidFill>
                <a:prstDash val="solid"/>
                <a:round/>
                <a:headEnd len="sm" w="sm" type="none"/>
                <a:tailEnd len="sm" w="sm" type="none"/>
              </a:ln>
            </p:spPr>
          </p:cxnSp>
        </p:grpSp>
      </p:grpSp>
      <p:sp>
        <p:nvSpPr>
          <p:cNvPr id="584" name="Google Shape;584;p16"/>
          <p:cNvSpPr txBox="1"/>
          <p:nvPr>
            <p:ph type="title"/>
          </p:nvPr>
        </p:nvSpPr>
        <p:spPr>
          <a:xfrm>
            <a:off x="532800" y="1269600"/>
            <a:ext cx="2618400" cy="472800"/>
          </a:xfrm>
          <a:prstGeom prst="rect">
            <a:avLst/>
          </a:prstGeom>
        </p:spPr>
        <p:txBody>
          <a:bodyPr anchorCtr="0" anchor="ctr" bIns="91425" lIns="182875" spcFirstLastPara="1" rIns="91425" wrap="square" tIns="91425">
            <a:noAutofit/>
          </a:bodyPr>
          <a:lstStyle>
            <a:lvl1pPr lvl="0" algn="ctr">
              <a:lnSpc>
                <a:spcPct val="100000"/>
              </a:lnSpc>
              <a:spcBef>
                <a:spcPts val="0"/>
              </a:spcBef>
              <a:spcAft>
                <a:spcPts val="0"/>
              </a:spcAft>
              <a:buClr>
                <a:schemeClr val="lt1"/>
              </a:buClr>
              <a:buSzPts val="1300"/>
              <a:buNone/>
              <a:defRPr b="0" sz="1900"/>
            </a:lvl1pPr>
            <a:lvl2pPr lvl="1">
              <a:spcBef>
                <a:spcPts val="100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585" name="Google Shape;585;p16"/>
          <p:cNvSpPr txBox="1"/>
          <p:nvPr>
            <p:ph idx="1" type="subTitle"/>
          </p:nvPr>
        </p:nvSpPr>
        <p:spPr>
          <a:xfrm>
            <a:off x="520800" y="1711450"/>
            <a:ext cx="2642400" cy="1240500"/>
          </a:xfrm>
          <a:prstGeom prst="rect">
            <a:avLst/>
          </a:prstGeom>
        </p:spPr>
        <p:txBody>
          <a:bodyPr anchorCtr="0" anchor="ctr" bIns="91425" lIns="182875" spcFirstLastPara="1" rIns="91425" wrap="square" tIns="91425">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6" name="Google Shape;586;p16"/>
          <p:cNvSpPr txBox="1"/>
          <p:nvPr>
            <p:ph idx="2" type="subTitle"/>
          </p:nvPr>
        </p:nvSpPr>
        <p:spPr>
          <a:xfrm>
            <a:off x="531875" y="2928325"/>
            <a:ext cx="2618400" cy="395100"/>
          </a:xfrm>
          <a:prstGeom prst="rect">
            <a:avLst/>
          </a:prstGeom>
        </p:spPr>
        <p:txBody>
          <a:bodyPr anchorCtr="0" anchor="t" bIns="91425" lIns="182875" spcFirstLastPara="1" rIns="91425" wrap="square" tIns="91425">
            <a:noAutofit/>
          </a:bodyPr>
          <a:lstStyle>
            <a:lvl1pPr lvl="0">
              <a:lnSpc>
                <a:spcPct val="100000"/>
              </a:lnSpc>
              <a:spcBef>
                <a:spcPts val="0"/>
              </a:spcBef>
              <a:spcAft>
                <a:spcPts val="0"/>
              </a:spcAft>
              <a:buSzPts val="1200"/>
              <a:buNone/>
              <a:defRPr b="1" sz="1000"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6"/>
          <p:cNvSpPr txBox="1"/>
          <p:nvPr>
            <p:ph idx="3" type="title"/>
          </p:nvPr>
        </p:nvSpPr>
        <p:spPr>
          <a:xfrm rot="139861">
            <a:off x="3291201" y="1217875"/>
            <a:ext cx="2618467" cy="472890"/>
          </a:xfrm>
          <a:prstGeom prst="rect">
            <a:avLst/>
          </a:prstGeom>
        </p:spPr>
        <p:txBody>
          <a:bodyPr anchorCtr="0" anchor="ctr" bIns="91425" lIns="182875" spcFirstLastPara="1" rIns="91425" wrap="square" tIns="91425">
            <a:spAutoFit/>
          </a:bodyPr>
          <a:lstStyle>
            <a:lvl1pPr lvl="0" algn="ctr">
              <a:lnSpc>
                <a:spcPct val="100000"/>
              </a:lnSpc>
              <a:spcBef>
                <a:spcPts val="0"/>
              </a:spcBef>
              <a:spcAft>
                <a:spcPts val="0"/>
              </a:spcAft>
              <a:buClr>
                <a:schemeClr val="lt1"/>
              </a:buClr>
              <a:buSzPts val="1900"/>
              <a:buNone/>
              <a:defRPr b="0" sz="1900"/>
            </a:lvl1pPr>
            <a:lvl2pPr lvl="1">
              <a:spcBef>
                <a:spcPts val="100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588" name="Google Shape;588;p16"/>
          <p:cNvSpPr txBox="1"/>
          <p:nvPr>
            <p:ph idx="4" type="subTitle"/>
          </p:nvPr>
        </p:nvSpPr>
        <p:spPr>
          <a:xfrm rot="139761">
            <a:off x="3245632" y="1659003"/>
            <a:ext cx="2642483" cy="1240624"/>
          </a:xfrm>
          <a:prstGeom prst="rect">
            <a:avLst/>
          </a:prstGeom>
        </p:spPr>
        <p:txBody>
          <a:bodyPr anchorCtr="0" anchor="ctr" bIns="91425" lIns="182875" spcFirstLastPara="1" rIns="91425" wrap="square" tIns="91425">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9" name="Google Shape;589;p16"/>
          <p:cNvSpPr txBox="1"/>
          <p:nvPr>
            <p:ph idx="5" type="subTitle"/>
          </p:nvPr>
        </p:nvSpPr>
        <p:spPr>
          <a:xfrm rot="139861">
            <a:off x="3224189" y="2875212"/>
            <a:ext cx="2618467" cy="395132"/>
          </a:xfrm>
          <a:prstGeom prst="rect">
            <a:avLst/>
          </a:prstGeom>
        </p:spPr>
        <p:txBody>
          <a:bodyPr anchorCtr="0" anchor="t" bIns="91425" lIns="182875" spcFirstLastPara="1" rIns="91425" wrap="square" tIns="91425">
            <a:noAutofit/>
          </a:bodyPr>
          <a:lstStyle>
            <a:lvl1pPr lvl="0">
              <a:lnSpc>
                <a:spcPct val="100000"/>
              </a:lnSpc>
              <a:spcBef>
                <a:spcPts val="0"/>
              </a:spcBef>
              <a:spcAft>
                <a:spcPts val="0"/>
              </a:spcAft>
              <a:buSzPts val="1200"/>
              <a:buNone/>
              <a:defRPr b="1" sz="1000"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0" name="Google Shape;590;p16"/>
          <p:cNvSpPr txBox="1"/>
          <p:nvPr>
            <p:ph idx="6" type="title"/>
          </p:nvPr>
        </p:nvSpPr>
        <p:spPr>
          <a:xfrm>
            <a:off x="5994100" y="1252413"/>
            <a:ext cx="2618400" cy="472800"/>
          </a:xfrm>
          <a:prstGeom prst="rect">
            <a:avLst/>
          </a:prstGeom>
        </p:spPr>
        <p:txBody>
          <a:bodyPr anchorCtr="0" anchor="ctr" bIns="91425" lIns="182875" spcFirstLastPara="1" rIns="91425" wrap="square" tIns="91425">
            <a:noAutofit/>
          </a:bodyPr>
          <a:lstStyle>
            <a:lvl1pPr lvl="0" algn="ctr">
              <a:lnSpc>
                <a:spcPct val="100000"/>
              </a:lnSpc>
              <a:spcBef>
                <a:spcPts val="0"/>
              </a:spcBef>
              <a:spcAft>
                <a:spcPts val="0"/>
              </a:spcAft>
              <a:buClr>
                <a:schemeClr val="lt1"/>
              </a:buClr>
              <a:buSzPts val="1900"/>
              <a:buNone/>
              <a:defRPr b="0" sz="1900"/>
            </a:lvl1pPr>
            <a:lvl2pPr lvl="1">
              <a:spcBef>
                <a:spcPts val="100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591" name="Google Shape;591;p16"/>
          <p:cNvSpPr txBox="1"/>
          <p:nvPr>
            <p:ph idx="7" type="subTitle"/>
          </p:nvPr>
        </p:nvSpPr>
        <p:spPr>
          <a:xfrm>
            <a:off x="5982100" y="1694263"/>
            <a:ext cx="2642400" cy="1240500"/>
          </a:xfrm>
          <a:prstGeom prst="rect">
            <a:avLst/>
          </a:prstGeom>
        </p:spPr>
        <p:txBody>
          <a:bodyPr anchorCtr="0" anchor="ctr" bIns="91425" lIns="182875" spcFirstLastPara="1" rIns="91425" wrap="square" tIns="91425">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2" name="Google Shape;592;p16"/>
          <p:cNvSpPr txBox="1"/>
          <p:nvPr>
            <p:ph idx="8" type="subTitle"/>
          </p:nvPr>
        </p:nvSpPr>
        <p:spPr>
          <a:xfrm>
            <a:off x="5993175" y="2911138"/>
            <a:ext cx="2618400" cy="395100"/>
          </a:xfrm>
          <a:prstGeom prst="rect">
            <a:avLst/>
          </a:prstGeom>
        </p:spPr>
        <p:txBody>
          <a:bodyPr anchorCtr="0" anchor="t" bIns="91425" lIns="182875" spcFirstLastPara="1" rIns="91425" wrap="square" tIns="91425">
            <a:noAutofit/>
          </a:bodyPr>
          <a:lstStyle>
            <a:lvl1pPr lvl="0">
              <a:lnSpc>
                <a:spcPct val="100000"/>
              </a:lnSpc>
              <a:spcBef>
                <a:spcPts val="0"/>
              </a:spcBef>
              <a:spcAft>
                <a:spcPts val="0"/>
              </a:spcAft>
              <a:buSzPts val="1200"/>
              <a:buNone/>
              <a:defRPr b="1" sz="1000"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p16"/>
          <p:cNvSpPr txBox="1"/>
          <p:nvPr>
            <p:ph idx="9" type="subTitle"/>
          </p:nvPr>
        </p:nvSpPr>
        <p:spPr>
          <a:xfrm>
            <a:off x="3254000" y="3461675"/>
            <a:ext cx="2529300" cy="935100"/>
          </a:xfrm>
          <a:prstGeom prst="rect">
            <a:avLst/>
          </a:prstGeom>
        </p:spPr>
        <p:txBody>
          <a:bodyPr anchorCtr="0" anchor="ctr" bIns="91425" lIns="182875" spcFirstLastPara="1" rIns="91425" wrap="square" tIns="0">
            <a:noAutofit/>
          </a:bodyPr>
          <a:lstStyle>
            <a:lvl1pPr lvl="0">
              <a:lnSpc>
                <a:spcPct val="100000"/>
              </a:lnSpc>
              <a:spcBef>
                <a:spcPts val="0"/>
              </a:spcBef>
              <a:spcAft>
                <a:spcPts val="0"/>
              </a:spcAft>
              <a:buSzPts val="1300"/>
              <a:buFont typeface="Arial"/>
              <a:buNone/>
              <a:defRPr sz="1000">
                <a:latin typeface="Manrope ExtraBold"/>
                <a:ea typeface="Manrope ExtraBold"/>
                <a:cs typeface="Manrope ExtraBold"/>
                <a:sym typeface="Manrope Extra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4" name="Google Shape;594;p16"/>
          <p:cNvSpPr txBox="1"/>
          <p:nvPr>
            <p:ph idx="13" type="subTitle"/>
          </p:nvPr>
        </p:nvSpPr>
        <p:spPr>
          <a:xfrm>
            <a:off x="3254000" y="3840475"/>
            <a:ext cx="2644800" cy="761100"/>
          </a:xfrm>
          <a:prstGeom prst="rect">
            <a:avLst/>
          </a:prstGeom>
        </p:spPr>
        <p:txBody>
          <a:bodyPr anchorCtr="0" anchor="ctr" bIns="91425" lIns="182875" spcFirstLastPara="1" rIns="91425" wrap="square" tIns="91425">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5" name="Google Shape;595;p16"/>
          <p:cNvSpPr txBox="1"/>
          <p:nvPr>
            <p:ph idx="14" type="subTitle"/>
          </p:nvPr>
        </p:nvSpPr>
        <p:spPr>
          <a:xfrm rot="-143344">
            <a:off x="503564" y="3472782"/>
            <a:ext cx="2526096" cy="935014"/>
          </a:xfrm>
          <a:prstGeom prst="rect">
            <a:avLst/>
          </a:prstGeom>
        </p:spPr>
        <p:txBody>
          <a:bodyPr anchorCtr="0" anchor="ctr" bIns="91425" lIns="182875" spcFirstLastPara="1" rIns="91425" wrap="square" tIns="0">
            <a:noAutofit/>
          </a:bodyPr>
          <a:lstStyle>
            <a:lvl1pPr lvl="0">
              <a:lnSpc>
                <a:spcPct val="100000"/>
              </a:lnSpc>
              <a:spcBef>
                <a:spcPts val="0"/>
              </a:spcBef>
              <a:spcAft>
                <a:spcPts val="0"/>
              </a:spcAft>
              <a:buSzPts val="1200"/>
              <a:buNone/>
              <a:defRPr sz="1000">
                <a:latin typeface="Manrope ExtraBold"/>
                <a:ea typeface="Manrope ExtraBold"/>
                <a:cs typeface="Manrope ExtraBold"/>
                <a:sym typeface="Manrope Extra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6" name="Google Shape;596;p16"/>
          <p:cNvSpPr txBox="1"/>
          <p:nvPr>
            <p:ph idx="15" type="subTitle"/>
          </p:nvPr>
        </p:nvSpPr>
        <p:spPr>
          <a:xfrm rot="-143157">
            <a:off x="515751" y="3848927"/>
            <a:ext cx="2644693" cy="761165"/>
          </a:xfrm>
          <a:prstGeom prst="rect">
            <a:avLst/>
          </a:prstGeom>
        </p:spPr>
        <p:txBody>
          <a:bodyPr anchorCtr="0" anchor="ctr" bIns="91425" lIns="182875" spcFirstLastPara="1" rIns="91425" wrap="square" tIns="91425">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7" name="Google Shape;597;p16"/>
          <p:cNvSpPr txBox="1"/>
          <p:nvPr>
            <p:ph idx="16" type="subTitle"/>
          </p:nvPr>
        </p:nvSpPr>
        <p:spPr>
          <a:xfrm>
            <a:off x="5975950" y="3457125"/>
            <a:ext cx="2506800" cy="935100"/>
          </a:xfrm>
          <a:prstGeom prst="rect">
            <a:avLst/>
          </a:prstGeom>
        </p:spPr>
        <p:txBody>
          <a:bodyPr anchorCtr="0" anchor="ctr" bIns="91425" lIns="182875" spcFirstLastPara="1" rIns="91425" wrap="square" tIns="0">
            <a:noAutofit/>
          </a:bodyPr>
          <a:lstStyle>
            <a:lvl1pPr lvl="0">
              <a:lnSpc>
                <a:spcPct val="100000"/>
              </a:lnSpc>
              <a:spcBef>
                <a:spcPts val="0"/>
              </a:spcBef>
              <a:spcAft>
                <a:spcPts val="0"/>
              </a:spcAft>
              <a:buSzPts val="1200"/>
              <a:buNone/>
              <a:defRPr sz="1000">
                <a:latin typeface="Manrope ExtraBold"/>
                <a:ea typeface="Manrope ExtraBold"/>
                <a:cs typeface="Manrope ExtraBold"/>
                <a:sym typeface="Manrope Extra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8" name="Google Shape;598;p16"/>
          <p:cNvSpPr txBox="1"/>
          <p:nvPr>
            <p:ph idx="17" type="subTitle"/>
          </p:nvPr>
        </p:nvSpPr>
        <p:spPr>
          <a:xfrm>
            <a:off x="5975950" y="3835925"/>
            <a:ext cx="2644800" cy="761100"/>
          </a:xfrm>
          <a:prstGeom prst="rect">
            <a:avLst/>
          </a:prstGeom>
        </p:spPr>
        <p:txBody>
          <a:bodyPr anchorCtr="0" anchor="ctr" bIns="91425" lIns="182875" spcFirstLastPara="1" rIns="91425" wrap="square" tIns="91425">
            <a:noAutofit/>
          </a:bodyPr>
          <a:lstStyle>
            <a:lvl1pPr lvl="0">
              <a:lnSpc>
                <a:spcPct val="100000"/>
              </a:lnSpc>
              <a:spcBef>
                <a:spcPts val="0"/>
              </a:spcBef>
              <a:spcAft>
                <a:spcPts val="0"/>
              </a:spcAft>
              <a:buSzPts val="1200"/>
              <a:buNone/>
              <a:defRPr sz="1000">
                <a:latin typeface="Manrope Medium"/>
                <a:ea typeface="Manrope Medium"/>
                <a:cs typeface="Manrope Medium"/>
                <a:sym typeface="Manrope Medium"/>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Subtitle and Note">
  <p:cSld name="CUSTOM_1_1_2_2">
    <p:spTree>
      <p:nvGrpSpPr>
        <p:cNvPr id="599" name="Shape 599"/>
        <p:cNvGrpSpPr/>
        <p:nvPr/>
      </p:nvGrpSpPr>
      <p:grpSpPr>
        <a:xfrm>
          <a:off x="0" y="0"/>
          <a:ext cx="0" cy="0"/>
          <a:chOff x="0" y="0"/>
          <a:chExt cx="0" cy="0"/>
        </a:xfrm>
      </p:grpSpPr>
      <p:sp>
        <p:nvSpPr>
          <p:cNvPr id="600" name="Google Shape;600;p17"/>
          <p:cNvSpPr txBox="1"/>
          <p:nvPr>
            <p:ph idx="1" type="body"/>
          </p:nvPr>
        </p:nvSpPr>
        <p:spPr>
          <a:xfrm>
            <a:off x="509725" y="1130288"/>
            <a:ext cx="4174800" cy="33540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200"/>
              <a:buNone/>
              <a:defRPr/>
            </a:lvl1pPr>
            <a:lvl2pPr indent="-304800" lvl="1" marL="914400">
              <a:spcBef>
                <a:spcPts val="0"/>
              </a:spcBef>
              <a:spcAft>
                <a:spcPts val="0"/>
              </a:spcAft>
              <a:buSzPts val="1200"/>
              <a:buFont typeface="Manrope"/>
              <a:buChar char="○"/>
              <a:defRPr/>
            </a:lvl2pPr>
            <a:lvl3pPr indent="-304800" lvl="2" marL="1371600">
              <a:spcBef>
                <a:spcPts val="0"/>
              </a:spcBef>
              <a:spcAft>
                <a:spcPts val="0"/>
              </a:spcAft>
              <a:buSzPts val="1200"/>
              <a:buFont typeface="Manrope"/>
              <a:buChar char="■"/>
              <a:defRPr/>
            </a:lvl3pPr>
            <a:lvl4pPr indent="-304800" lvl="3" marL="1828800">
              <a:spcBef>
                <a:spcPts val="0"/>
              </a:spcBef>
              <a:spcAft>
                <a:spcPts val="0"/>
              </a:spcAft>
              <a:buSzPts val="1200"/>
              <a:buFont typeface="Manrope"/>
              <a:buChar char="●"/>
              <a:defRPr/>
            </a:lvl4pPr>
            <a:lvl5pPr indent="-304800" lvl="4" marL="2286000">
              <a:spcBef>
                <a:spcPts val="0"/>
              </a:spcBef>
              <a:spcAft>
                <a:spcPts val="0"/>
              </a:spcAft>
              <a:buSzPts val="1200"/>
              <a:buFont typeface="Manrope"/>
              <a:buChar char="○"/>
              <a:defRPr/>
            </a:lvl5pPr>
            <a:lvl6pPr indent="-304800" lvl="5" marL="2743200">
              <a:spcBef>
                <a:spcPts val="0"/>
              </a:spcBef>
              <a:spcAft>
                <a:spcPts val="0"/>
              </a:spcAft>
              <a:buSzPts val="1200"/>
              <a:buFont typeface="Manrope"/>
              <a:buChar char="■"/>
              <a:defRPr/>
            </a:lvl6pPr>
            <a:lvl7pPr indent="-304800" lvl="6" marL="3200400">
              <a:spcBef>
                <a:spcPts val="0"/>
              </a:spcBef>
              <a:spcAft>
                <a:spcPts val="0"/>
              </a:spcAft>
              <a:buSzPts val="1200"/>
              <a:buFont typeface="Manrope"/>
              <a:buChar char="●"/>
              <a:defRPr/>
            </a:lvl7pPr>
            <a:lvl8pPr indent="-304800" lvl="7" marL="3657600">
              <a:spcBef>
                <a:spcPts val="0"/>
              </a:spcBef>
              <a:spcAft>
                <a:spcPts val="0"/>
              </a:spcAft>
              <a:buSzPts val="1200"/>
              <a:buFont typeface="Manrope"/>
              <a:buChar char="○"/>
              <a:defRPr/>
            </a:lvl8pPr>
            <a:lvl9pPr indent="-304800" lvl="8" marL="4114800">
              <a:spcBef>
                <a:spcPts val="0"/>
              </a:spcBef>
              <a:spcAft>
                <a:spcPts val="0"/>
              </a:spcAft>
              <a:buSzPts val="1200"/>
              <a:buFont typeface="Manrope"/>
              <a:buChar char="■"/>
              <a:defRPr/>
            </a:lvl9pPr>
          </a:lstStyle>
          <a:p/>
        </p:txBody>
      </p:sp>
      <p:cxnSp>
        <p:nvCxnSpPr>
          <p:cNvPr id="601" name="Google Shape;601;p17"/>
          <p:cNvCxnSpPr/>
          <p:nvPr/>
        </p:nvCxnSpPr>
        <p:spPr>
          <a:xfrm>
            <a:off x="0" y="28463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2" name="Google Shape;602;p17"/>
          <p:cNvCxnSpPr/>
          <p:nvPr/>
        </p:nvCxnSpPr>
        <p:spPr>
          <a:xfrm>
            <a:off x="0" y="30749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3" name="Google Shape;603;p17"/>
          <p:cNvCxnSpPr/>
          <p:nvPr/>
        </p:nvCxnSpPr>
        <p:spPr>
          <a:xfrm>
            <a:off x="0" y="33035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4" name="Google Shape;604;p17"/>
          <p:cNvCxnSpPr/>
          <p:nvPr/>
        </p:nvCxnSpPr>
        <p:spPr>
          <a:xfrm>
            <a:off x="0" y="35321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5" name="Google Shape;605;p17"/>
          <p:cNvCxnSpPr/>
          <p:nvPr/>
        </p:nvCxnSpPr>
        <p:spPr>
          <a:xfrm>
            <a:off x="0" y="37607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6" name="Google Shape;606;p17"/>
          <p:cNvCxnSpPr/>
          <p:nvPr/>
        </p:nvCxnSpPr>
        <p:spPr>
          <a:xfrm>
            <a:off x="0" y="39893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7" name="Google Shape;607;p17"/>
          <p:cNvCxnSpPr/>
          <p:nvPr/>
        </p:nvCxnSpPr>
        <p:spPr>
          <a:xfrm>
            <a:off x="0" y="42179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8" name="Google Shape;608;p17"/>
          <p:cNvCxnSpPr/>
          <p:nvPr/>
        </p:nvCxnSpPr>
        <p:spPr>
          <a:xfrm>
            <a:off x="0" y="44465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09" name="Google Shape;609;p17"/>
          <p:cNvCxnSpPr/>
          <p:nvPr/>
        </p:nvCxnSpPr>
        <p:spPr>
          <a:xfrm>
            <a:off x="0" y="46751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10" name="Google Shape;610;p17"/>
          <p:cNvCxnSpPr/>
          <p:nvPr/>
        </p:nvCxnSpPr>
        <p:spPr>
          <a:xfrm>
            <a:off x="0" y="49037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611" name="Google Shape;611;p17"/>
          <p:cNvCxnSpPr/>
          <p:nvPr/>
        </p:nvCxnSpPr>
        <p:spPr>
          <a:xfrm>
            <a:off x="0" y="939481"/>
            <a:ext cx="9144000" cy="0"/>
          </a:xfrm>
          <a:prstGeom prst="straightConnector1">
            <a:avLst/>
          </a:prstGeom>
          <a:noFill/>
          <a:ln cap="flat" cmpd="sng" w="9525">
            <a:solidFill>
              <a:schemeClr val="accent5"/>
            </a:solidFill>
            <a:prstDash val="solid"/>
            <a:round/>
            <a:headEnd len="sm" w="sm" type="none"/>
            <a:tailEnd len="sm" w="sm" type="none"/>
          </a:ln>
        </p:spPr>
      </p:cxnSp>
      <p:sp>
        <p:nvSpPr>
          <p:cNvPr id="612" name="Google Shape;612;p17"/>
          <p:cNvSpPr txBox="1"/>
          <p:nvPr>
            <p:ph type="title"/>
          </p:nvPr>
        </p:nvSpPr>
        <p:spPr>
          <a:xfrm>
            <a:off x="509725" y="525800"/>
            <a:ext cx="4785900" cy="600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1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613" name="Google Shape;613;p17"/>
          <p:cNvSpPr txBox="1"/>
          <p:nvPr>
            <p:ph idx="2" type="subTitle"/>
          </p:nvPr>
        </p:nvSpPr>
        <p:spPr>
          <a:xfrm rot="-182546">
            <a:off x="5376031" y="2587214"/>
            <a:ext cx="3108782" cy="501711"/>
          </a:xfrm>
          <a:prstGeom prst="rect">
            <a:avLst/>
          </a:prstGeom>
        </p:spPr>
        <p:txBody>
          <a:bodyPr anchorCtr="0" anchor="t" bIns="91425" lIns="182875" spcFirstLastPara="1" rIns="91425" wrap="square" tIns="91425">
            <a:noAutofit/>
          </a:bodyPr>
          <a:lstStyle>
            <a:lvl1pPr lvl="0">
              <a:lnSpc>
                <a:spcPct val="100000"/>
              </a:lnSpc>
              <a:spcBef>
                <a:spcPts val="0"/>
              </a:spcBef>
              <a:spcAft>
                <a:spcPts val="0"/>
              </a:spcAft>
              <a:buSzPts val="1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4" name="Google Shape;614;p17"/>
          <p:cNvSpPr txBox="1"/>
          <p:nvPr>
            <p:ph idx="3" type="subTitle"/>
          </p:nvPr>
        </p:nvSpPr>
        <p:spPr>
          <a:xfrm rot="-182643">
            <a:off x="5853959" y="3074975"/>
            <a:ext cx="2977201" cy="1813059"/>
          </a:xfrm>
          <a:prstGeom prst="rect">
            <a:avLst/>
          </a:prstGeom>
        </p:spPr>
        <p:txBody>
          <a:bodyPr anchorCtr="0" anchor="t" bIns="91425" lIns="182875" spcFirstLastPara="1" rIns="91425" wrap="square" tIns="182875">
            <a:noAutofit/>
          </a:bodyPr>
          <a:lstStyle>
            <a:lvl1pPr lvl="0">
              <a:lnSpc>
                <a:spcPct val="100000"/>
              </a:lnSpc>
              <a:spcBef>
                <a:spcPts val="0"/>
              </a:spcBef>
              <a:spcAft>
                <a:spcPts val="0"/>
              </a:spcAft>
              <a:buSzPts val="12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6 Notes">
  <p:cSld name="CUSTOM_1_1_2_1">
    <p:spTree>
      <p:nvGrpSpPr>
        <p:cNvPr id="615" name="Shape 615"/>
        <p:cNvGrpSpPr/>
        <p:nvPr/>
      </p:nvGrpSpPr>
      <p:grpSpPr>
        <a:xfrm>
          <a:off x="0" y="0"/>
          <a:ext cx="0" cy="0"/>
          <a:chOff x="0" y="0"/>
          <a:chExt cx="0" cy="0"/>
        </a:xfrm>
      </p:grpSpPr>
      <p:sp>
        <p:nvSpPr>
          <p:cNvPr id="616" name="Google Shape;616;p18"/>
          <p:cNvSpPr txBox="1"/>
          <p:nvPr>
            <p:ph idx="1" type="subTitle"/>
          </p:nvPr>
        </p:nvSpPr>
        <p:spPr>
          <a:xfrm>
            <a:off x="2677850" y="665250"/>
            <a:ext cx="1897500" cy="703500"/>
          </a:xfrm>
          <a:prstGeom prst="rect">
            <a:avLst/>
          </a:prstGeom>
        </p:spPr>
        <p:txBody>
          <a:bodyPr anchorCtr="0" anchor="t" bIns="91425" lIns="91425" spcFirstLastPara="1" rIns="91425" wrap="square" tIns="91425">
            <a:noAutofit/>
          </a:bodyPr>
          <a:lstStyle>
            <a:lvl1pPr lvl="0" algn="ctr">
              <a:spcBef>
                <a:spcPts val="0"/>
              </a:spcBef>
              <a:spcAft>
                <a:spcPts val="0"/>
              </a:spcAft>
              <a:buSzPts val="800"/>
              <a:buFont typeface="Arial"/>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7" name="Google Shape;617;p18"/>
          <p:cNvSpPr txBox="1"/>
          <p:nvPr>
            <p:ph type="title"/>
          </p:nvPr>
        </p:nvSpPr>
        <p:spPr>
          <a:xfrm>
            <a:off x="5278050" y="277788"/>
            <a:ext cx="1032000" cy="292200"/>
          </a:xfrm>
          <a:prstGeom prst="rect">
            <a:avLst/>
          </a:prstGeom>
          <a:solidFill>
            <a:schemeClr val="dk2"/>
          </a:solidFill>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618" name="Google Shape;618;p18"/>
          <p:cNvSpPr txBox="1"/>
          <p:nvPr>
            <p:ph idx="2" type="title"/>
          </p:nvPr>
        </p:nvSpPr>
        <p:spPr>
          <a:xfrm>
            <a:off x="7518350" y="277788"/>
            <a:ext cx="1032000" cy="292200"/>
          </a:xfrm>
          <a:prstGeom prst="rect">
            <a:avLst/>
          </a:prstGeom>
          <a:solidFill>
            <a:schemeClr val="dk2"/>
          </a:solidFill>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p:txBody>
      </p:sp>
      <p:sp>
        <p:nvSpPr>
          <p:cNvPr id="619" name="Google Shape;619;p18"/>
          <p:cNvSpPr txBox="1"/>
          <p:nvPr>
            <p:ph idx="3" type="title"/>
          </p:nvPr>
        </p:nvSpPr>
        <p:spPr>
          <a:xfrm>
            <a:off x="3045175" y="2827013"/>
            <a:ext cx="1032000" cy="292200"/>
          </a:xfrm>
          <a:prstGeom prst="rect">
            <a:avLst/>
          </a:prstGeom>
          <a:solidFill>
            <a:schemeClr val="dk2"/>
          </a:solidFill>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p:txBody>
      </p:sp>
      <p:sp>
        <p:nvSpPr>
          <p:cNvPr id="620" name="Google Shape;620;p18"/>
          <p:cNvSpPr txBox="1"/>
          <p:nvPr>
            <p:ph idx="4" type="title"/>
          </p:nvPr>
        </p:nvSpPr>
        <p:spPr>
          <a:xfrm>
            <a:off x="5270625" y="2827013"/>
            <a:ext cx="1032000" cy="292200"/>
          </a:xfrm>
          <a:prstGeom prst="rect">
            <a:avLst/>
          </a:prstGeom>
          <a:solidFill>
            <a:schemeClr val="dk2"/>
          </a:solidFill>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p:txBody>
      </p:sp>
      <p:sp>
        <p:nvSpPr>
          <p:cNvPr id="621" name="Google Shape;621;p18"/>
          <p:cNvSpPr txBox="1"/>
          <p:nvPr>
            <p:ph idx="5" type="title"/>
          </p:nvPr>
        </p:nvSpPr>
        <p:spPr>
          <a:xfrm>
            <a:off x="7510925" y="2827013"/>
            <a:ext cx="1032000" cy="292200"/>
          </a:xfrm>
          <a:prstGeom prst="rect">
            <a:avLst/>
          </a:prstGeom>
          <a:solidFill>
            <a:schemeClr val="dk2"/>
          </a:solidFill>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b="1"/>
            </a:lvl2pPr>
            <a:lvl3pPr lvl="2">
              <a:spcBef>
                <a:spcPts val="0"/>
              </a:spcBef>
              <a:spcAft>
                <a:spcPts val="0"/>
              </a:spcAft>
              <a:buClr>
                <a:schemeClr val="lt1"/>
              </a:buClr>
              <a:buSzPts val="1400"/>
              <a:buNone/>
              <a:defRPr b="1"/>
            </a:lvl3pPr>
            <a:lvl4pPr lvl="3">
              <a:spcBef>
                <a:spcPts val="0"/>
              </a:spcBef>
              <a:spcAft>
                <a:spcPts val="0"/>
              </a:spcAft>
              <a:buClr>
                <a:schemeClr val="lt1"/>
              </a:buClr>
              <a:buSzPts val="1400"/>
              <a:buNone/>
              <a:defRPr b="1"/>
            </a:lvl4pPr>
            <a:lvl5pPr lvl="4">
              <a:spcBef>
                <a:spcPts val="0"/>
              </a:spcBef>
              <a:spcAft>
                <a:spcPts val="0"/>
              </a:spcAft>
              <a:buClr>
                <a:schemeClr val="lt1"/>
              </a:buClr>
              <a:buSzPts val="1400"/>
              <a:buNone/>
              <a:defRPr b="1"/>
            </a:lvl5pPr>
            <a:lvl6pPr lvl="5">
              <a:spcBef>
                <a:spcPts val="0"/>
              </a:spcBef>
              <a:spcAft>
                <a:spcPts val="0"/>
              </a:spcAft>
              <a:buClr>
                <a:schemeClr val="lt1"/>
              </a:buClr>
              <a:buSzPts val="1400"/>
              <a:buNone/>
              <a:defRPr b="1"/>
            </a:lvl6pPr>
            <a:lvl7pPr lvl="6">
              <a:spcBef>
                <a:spcPts val="0"/>
              </a:spcBef>
              <a:spcAft>
                <a:spcPts val="0"/>
              </a:spcAft>
              <a:buClr>
                <a:schemeClr val="lt1"/>
              </a:buClr>
              <a:buSzPts val="1400"/>
              <a:buNone/>
              <a:defRPr b="1"/>
            </a:lvl7pPr>
            <a:lvl8pPr lvl="7">
              <a:spcBef>
                <a:spcPts val="0"/>
              </a:spcBef>
              <a:spcAft>
                <a:spcPts val="0"/>
              </a:spcAft>
              <a:buClr>
                <a:schemeClr val="lt1"/>
              </a:buClr>
              <a:buSzPts val="1400"/>
              <a:buNone/>
              <a:defRPr b="1"/>
            </a:lvl8pPr>
            <a:lvl9pPr lvl="8">
              <a:spcBef>
                <a:spcPts val="0"/>
              </a:spcBef>
              <a:spcAft>
                <a:spcPts val="0"/>
              </a:spcAft>
              <a:buClr>
                <a:schemeClr val="lt1"/>
              </a:buClr>
              <a:buSzPts val="1400"/>
              <a:buNone/>
              <a:defRPr b="1"/>
            </a:lvl9pPr>
          </a:lstStyle>
          <a:p/>
        </p:txBody>
      </p:sp>
      <p:sp>
        <p:nvSpPr>
          <p:cNvPr id="622" name="Google Shape;622;p18"/>
          <p:cNvSpPr txBox="1"/>
          <p:nvPr>
            <p:ph idx="6" type="title"/>
          </p:nvPr>
        </p:nvSpPr>
        <p:spPr>
          <a:xfrm>
            <a:off x="521275" y="525800"/>
            <a:ext cx="1897500" cy="143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1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3" name="Google Shape;623;p18"/>
          <p:cNvSpPr/>
          <p:nvPr/>
        </p:nvSpPr>
        <p:spPr>
          <a:xfrm>
            <a:off x="673550" y="3164224"/>
            <a:ext cx="132600" cy="13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624" name="Google Shape;624;p18"/>
          <p:cNvSpPr/>
          <p:nvPr/>
        </p:nvSpPr>
        <p:spPr>
          <a:xfrm>
            <a:off x="673550" y="3413020"/>
            <a:ext cx="132600" cy="13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625" name="Google Shape;625;p18"/>
          <p:cNvSpPr/>
          <p:nvPr/>
        </p:nvSpPr>
        <p:spPr>
          <a:xfrm>
            <a:off x="673550" y="3661816"/>
            <a:ext cx="132600" cy="13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626" name="Google Shape;626;p18"/>
          <p:cNvSpPr/>
          <p:nvPr/>
        </p:nvSpPr>
        <p:spPr>
          <a:xfrm>
            <a:off x="673550" y="3910626"/>
            <a:ext cx="132600" cy="13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627" name="Google Shape;627;p18"/>
          <p:cNvSpPr/>
          <p:nvPr/>
        </p:nvSpPr>
        <p:spPr>
          <a:xfrm>
            <a:off x="673550" y="4159422"/>
            <a:ext cx="132600" cy="13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628" name="Google Shape;628;p18"/>
          <p:cNvSpPr/>
          <p:nvPr/>
        </p:nvSpPr>
        <p:spPr>
          <a:xfrm>
            <a:off x="673550" y="4408217"/>
            <a:ext cx="132600" cy="132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nvGrpSpPr>
          <p:cNvPr id="629" name="Google Shape;629;p18"/>
          <p:cNvGrpSpPr/>
          <p:nvPr/>
        </p:nvGrpSpPr>
        <p:grpSpPr>
          <a:xfrm>
            <a:off x="666102" y="3359600"/>
            <a:ext cx="1540800" cy="1232286"/>
            <a:chOff x="666102" y="3359600"/>
            <a:chExt cx="1540800" cy="1232286"/>
          </a:xfrm>
        </p:grpSpPr>
        <p:cxnSp>
          <p:nvCxnSpPr>
            <p:cNvPr id="630" name="Google Shape;630;p18"/>
            <p:cNvCxnSpPr/>
            <p:nvPr/>
          </p:nvCxnSpPr>
          <p:spPr>
            <a:xfrm>
              <a:off x="666102" y="3359600"/>
              <a:ext cx="1540800" cy="0"/>
            </a:xfrm>
            <a:prstGeom prst="straightConnector1">
              <a:avLst/>
            </a:prstGeom>
            <a:noFill/>
            <a:ln cap="flat" cmpd="sng" w="9525">
              <a:solidFill>
                <a:schemeClr val="accent5"/>
              </a:solidFill>
              <a:prstDash val="solid"/>
              <a:round/>
              <a:headEnd len="sm" w="sm" type="none"/>
              <a:tailEnd len="sm" w="sm" type="none"/>
            </a:ln>
          </p:spPr>
        </p:cxnSp>
        <p:cxnSp>
          <p:nvCxnSpPr>
            <p:cNvPr id="631" name="Google Shape;631;p18"/>
            <p:cNvCxnSpPr/>
            <p:nvPr/>
          </p:nvCxnSpPr>
          <p:spPr>
            <a:xfrm>
              <a:off x="666102" y="3603081"/>
              <a:ext cx="1540800" cy="0"/>
            </a:xfrm>
            <a:prstGeom prst="straightConnector1">
              <a:avLst/>
            </a:prstGeom>
            <a:noFill/>
            <a:ln cap="flat" cmpd="sng" w="9525">
              <a:solidFill>
                <a:schemeClr val="accent5"/>
              </a:solidFill>
              <a:prstDash val="solid"/>
              <a:round/>
              <a:headEnd len="sm" w="sm" type="none"/>
              <a:tailEnd len="sm" w="sm" type="none"/>
            </a:ln>
          </p:spPr>
        </p:cxnSp>
        <p:cxnSp>
          <p:nvCxnSpPr>
            <p:cNvPr id="632" name="Google Shape;632;p18"/>
            <p:cNvCxnSpPr/>
            <p:nvPr/>
          </p:nvCxnSpPr>
          <p:spPr>
            <a:xfrm>
              <a:off x="666102" y="3846561"/>
              <a:ext cx="1540800" cy="0"/>
            </a:xfrm>
            <a:prstGeom prst="straightConnector1">
              <a:avLst/>
            </a:prstGeom>
            <a:noFill/>
            <a:ln cap="flat" cmpd="sng" w="9525">
              <a:solidFill>
                <a:schemeClr val="accent5"/>
              </a:solidFill>
              <a:prstDash val="solid"/>
              <a:round/>
              <a:headEnd len="sm" w="sm" type="none"/>
              <a:tailEnd len="sm" w="sm" type="none"/>
            </a:ln>
          </p:spPr>
        </p:cxnSp>
        <p:cxnSp>
          <p:nvCxnSpPr>
            <p:cNvPr id="633" name="Google Shape;633;p18"/>
            <p:cNvCxnSpPr/>
            <p:nvPr/>
          </p:nvCxnSpPr>
          <p:spPr>
            <a:xfrm>
              <a:off x="666102" y="4090042"/>
              <a:ext cx="1540800" cy="0"/>
            </a:xfrm>
            <a:prstGeom prst="straightConnector1">
              <a:avLst/>
            </a:prstGeom>
            <a:noFill/>
            <a:ln cap="flat" cmpd="sng" w="9525">
              <a:solidFill>
                <a:schemeClr val="accent5"/>
              </a:solidFill>
              <a:prstDash val="solid"/>
              <a:round/>
              <a:headEnd len="sm" w="sm" type="none"/>
              <a:tailEnd len="sm" w="sm" type="none"/>
            </a:ln>
          </p:spPr>
        </p:cxnSp>
        <p:cxnSp>
          <p:nvCxnSpPr>
            <p:cNvPr id="634" name="Google Shape;634;p18"/>
            <p:cNvCxnSpPr/>
            <p:nvPr/>
          </p:nvCxnSpPr>
          <p:spPr>
            <a:xfrm>
              <a:off x="666102" y="4340963"/>
              <a:ext cx="1540800" cy="0"/>
            </a:xfrm>
            <a:prstGeom prst="straightConnector1">
              <a:avLst/>
            </a:prstGeom>
            <a:noFill/>
            <a:ln cap="flat" cmpd="sng" w="9525">
              <a:solidFill>
                <a:schemeClr val="accent5"/>
              </a:solidFill>
              <a:prstDash val="solid"/>
              <a:round/>
              <a:headEnd len="sm" w="sm" type="none"/>
              <a:tailEnd len="sm" w="sm" type="none"/>
            </a:ln>
          </p:spPr>
        </p:cxnSp>
        <p:cxnSp>
          <p:nvCxnSpPr>
            <p:cNvPr id="635" name="Google Shape;635;p18"/>
            <p:cNvCxnSpPr/>
            <p:nvPr/>
          </p:nvCxnSpPr>
          <p:spPr>
            <a:xfrm>
              <a:off x="666102" y="4591886"/>
              <a:ext cx="1540800" cy="0"/>
            </a:xfrm>
            <a:prstGeom prst="straightConnector1">
              <a:avLst/>
            </a:prstGeom>
            <a:noFill/>
            <a:ln cap="flat" cmpd="sng" w="9525">
              <a:solidFill>
                <a:schemeClr val="accent5"/>
              </a:solidFill>
              <a:prstDash val="solid"/>
              <a:round/>
              <a:headEnd len="sm" w="sm" type="none"/>
              <a:tailEnd len="sm" w="sm" type="none"/>
            </a:ln>
          </p:spPr>
        </p:cxnSp>
      </p:grpSp>
      <p:cxnSp>
        <p:nvCxnSpPr>
          <p:cNvPr id="636" name="Google Shape;636;p18"/>
          <p:cNvCxnSpPr/>
          <p:nvPr/>
        </p:nvCxnSpPr>
        <p:spPr>
          <a:xfrm>
            <a:off x="392950" y="-20266"/>
            <a:ext cx="0" cy="5165700"/>
          </a:xfrm>
          <a:prstGeom prst="straightConnector1">
            <a:avLst/>
          </a:prstGeom>
          <a:noFill/>
          <a:ln cap="flat" cmpd="sng" w="9525">
            <a:solidFill>
              <a:schemeClr val="accent5"/>
            </a:solidFill>
            <a:prstDash val="solid"/>
            <a:round/>
            <a:headEnd len="sm" w="sm" type="none"/>
            <a:tailEnd len="sm" w="sm" type="none"/>
          </a:ln>
        </p:spPr>
      </p:cxnSp>
      <p:grpSp>
        <p:nvGrpSpPr>
          <p:cNvPr id="637" name="Google Shape;637;p18"/>
          <p:cNvGrpSpPr/>
          <p:nvPr/>
        </p:nvGrpSpPr>
        <p:grpSpPr>
          <a:xfrm>
            <a:off x="114406" y="175123"/>
            <a:ext cx="134104" cy="4750255"/>
            <a:chOff x="114406" y="175123"/>
            <a:chExt cx="134104" cy="4750255"/>
          </a:xfrm>
        </p:grpSpPr>
        <p:grpSp>
          <p:nvGrpSpPr>
            <p:cNvPr id="638" name="Google Shape;638;p18"/>
            <p:cNvGrpSpPr/>
            <p:nvPr/>
          </p:nvGrpSpPr>
          <p:grpSpPr>
            <a:xfrm>
              <a:off x="114406" y="175123"/>
              <a:ext cx="134104" cy="4334807"/>
              <a:chOff x="5432271" y="383100"/>
              <a:chExt cx="137854" cy="4456010"/>
            </a:xfrm>
          </p:grpSpPr>
          <p:grpSp>
            <p:nvGrpSpPr>
              <p:cNvPr id="639" name="Google Shape;639;p18"/>
              <p:cNvGrpSpPr/>
              <p:nvPr/>
            </p:nvGrpSpPr>
            <p:grpSpPr>
              <a:xfrm>
                <a:off x="5432271" y="383100"/>
                <a:ext cx="137854" cy="981668"/>
                <a:chOff x="5432271" y="383100"/>
                <a:chExt cx="137854" cy="981668"/>
              </a:xfrm>
            </p:grpSpPr>
            <p:sp>
              <p:nvSpPr>
                <p:cNvPr id="640" name="Google Shape;640;p18"/>
                <p:cNvSpPr/>
                <p:nvPr/>
              </p:nvSpPr>
              <p:spPr>
                <a:xfrm>
                  <a:off x="5433925" y="82211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41" name="Google Shape;641;p18"/>
                <p:cNvSpPr/>
                <p:nvPr/>
              </p:nvSpPr>
              <p:spPr>
                <a:xfrm>
                  <a:off x="5432271" y="383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42" name="Google Shape;642;p18"/>
                <p:cNvSpPr/>
                <p:nvPr/>
              </p:nvSpPr>
              <p:spPr>
                <a:xfrm>
                  <a:off x="5433925" y="1233968"/>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43" name="Google Shape;643;p18"/>
              <p:cNvGrpSpPr/>
              <p:nvPr/>
            </p:nvGrpSpPr>
            <p:grpSpPr>
              <a:xfrm>
                <a:off x="5432271" y="1678500"/>
                <a:ext cx="137854" cy="981668"/>
                <a:chOff x="5432271" y="383100"/>
                <a:chExt cx="137854" cy="981668"/>
              </a:xfrm>
            </p:grpSpPr>
            <p:sp>
              <p:nvSpPr>
                <p:cNvPr id="644" name="Google Shape;644;p18"/>
                <p:cNvSpPr/>
                <p:nvPr/>
              </p:nvSpPr>
              <p:spPr>
                <a:xfrm>
                  <a:off x="5432271" y="383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45" name="Google Shape;645;p18"/>
                <p:cNvSpPr/>
                <p:nvPr/>
              </p:nvSpPr>
              <p:spPr>
                <a:xfrm>
                  <a:off x="5433925" y="82211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46" name="Google Shape;646;p18"/>
                <p:cNvSpPr/>
                <p:nvPr/>
              </p:nvSpPr>
              <p:spPr>
                <a:xfrm>
                  <a:off x="5433925" y="1233968"/>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47" name="Google Shape;647;p18"/>
              <p:cNvGrpSpPr/>
              <p:nvPr/>
            </p:nvGrpSpPr>
            <p:grpSpPr>
              <a:xfrm>
                <a:off x="5432271" y="2973900"/>
                <a:ext cx="137854" cy="981668"/>
                <a:chOff x="5432271" y="383100"/>
                <a:chExt cx="137854" cy="981668"/>
              </a:xfrm>
            </p:grpSpPr>
            <p:sp>
              <p:nvSpPr>
                <p:cNvPr id="648" name="Google Shape;648;p18"/>
                <p:cNvSpPr/>
                <p:nvPr/>
              </p:nvSpPr>
              <p:spPr>
                <a:xfrm>
                  <a:off x="5432271" y="383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49" name="Google Shape;649;p18"/>
                <p:cNvSpPr/>
                <p:nvPr/>
              </p:nvSpPr>
              <p:spPr>
                <a:xfrm>
                  <a:off x="5433925" y="82211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50" name="Google Shape;650;p18"/>
                <p:cNvSpPr/>
                <p:nvPr/>
              </p:nvSpPr>
              <p:spPr>
                <a:xfrm>
                  <a:off x="5433925" y="1233968"/>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51" name="Google Shape;651;p18"/>
              <p:cNvGrpSpPr/>
              <p:nvPr/>
            </p:nvGrpSpPr>
            <p:grpSpPr>
              <a:xfrm>
                <a:off x="5432271" y="4269300"/>
                <a:ext cx="137854" cy="569810"/>
                <a:chOff x="5432271" y="383100"/>
                <a:chExt cx="137854" cy="569810"/>
              </a:xfrm>
            </p:grpSpPr>
            <p:sp>
              <p:nvSpPr>
                <p:cNvPr id="652" name="Google Shape;652;p18"/>
                <p:cNvSpPr/>
                <p:nvPr/>
              </p:nvSpPr>
              <p:spPr>
                <a:xfrm>
                  <a:off x="5432271" y="383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53" name="Google Shape;653;p18"/>
                <p:cNvSpPr/>
                <p:nvPr/>
              </p:nvSpPr>
              <p:spPr>
                <a:xfrm>
                  <a:off x="5433925" y="82211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sp>
          <p:nvSpPr>
            <p:cNvPr id="654" name="Google Shape;654;p18"/>
            <p:cNvSpPr/>
            <p:nvPr/>
          </p:nvSpPr>
          <p:spPr>
            <a:xfrm>
              <a:off x="115150" y="4798178"/>
              <a:ext cx="132600" cy="1272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sp>
        <p:nvSpPr>
          <p:cNvPr id="655" name="Google Shape;655;p18"/>
          <p:cNvSpPr txBox="1"/>
          <p:nvPr>
            <p:ph idx="7" type="title"/>
          </p:nvPr>
        </p:nvSpPr>
        <p:spPr>
          <a:xfrm rot="-269417">
            <a:off x="593100" y="2197119"/>
            <a:ext cx="1597905" cy="680076"/>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200">
                <a:latin typeface="Manrope"/>
                <a:ea typeface="Manrope"/>
                <a:cs typeface="Manrope"/>
                <a:sym typeface="Manrop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656" name="Google Shape;656;p18"/>
          <p:cNvSpPr txBox="1"/>
          <p:nvPr>
            <p:ph idx="8" type="title"/>
          </p:nvPr>
        </p:nvSpPr>
        <p:spPr>
          <a:xfrm>
            <a:off x="3052600" y="277788"/>
            <a:ext cx="1032000" cy="292200"/>
          </a:xfrm>
          <a:prstGeom prst="rect">
            <a:avLst/>
          </a:prstGeom>
          <a:solidFill>
            <a:schemeClr val="dk2"/>
          </a:solidFill>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1200"/>
              <a:buNone/>
              <a:defRPr sz="1200">
                <a:latin typeface="Manrope"/>
                <a:ea typeface="Manrope"/>
                <a:cs typeface="Manrope"/>
                <a:sym typeface="Manrope"/>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657" name="Google Shape;657;p18"/>
          <p:cNvSpPr txBox="1"/>
          <p:nvPr>
            <p:ph idx="9" type="subTitle"/>
          </p:nvPr>
        </p:nvSpPr>
        <p:spPr>
          <a:xfrm>
            <a:off x="4866000" y="665250"/>
            <a:ext cx="1897500" cy="7035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8" name="Google Shape;658;p18"/>
          <p:cNvSpPr txBox="1"/>
          <p:nvPr>
            <p:ph idx="13" type="subTitle"/>
          </p:nvPr>
        </p:nvSpPr>
        <p:spPr>
          <a:xfrm>
            <a:off x="7085600" y="665250"/>
            <a:ext cx="1897500" cy="7035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9" name="Google Shape;659;p18"/>
          <p:cNvSpPr txBox="1"/>
          <p:nvPr>
            <p:ph idx="14" type="subTitle"/>
          </p:nvPr>
        </p:nvSpPr>
        <p:spPr>
          <a:xfrm>
            <a:off x="2677850" y="3251325"/>
            <a:ext cx="1897500" cy="7035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0" name="Google Shape;660;p18"/>
          <p:cNvSpPr txBox="1"/>
          <p:nvPr>
            <p:ph idx="15" type="subTitle"/>
          </p:nvPr>
        </p:nvSpPr>
        <p:spPr>
          <a:xfrm>
            <a:off x="4866000" y="3251325"/>
            <a:ext cx="1897500" cy="7035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1" name="Google Shape;661;p18"/>
          <p:cNvSpPr txBox="1"/>
          <p:nvPr>
            <p:ph idx="16" type="subTitle"/>
          </p:nvPr>
        </p:nvSpPr>
        <p:spPr>
          <a:xfrm>
            <a:off x="7085600" y="3251325"/>
            <a:ext cx="1897500" cy="7035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WOT Analysis">
  <p:cSld name="BLANK_1_1_1_2">
    <p:bg>
      <p:bgPr>
        <a:solidFill>
          <a:schemeClr val="lt2"/>
        </a:solidFill>
      </p:bgPr>
    </p:bg>
    <p:spTree>
      <p:nvGrpSpPr>
        <p:cNvPr id="662" name="Shape 662"/>
        <p:cNvGrpSpPr/>
        <p:nvPr/>
      </p:nvGrpSpPr>
      <p:grpSpPr>
        <a:xfrm>
          <a:off x="0" y="0"/>
          <a:ext cx="0" cy="0"/>
          <a:chOff x="0" y="0"/>
          <a:chExt cx="0" cy="0"/>
        </a:xfrm>
      </p:grpSpPr>
      <p:sp>
        <p:nvSpPr>
          <p:cNvPr id="663" name="Google Shape;663;p19"/>
          <p:cNvSpPr/>
          <p:nvPr/>
        </p:nvSpPr>
        <p:spPr>
          <a:xfrm>
            <a:off x="2341800" y="0"/>
            <a:ext cx="68022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64" name="Google Shape;664;p19"/>
          <p:cNvSpPr txBox="1"/>
          <p:nvPr>
            <p:ph idx="1" type="body"/>
          </p:nvPr>
        </p:nvSpPr>
        <p:spPr>
          <a:xfrm>
            <a:off x="2802500" y="1001400"/>
            <a:ext cx="2465700" cy="1346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grpSp>
        <p:nvGrpSpPr>
          <p:cNvPr id="665" name="Google Shape;665;p19"/>
          <p:cNvGrpSpPr/>
          <p:nvPr/>
        </p:nvGrpSpPr>
        <p:grpSpPr>
          <a:xfrm rot="5400000">
            <a:off x="6680877" y="-2076119"/>
            <a:ext cx="184470" cy="4334807"/>
            <a:chOff x="5380497" y="383100"/>
            <a:chExt cx="189628" cy="4456010"/>
          </a:xfrm>
        </p:grpSpPr>
        <p:grpSp>
          <p:nvGrpSpPr>
            <p:cNvPr id="666" name="Google Shape;666;p19"/>
            <p:cNvGrpSpPr/>
            <p:nvPr/>
          </p:nvGrpSpPr>
          <p:grpSpPr>
            <a:xfrm>
              <a:off x="5380497" y="383100"/>
              <a:ext cx="189628" cy="981668"/>
              <a:chOff x="5380497" y="383100"/>
              <a:chExt cx="189628" cy="981668"/>
            </a:xfrm>
          </p:grpSpPr>
          <p:grpSp>
            <p:nvGrpSpPr>
              <p:cNvPr id="667" name="Google Shape;667;p19"/>
              <p:cNvGrpSpPr/>
              <p:nvPr/>
            </p:nvGrpSpPr>
            <p:grpSpPr>
              <a:xfrm>
                <a:off x="5380497" y="383100"/>
                <a:ext cx="187974" cy="130800"/>
                <a:chOff x="4804925" y="764100"/>
                <a:chExt cx="187974" cy="130800"/>
              </a:xfrm>
            </p:grpSpPr>
            <p:sp>
              <p:nvSpPr>
                <p:cNvPr id="668" name="Google Shape;668;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69" name="Google Shape;669;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70" name="Google Shape;670;p19"/>
              <p:cNvGrpSpPr/>
              <p:nvPr/>
            </p:nvGrpSpPr>
            <p:grpSpPr>
              <a:xfrm>
                <a:off x="5382151" y="822110"/>
                <a:ext cx="187974" cy="130800"/>
                <a:chOff x="4804925" y="764100"/>
                <a:chExt cx="187974" cy="130800"/>
              </a:xfrm>
            </p:grpSpPr>
            <p:sp>
              <p:nvSpPr>
                <p:cNvPr id="671" name="Google Shape;671;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72" name="Google Shape;672;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73" name="Google Shape;673;p19"/>
              <p:cNvGrpSpPr/>
              <p:nvPr/>
            </p:nvGrpSpPr>
            <p:grpSpPr>
              <a:xfrm>
                <a:off x="5382151" y="1233968"/>
                <a:ext cx="187974" cy="130800"/>
                <a:chOff x="4804925" y="764100"/>
                <a:chExt cx="187974" cy="130800"/>
              </a:xfrm>
            </p:grpSpPr>
            <p:sp>
              <p:nvSpPr>
                <p:cNvPr id="674" name="Google Shape;674;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75" name="Google Shape;675;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676" name="Google Shape;676;p19"/>
            <p:cNvGrpSpPr/>
            <p:nvPr/>
          </p:nvGrpSpPr>
          <p:grpSpPr>
            <a:xfrm>
              <a:off x="5380497" y="1678500"/>
              <a:ext cx="189628" cy="981668"/>
              <a:chOff x="5380497" y="383100"/>
              <a:chExt cx="189628" cy="981668"/>
            </a:xfrm>
          </p:grpSpPr>
          <p:grpSp>
            <p:nvGrpSpPr>
              <p:cNvPr id="677" name="Google Shape;677;p19"/>
              <p:cNvGrpSpPr/>
              <p:nvPr/>
            </p:nvGrpSpPr>
            <p:grpSpPr>
              <a:xfrm>
                <a:off x="5380497" y="383100"/>
                <a:ext cx="187974" cy="130800"/>
                <a:chOff x="4804925" y="764100"/>
                <a:chExt cx="187974" cy="130800"/>
              </a:xfrm>
            </p:grpSpPr>
            <p:sp>
              <p:nvSpPr>
                <p:cNvPr id="678" name="Google Shape;678;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79" name="Google Shape;679;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80" name="Google Shape;680;p19"/>
              <p:cNvGrpSpPr/>
              <p:nvPr/>
            </p:nvGrpSpPr>
            <p:grpSpPr>
              <a:xfrm>
                <a:off x="5382151" y="822110"/>
                <a:ext cx="187974" cy="130800"/>
                <a:chOff x="4804925" y="764100"/>
                <a:chExt cx="187974" cy="130800"/>
              </a:xfrm>
            </p:grpSpPr>
            <p:sp>
              <p:nvSpPr>
                <p:cNvPr id="681" name="Google Shape;681;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82" name="Google Shape;682;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83" name="Google Shape;683;p19"/>
              <p:cNvGrpSpPr/>
              <p:nvPr/>
            </p:nvGrpSpPr>
            <p:grpSpPr>
              <a:xfrm>
                <a:off x="5382151" y="1233968"/>
                <a:ext cx="187974" cy="130800"/>
                <a:chOff x="4804925" y="764100"/>
                <a:chExt cx="187974" cy="130800"/>
              </a:xfrm>
            </p:grpSpPr>
            <p:sp>
              <p:nvSpPr>
                <p:cNvPr id="684" name="Google Shape;684;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85" name="Google Shape;685;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686" name="Google Shape;686;p19"/>
            <p:cNvGrpSpPr/>
            <p:nvPr/>
          </p:nvGrpSpPr>
          <p:grpSpPr>
            <a:xfrm>
              <a:off x="5380497" y="2973900"/>
              <a:ext cx="189628" cy="981668"/>
              <a:chOff x="5380497" y="383100"/>
              <a:chExt cx="189628" cy="981668"/>
            </a:xfrm>
          </p:grpSpPr>
          <p:grpSp>
            <p:nvGrpSpPr>
              <p:cNvPr id="687" name="Google Shape;687;p19"/>
              <p:cNvGrpSpPr/>
              <p:nvPr/>
            </p:nvGrpSpPr>
            <p:grpSpPr>
              <a:xfrm>
                <a:off x="5380497" y="383100"/>
                <a:ext cx="187974" cy="130800"/>
                <a:chOff x="4804925" y="764100"/>
                <a:chExt cx="187974" cy="130800"/>
              </a:xfrm>
            </p:grpSpPr>
            <p:sp>
              <p:nvSpPr>
                <p:cNvPr id="688" name="Google Shape;688;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89" name="Google Shape;689;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90" name="Google Shape;690;p19"/>
              <p:cNvGrpSpPr/>
              <p:nvPr/>
            </p:nvGrpSpPr>
            <p:grpSpPr>
              <a:xfrm>
                <a:off x="5382151" y="822110"/>
                <a:ext cx="187974" cy="130800"/>
                <a:chOff x="4804925" y="764100"/>
                <a:chExt cx="187974" cy="130800"/>
              </a:xfrm>
            </p:grpSpPr>
            <p:sp>
              <p:nvSpPr>
                <p:cNvPr id="691" name="Google Shape;691;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92" name="Google Shape;692;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693" name="Google Shape;693;p19"/>
              <p:cNvGrpSpPr/>
              <p:nvPr/>
            </p:nvGrpSpPr>
            <p:grpSpPr>
              <a:xfrm>
                <a:off x="5382151" y="1233968"/>
                <a:ext cx="187974" cy="130800"/>
                <a:chOff x="4804925" y="764100"/>
                <a:chExt cx="187974" cy="130800"/>
              </a:xfrm>
            </p:grpSpPr>
            <p:sp>
              <p:nvSpPr>
                <p:cNvPr id="694" name="Google Shape;694;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95" name="Google Shape;695;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696" name="Google Shape;696;p19"/>
            <p:cNvGrpSpPr/>
            <p:nvPr/>
          </p:nvGrpSpPr>
          <p:grpSpPr>
            <a:xfrm>
              <a:off x="5380497" y="4269300"/>
              <a:ext cx="189628" cy="569810"/>
              <a:chOff x="5380497" y="383100"/>
              <a:chExt cx="189628" cy="569810"/>
            </a:xfrm>
          </p:grpSpPr>
          <p:grpSp>
            <p:nvGrpSpPr>
              <p:cNvPr id="697" name="Google Shape;697;p19"/>
              <p:cNvGrpSpPr/>
              <p:nvPr/>
            </p:nvGrpSpPr>
            <p:grpSpPr>
              <a:xfrm>
                <a:off x="5380497" y="383100"/>
                <a:ext cx="187974" cy="130800"/>
                <a:chOff x="4804925" y="764100"/>
                <a:chExt cx="187974" cy="130800"/>
              </a:xfrm>
            </p:grpSpPr>
            <p:sp>
              <p:nvSpPr>
                <p:cNvPr id="698" name="Google Shape;698;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699" name="Google Shape;699;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00" name="Google Shape;700;p19"/>
              <p:cNvGrpSpPr/>
              <p:nvPr/>
            </p:nvGrpSpPr>
            <p:grpSpPr>
              <a:xfrm>
                <a:off x="5382151" y="822110"/>
                <a:ext cx="187974" cy="130800"/>
                <a:chOff x="4804925" y="764100"/>
                <a:chExt cx="187974" cy="130800"/>
              </a:xfrm>
            </p:grpSpPr>
            <p:sp>
              <p:nvSpPr>
                <p:cNvPr id="701" name="Google Shape;701;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02" name="Google Shape;702;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grpSp>
        <p:nvGrpSpPr>
          <p:cNvPr id="703" name="Google Shape;703;p19"/>
          <p:cNvGrpSpPr/>
          <p:nvPr/>
        </p:nvGrpSpPr>
        <p:grpSpPr>
          <a:xfrm rot="5400000">
            <a:off x="3292843" y="-815956"/>
            <a:ext cx="184470" cy="1814476"/>
            <a:chOff x="5380497" y="383100"/>
            <a:chExt cx="189628" cy="1865210"/>
          </a:xfrm>
        </p:grpSpPr>
        <p:grpSp>
          <p:nvGrpSpPr>
            <p:cNvPr id="704" name="Google Shape;704;p19"/>
            <p:cNvGrpSpPr/>
            <p:nvPr/>
          </p:nvGrpSpPr>
          <p:grpSpPr>
            <a:xfrm>
              <a:off x="5380497" y="383100"/>
              <a:ext cx="189628" cy="981668"/>
              <a:chOff x="5380497" y="383100"/>
              <a:chExt cx="189628" cy="981668"/>
            </a:xfrm>
          </p:grpSpPr>
          <p:grpSp>
            <p:nvGrpSpPr>
              <p:cNvPr id="705" name="Google Shape;705;p19"/>
              <p:cNvGrpSpPr/>
              <p:nvPr/>
            </p:nvGrpSpPr>
            <p:grpSpPr>
              <a:xfrm>
                <a:off x="5380497" y="383100"/>
                <a:ext cx="187974" cy="130800"/>
                <a:chOff x="4804925" y="764100"/>
                <a:chExt cx="187974" cy="130800"/>
              </a:xfrm>
            </p:grpSpPr>
            <p:sp>
              <p:nvSpPr>
                <p:cNvPr id="706" name="Google Shape;706;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07" name="Google Shape;707;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08" name="Google Shape;708;p19"/>
              <p:cNvGrpSpPr/>
              <p:nvPr/>
            </p:nvGrpSpPr>
            <p:grpSpPr>
              <a:xfrm>
                <a:off x="5382151" y="822110"/>
                <a:ext cx="187974" cy="130800"/>
                <a:chOff x="4804925" y="764100"/>
                <a:chExt cx="187974" cy="130800"/>
              </a:xfrm>
            </p:grpSpPr>
            <p:sp>
              <p:nvSpPr>
                <p:cNvPr id="709" name="Google Shape;709;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10" name="Google Shape;710;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11" name="Google Shape;711;p19"/>
              <p:cNvGrpSpPr/>
              <p:nvPr/>
            </p:nvGrpSpPr>
            <p:grpSpPr>
              <a:xfrm>
                <a:off x="5382151" y="1233968"/>
                <a:ext cx="187974" cy="130800"/>
                <a:chOff x="4804925" y="764100"/>
                <a:chExt cx="187974" cy="130800"/>
              </a:xfrm>
            </p:grpSpPr>
            <p:sp>
              <p:nvSpPr>
                <p:cNvPr id="712" name="Google Shape;712;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13" name="Google Shape;713;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714" name="Google Shape;714;p19"/>
            <p:cNvGrpSpPr/>
            <p:nvPr/>
          </p:nvGrpSpPr>
          <p:grpSpPr>
            <a:xfrm>
              <a:off x="5380497" y="1678500"/>
              <a:ext cx="189628" cy="569810"/>
              <a:chOff x="5380497" y="383100"/>
              <a:chExt cx="189628" cy="569810"/>
            </a:xfrm>
          </p:grpSpPr>
          <p:grpSp>
            <p:nvGrpSpPr>
              <p:cNvPr id="715" name="Google Shape;715;p19"/>
              <p:cNvGrpSpPr/>
              <p:nvPr/>
            </p:nvGrpSpPr>
            <p:grpSpPr>
              <a:xfrm>
                <a:off x="5380497" y="383100"/>
                <a:ext cx="187974" cy="130800"/>
                <a:chOff x="4804925" y="764100"/>
                <a:chExt cx="187974" cy="130800"/>
              </a:xfrm>
            </p:grpSpPr>
            <p:sp>
              <p:nvSpPr>
                <p:cNvPr id="716" name="Google Shape;716;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17" name="Google Shape;717;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18" name="Google Shape;718;p19"/>
              <p:cNvGrpSpPr/>
              <p:nvPr/>
            </p:nvGrpSpPr>
            <p:grpSpPr>
              <a:xfrm>
                <a:off x="5382151" y="822110"/>
                <a:ext cx="187974" cy="130800"/>
                <a:chOff x="4804925" y="764100"/>
                <a:chExt cx="187974" cy="130800"/>
              </a:xfrm>
            </p:grpSpPr>
            <p:sp>
              <p:nvSpPr>
                <p:cNvPr id="719" name="Google Shape;719;p19"/>
                <p:cNvSpPr/>
                <p:nvPr/>
              </p:nvSpPr>
              <p:spPr>
                <a:xfrm>
                  <a:off x="4856699" y="764100"/>
                  <a:ext cx="136200" cy="130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20" name="Google Shape;720;p19"/>
                <p:cNvSpPr/>
                <p:nvPr/>
              </p:nvSpPr>
              <p:spPr>
                <a:xfrm>
                  <a:off x="4804925" y="811200"/>
                  <a:ext cx="61800" cy="36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sp>
        <p:nvSpPr>
          <p:cNvPr id="721" name="Google Shape;721;p19"/>
          <p:cNvSpPr txBox="1"/>
          <p:nvPr>
            <p:ph type="title"/>
          </p:nvPr>
        </p:nvSpPr>
        <p:spPr>
          <a:xfrm>
            <a:off x="423975" y="3065225"/>
            <a:ext cx="1758900" cy="18471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0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cxnSp>
        <p:nvCxnSpPr>
          <p:cNvPr id="722" name="Google Shape;722;p19"/>
          <p:cNvCxnSpPr/>
          <p:nvPr/>
        </p:nvCxnSpPr>
        <p:spPr>
          <a:xfrm>
            <a:off x="249750" y="-22275"/>
            <a:ext cx="0" cy="5177400"/>
          </a:xfrm>
          <a:prstGeom prst="straightConnector1">
            <a:avLst/>
          </a:prstGeom>
          <a:noFill/>
          <a:ln cap="flat" cmpd="sng" w="9525">
            <a:solidFill>
              <a:schemeClr val="accent5"/>
            </a:solidFill>
            <a:prstDash val="solid"/>
            <a:round/>
            <a:headEnd len="sm" w="sm" type="none"/>
            <a:tailEnd len="sm" w="sm" type="none"/>
          </a:ln>
        </p:spPr>
      </p:cxnSp>
      <p:cxnSp>
        <p:nvCxnSpPr>
          <p:cNvPr id="723" name="Google Shape;723;p19"/>
          <p:cNvCxnSpPr/>
          <p:nvPr/>
        </p:nvCxnSpPr>
        <p:spPr>
          <a:xfrm>
            <a:off x="177000" y="-14750"/>
            <a:ext cx="0" cy="5158200"/>
          </a:xfrm>
          <a:prstGeom prst="straightConnector1">
            <a:avLst/>
          </a:prstGeom>
          <a:noFill/>
          <a:ln cap="flat" cmpd="sng" w="9525">
            <a:solidFill>
              <a:schemeClr val="accent5"/>
            </a:solidFill>
            <a:prstDash val="solid"/>
            <a:round/>
            <a:headEnd len="sm" w="sm" type="none"/>
            <a:tailEnd len="sm" w="sm" type="none"/>
          </a:ln>
        </p:spPr>
      </p:cxnSp>
      <p:sp>
        <p:nvSpPr>
          <p:cNvPr id="724" name="Google Shape;724;p19"/>
          <p:cNvSpPr txBox="1"/>
          <p:nvPr>
            <p:ph idx="2" type="title"/>
          </p:nvPr>
        </p:nvSpPr>
        <p:spPr>
          <a:xfrm>
            <a:off x="2802725" y="492300"/>
            <a:ext cx="24657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800"/>
              <a:buNone/>
              <a:defRPr b="0" sz="180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p:txBody>
      </p:sp>
      <p:sp>
        <p:nvSpPr>
          <p:cNvPr id="725" name="Google Shape;725;p19"/>
          <p:cNvSpPr txBox="1"/>
          <p:nvPr>
            <p:ph idx="3" type="body"/>
          </p:nvPr>
        </p:nvSpPr>
        <p:spPr>
          <a:xfrm>
            <a:off x="6214525" y="1001400"/>
            <a:ext cx="2465700" cy="1346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726" name="Google Shape;726;p19"/>
          <p:cNvSpPr txBox="1"/>
          <p:nvPr>
            <p:ph idx="4" type="title"/>
          </p:nvPr>
        </p:nvSpPr>
        <p:spPr>
          <a:xfrm>
            <a:off x="6214750" y="492300"/>
            <a:ext cx="24657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800"/>
              <a:buNone/>
              <a:defRPr b="0" sz="180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p:txBody>
      </p:sp>
      <p:sp>
        <p:nvSpPr>
          <p:cNvPr id="727" name="Google Shape;727;p19"/>
          <p:cNvSpPr txBox="1"/>
          <p:nvPr>
            <p:ph idx="5" type="body"/>
          </p:nvPr>
        </p:nvSpPr>
        <p:spPr>
          <a:xfrm>
            <a:off x="2802500" y="3442350"/>
            <a:ext cx="2465700" cy="1346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728" name="Google Shape;728;p19"/>
          <p:cNvSpPr txBox="1"/>
          <p:nvPr>
            <p:ph idx="6" type="title"/>
          </p:nvPr>
        </p:nvSpPr>
        <p:spPr>
          <a:xfrm>
            <a:off x="2802725" y="2933250"/>
            <a:ext cx="24657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800"/>
              <a:buNone/>
              <a:defRPr b="0" sz="180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p:txBody>
      </p:sp>
      <p:sp>
        <p:nvSpPr>
          <p:cNvPr id="729" name="Google Shape;729;p19"/>
          <p:cNvSpPr txBox="1"/>
          <p:nvPr>
            <p:ph idx="7" type="body"/>
          </p:nvPr>
        </p:nvSpPr>
        <p:spPr>
          <a:xfrm>
            <a:off x="6214525" y="3442350"/>
            <a:ext cx="2465700" cy="1346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730" name="Google Shape;730;p19"/>
          <p:cNvSpPr txBox="1"/>
          <p:nvPr>
            <p:ph idx="8" type="title"/>
          </p:nvPr>
        </p:nvSpPr>
        <p:spPr>
          <a:xfrm>
            <a:off x="6214750" y="2933250"/>
            <a:ext cx="24657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800"/>
              <a:buNone/>
              <a:defRPr b="0" sz="1800"/>
            </a:lvl1pPr>
            <a:lvl2pPr lvl="1">
              <a:lnSpc>
                <a:spcPct val="100000"/>
              </a:lnSpc>
              <a:spcBef>
                <a:spcPts val="0"/>
              </a:spcBef>
              <a:spcAft>
                <a:spcPts val="0"/>
              </a:spcAft>
              <a:buClr>
                <a:schemeClr val="lt1"/>
              </a:buClr>
              <a:buSzPts val="3000"/>
              <a:buNone/>
              <a:defRPr/>
            </a:lvl2pPr>
            <a:lvl3pPr lvl="2">
              <a:lnSpc>
                <a:spcPct val="100000"/>
              </a:lnSpc>
              <a:spcBef>
                <a:spcPts val="0"/>
              </a:spcBef>
              <a:spcAft>
                <a:spcPts val="0"/>
              </a:spcAft>
              <a:buClr>
                <a:schemeClr val="lt1"/>
              </a:buClr>
              <a:buSzPts val="3000"/>
              <a:buNone/>
              <a:defRPr/>
            </a:lvl3pPr>
            <a:lvl4pPr lvl="3">
              <a:lnSpc>
                <a:spcPct val="100000"/>
              </a:lnSpc>
              <a:spcBef>
                <a:spcPts val="0"/>
              </a:spcBef>
              <a:spcAft>
                <a:spcPts val="0"/>
              </a:spcAft>
              <a:buClr>
                <a:schemeClr val="lt1"/>
              </a:buClr>
              <a:buSzPts val="3000"/>
              <a:buNone/>
              <a:defRPr/>
            </a:lvl4pPr>
            <a:lvl5pPr lvl="4">
              <a:lnSpc>
                <a:spcPct val="100000"/>
              </a:lnSpc>
              <a:spcBef>
                <a:spcPts val="0"/>
              </a:spcBef>
              <a:spcAft>
                <a:spcPts val="0"/>
              </a:spcAft>
              <a:buClr>
                <a:schemeClr val="lt1"/>
              </a:buClr>
              <a:buSzPts val="3000"/>
              <a:buNone/>
              <a:defRPr/>
            </a:lvl5pPr>
            <a:lvl6pPr lvl="5">
              <a:lnSpc>
                <a:spcPct val="100000"/>
              </a:lnSpc>
              <a:spcBef>
                <a:spcPts val="0"/>
              </a:spcBef>
              <a:spcAft>
                <a:spcPts val="0"/>
              </a:spcAft>
              <a:buClr>
                <a:schemeClr val="lt1"/>
              </a:buClr>
              <a:buSzPts val="3000"/>
              <a:buNone/>
              <a:defRPr/>
            </a:lvl6pPr>
            <a:lvl7pPr lvl="6">
              <a:lnSpc>
                <a:spcPct val="100000"/>
              </a:lnSpc>
              <a:spcBef>
                <a:spcPts val="0"/>
              </a:spcBef>
              <a:spcAft>
                <a:spcPts val="0"/>
              </a:spcAft>
              <a:buClr>
                <a:schemeClr val="lt1"/>
              </a:buClr>
              <a:buSzPts val="3000"/>
              <a:buNone/>
              <a:defRPr/>
            </a:lvl7pPr>
            <a:lvl8pPr lvl="7">
              <a:lnSpc>
                <a:spcPct val="100000"/>
              </a:lnSpc>
              <a:spcBef>
                <a:spcPts val="0"/>
              </a:spcBef>
              <a:spcAft>
                <a:spcPts val="0"/>
              </a:spcAft>
              <a:buClr>
                <a:schemeClr val="lt1"/>
              </a:buClr>
              <a:buSzPts val="3000"/>
              <a:buNone/>
              <a:defRPr/>
            </a:lvl8pPr>
            <a:lvl9pPr lvl="8">
              <a:lnSpc>
                <a:spcPct val="100000"/>
              </a:lnSpc>
              <a:spcBef>
                <a:spcPts val="0"/>
              </a:spcBef>
              <a:spcAft>
                <a:spcPts val="0"/>
              </a:spcAft>
              <a:buClr>
                <a:schemeClr val="lt1"/>
              </a:buClr>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Agenda 1">
  <p:cSld name="BLANK_1_1_1_1_1_1_1_1_1_3">
    <p:bg>
      <p:bgPr>
        <a:solidFill>
          <a:schemeClr val="lt1"/>
        </a:solidFill>
      </p:bgPr>
    </p:bg>
    <p:spTree>
      <p:nvGrpSpPr>
        <p:cNvPr id="731" name="Shape 731"/>
        <p:cNvGrpSpPr/>
        <p:nvPr/>
      </p:nvGrpSpPr>
      <p:grpSpPr>
        <a:xfrm>
          <a:off x="0" y="0"/>
          <a:ext cx="0" cy="0"/>
          <a:chOff x="0" y="0"/>
          <a:chExt cx="0" cy="0"/>
        </a:xfrm>
      </p:grpSpPr>
      <p:sp>
        <p:nvSpPr>
          <p:cNvPr id="732" name="Google Shape;732;p20"/>
          <p:cNvSpPr/>
          <p:nvPr/>
        </p:nvSpPr>
        <p:spPr>
          <a:xfrm>
            <a:off x="995475" y="201175"/>
            <a:ext cx="7341600" cy="4557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33" name="Google Shape;733;p20"/>
          <p:cNvSpPr/>
          <p:nvPr/>
        </p:nvSpPr>
        <p:spPr>
          <a:xfrm>
            <a:off x="1128250" y="276575"/>
            <a:ext cx="7108800" cy="4517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34" name="Google Shape;734;p20"/>
          <p:cNvSpPr/>
          <p:nvPr/>
        </p:nvSpPr>
        <p:spPr>
          <a:xfrm>
            <a:off x="4407875" y="312925"/>
            <a:ext cx="3729600" cy="4517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35" name="Google Shape;735;p20"/>
          <p:cNvSpPr/>
          <p:nvPr/>
        </p:nvSpPr>
        <p:spPr>
          <a:xfrm>
            <a:off x="1217200" y="312875"/>
            <a:ext cx="3165000" cy="4517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nvGrpSpPr>
          <p:cNvPr id="736" name="Google Shape;736;p20"/>
          <p:cNvGrpSpPr/>
          <p:nvPr/>
        </p:nvGrpSpPr>
        <p:grpSpPr>
          <a:xfrm>
            <a:off x="1211779" y="312875"/>
            <a:ext cx="3165000" cy="4517700"/>
            <a:chOff x="1211779" y="312875"/>
            <a:chExt cx="3165000" cy="4517700"/>
          </a:xfrm>
        </p:grpSpPr>
        <p:cxnSp>
          <p:nvCxnSpPr>
            <p:cNvPr id="737" name="Google Shape;737;p20"/>
            <p:cNvCxnSpPr/>
            <p:nvPr/>
          </p:nvCxnSpPr>
          <p:spPr>
            <a:xfrm>
              <a:off x="3624778" y="312875"/>
              <a:ext cx="0" cy="4517700"/>
            </a:xfrm>
            <a:prstGeom prst="straightConnector1">
              <a:avLst/>
            </a:prstGeom>
            <a:noFill/>
            <a:ln cap="flat" cmpd="sng" w="9525">
              <a:solidFill>
                <a:schemeClr val="accent5"/>
              </a:solidFill>
              <a:prstDash val="solid"/>
              <a:round/>
              <a:headEnd len="sm" w="sm" type="none"/>
              <a:tailEnd len="sm" w="sm" type="none"/>
            </a:ln>
          </p:spPr>
        </p:cxnSp>
        <p:cxnSp>
          <p:nvCxnSpPr>
            <p:cNvPr id="738" name="Google Shape;738;p20"/>
            <p:cNvCxnSpPr/>
            <p:nvPr/>
          </p:nvCxnSpPr>
          <p:spPr>
            <a:xfrm>
              <a:off x="4031178" y="312875"/>
              <a:ext cx="0" cy="4517700"/>
            </a:xfrm>
            <a:prstGeom prst="straightConnector1">
              <a:avLst/>
            </a:prstGeom>
            <a:noFill/>
            <a:ln cap="flat" cmpd="sng" w="9525">
              <a:solidFill>
                <a:schemeClr val="accent5"/>
              </a:solidFill>
              <a:prstDash val="solid"/>
              <a:round/>
              <a:headEnd len="sm" w="sm" type="none"/>
              <a:tailEnd len="sm" w="sm" type="none"/>
            </a:ln>
          </p:spPr>
        </p:cxnSp>
        <p:grpSp>
          <p:nvGrpSpPr>
            <p:cNvPr id="739" name="Google Shape;739;p20"/>
            <p:cNvGrpSpPr/>
            <p:nvPr/>
          </p:nvGrpSpPr>
          <p:grpSpPr>
            <a:xfrm>
              <a:off x="1211779" y="312875"/>
              <a:ext cx="3165000" cy="4517700"/>
              <a:chOff x="462650" y="259175"/>
              <a:chExt cx="3165000" cy="4517700"/>
            </a:xfrm>
          </p:grpSpPr>
          <p:cxnSp>
            <p:nvCxnSpPr>
              <p:cNvPr id="740" name="Google Shape;740;p20"/>
              <p:cNvCxnSpPr/>
              <p:nvPr/>
            </p:nvCxnSpPr>
            <p:spPr>
              <a:xfrm>
                <a:off x="843650" y="259175"/>
                <a:ext cx="0" cy="4517700"/>
              </a:xfrm>
              <a:prstGeom prst="straightConnector1">
                <a:avLst/>
              </a:prstGeom>
              <a:noFill/>
              <a:ln cap="flat" cmpd="sng" w="9525">
                <a:solidFill>
                  <a:schemeClr val="accent5"/>
                </a:solidFill>
                <a:prstDash val="solid"/>
                <a:round/>
                <a:headEnd len="sm" w="sm" type="none"/>
                <a:tailEnd len="sm" w="sm" type="none"/>
              </a:ln>
            </p:spPr>
          </p:cxnSp>
          <p:cxnSp>
            <p:nvCxnSpPr>
              <p:cNvPr id="741" name="Google Shape;741;p20"/>
              <p:cNvCxnSpPr/>
              <p:nvPr/>
            </p:nvCxnSpPr>
            <p:spPr>
              <a:xfrm>
                <a:off x="1250050" y="259175"/>
                <a:ext cx="0" cy="4517700"/>
              </a:xfrm>
              <a:prstGeom prst="straightConnector1">
                <a:avLst/>
              </a:prstGeom>
              <a:noFill/>
              <a:ln cap="flat" cmpd="sng" w="9525">
                <a:solidFill>
                  <a:schemeClr val="accent5"/>
                </a:solidFill>
                <a:prstDash val="solid"/>
                <a:round/>
                <a:headEnd len="sm" w="sm" type="none"/>
                <a:tailEnd len="sm" w="sm" type="none"/>
              </a:ln>
            </p:spPr>
          </p:cxnSp>
          <p:cxnSp>
            <p:nvCxnSpPr>
              <p:cNvPr id="742" name="Google Shape;742;p20"/>
              <p:cNvCxnSpPr/>
              <p:nvPr/>
            </p:nvCxnSpPr>
            <p:spPr>
              <a:xfrm>
                <a:off x="1656450" y="259175"/>
                <a:ext cx="0" cy="4517700"/>
              </a:xfrm>
              <a:prstGeom prst="straightConnector1">
                <a:avLst/>
              </a:prstGeom>
              <a:noFill/>
              <a:ln cap="flat" cmpd="sng" w="9525">
                <a:solidFill>
                  <a:schemeClr val="accent5"/>
                </a:solidFill>
                <a:prstDash val="solid"/>
                <a:round/>
                <a:headEnd len="sm" w="sm" type="none"/>
                <a:tailEnd len="sm" w="sm" type="none"/>
              </a:ln>
            </p:spPr>
          </p:cxnSp>
          <p:cxnSp>
            <p:nvCxnSpPr>
              <p:cNvPr id="743" name="Google Shape;743;p20"/>
              <p:cNvCxnSpPr/>
              <p:nvPr/>
            </p:nvCxnSpPr>
            <p:spPr>
              <a:xfrm>
                <a:off x="2062850" y="259175"/>
                <a:ext cx="0" cy="4517700"/>
              </a:xfrm>
              <a:prstGeom prst="straightConnector1">
                <a:avLst/>
              </a:prstGeom>
              <a:noFill/>
              <a:ln cap="flat" cmpd="sng" w="9525">
                <a:solidFill>
                  <a:schemeClr val="accent5"/>
                </a:solidFill>
                <a:prstDash val="solid"/>
                <a:round/>
                <a:headEnd len="sm" w="sm" type="none"/>
                <a:tailEnd len="sm" w="sm" type="none"/>
              </a:ln>
            </p:spPr>
          </p:cxnSp>
          <p:cxnSp>
            <p:nvCxnSpPr>
              <p:cNvPr id="744" name="Google Shape;744;p20"/>
              <p:cNvCxnSpPr/>
              <p:nvPr/>
            </p:nvCxnSpPr>
            <p:spPr>
              <a:xfrm>
                <a:off x="2469250" y="259175"/>
                <a:ext cx="0" cy="4517700"/>
              </a:xfrm>
              <a:prstGeom prst="straightConnector1">
                <a:avLst/>
              </a:prstGeom>
              <a:noFill/>
              <a:ln cap="flat" cmpd="sng" w="9525">
                <a:solidFill>
                  <a:schemeClr val="accent5"/>
                </a:solidFill>
                <a:prstDash val="solid"/>
                <a:round/>
                <a:headEnd len="sm" w="sm" type="none"/>
                <a:tailEnd len="sm" w="sm" type="none"/>
              </a:ln>
            </p:spPr>
          </p:cxnSp>
          <p:cxnSp>
            <p:nvCxnSpPr>
              <p:cNvPr id="745" name="Google Shape;745;p20"/>
              <p:cNvCxnSpPr/>
              <p:nvPr/>
            </p:nvCxnSpPr>
            <p:spPr>
              <a:xfrm>
                <a:off x="462650" y="674900"/>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46" name="Google Shape;746;p20"/>
              <p:cNvCxnSpPr/>
              <p:nvPr/>
            </p:nvCxnSpPr>
            <p:spPr>
              <a:xfrm>
                <a:off x="462650" y="1075858"/>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47" name="Google Shape;747;p20"/>
              <p:cNvCxnSpPr/>
              <p:nvPr/>
            </p:nvCxnSpPr>
            <p:spPr>
              <a:xfrm>
                <a:off x="462650" y="1476817"/>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48" name="Google Shape;748;p20"/>
              <p:cNvCxnSpPr/>
              <p:nvPr/>
            </p:nvCxnSpPr>
            <p:spPr>
              <a:xfrm>
                <a:off x="462650" y="1877775"/>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49" name="Google Shape;749;p20"/>
              <p:cNvCxnSpPr/>
              <p:nvPr/>
            </p:nvCxnSpPr>
            <p:spPr>
              <a:xfrm>
                <a:off x="462650" y="2278733"/>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50" name="Google Shape;750;p20"/>
              <p:cNvCxnSpPr/>
              <p:nvPr/>
            </p:nvCxnSpPr>
            <p:spPr>
              <a:xfrm>
                <a:off x="462650" y="2679692"/>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51" name="Google Shape;751;p20"/>
              <p:cNvCxnSpPr/>
              <p:nvPr/>
            </p:nvCxnSpPr>
            <p:spPr>
              <a:xfrm>
                <a:off x="462650" y="3080650"/>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52" name="Google Shape;752;p20"/>
              <p:cNvCxnSpPr/>
              <p:nvPr/>
            </p:nvCxnSpPr>
            <p:spPr>
              <a:xfrm>
                <a:off x="462650" y="3481608"/>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53" name="Google Shape;753;p20"/>
              <p:cNvCxnSpPr/>
              <p:nvPr/>
            </p:nvCxnSpPr>
            <p:spPr>
              <a:xfrm>
                <a:off x="462650" y="3882567"/>
                <a:ext cx="3165000" cy="0"/>
              </a:xfrm>
              <a:prstGeom prst="straightConnector1">
                <a:avLst/>
              </a:prstGeom>
              <a:noFill/>
              <a:ln cap="flat" cmpd="sng" w="9525">
                <a:solidFill>
                  <a:schemeClr val="accent5"/>
                </a:solidFill>
                <a:prstDash val="solid"/>
                <a:round/>
                <a:headEnd len="sm" w="sm" type="none"/>
                <a:tailEnd len="sm" w="sm" type="none"/>
              </a:ln>
            </p:spPr>
          </p:cxnSp>
          <p:cxnSp>
            <p:nvCxnSpPr>
              <p:cNvPr id="754" name="Google Shape;754;p20"/>
              <p:cNvCxnSpPr/>
              <p:nvPr/>
            </p:nvCxnSpPr>
            <p:spPr>
              <a:xfrm>
                <a:off x="462650" y="4283525"/>
                <a:ext cx="3165000" cy="0"/>
              </a:xfrm>
              <a:prstGeom prst="straightConnector1">
                <a:avLst/>
              </a:prstGeom>
              <a:noFill/>
              <a:ln cap="flat" cmpd="sng" w="9525">
                <a:solidFill>
                  <a:schemeClr val="accent5"/>
                </a:solidFill>
                <a:prstDash val="solid"/>
                <a:round/>
                <a:headEnd len="sm" w="sm" type="none"/>
                <a:tailEnd len="sm" w="sm" type="none"/>
              </a:ln>
            </p:spPr>
          </p:cxnSp>
        </p:grpSp>
      </p:grpSp>
      <p:grpSp>
        <p:nvGrpSpPr>
          <p:cNvPr id="755" name="Google Shape;755;p20"/>
          <p:cNvGrpSpPr/>
          <p:nvPr/>
        </p:nvGrpSpPr>
        <p:grpSpPr>
          <a:xfrm>
            <a:off x="4222205" y="390105"/>
            <a:ext cx="366115" cy="4334807"/>
            <a:chOff x="3473077" y="259175"/>
            <a:chExt cx="366115" cy="4334807"/>
          </a:xfrm>
        </p:grpSpPr>
        <p:grpSp>
          <p:nvGrpSpPr>
            <p:cNvPr id="756" name="Google Shape;756;p20"/>
            <p:cNvGrpSpPr/>
            <p:nvPr/>
          </p:nvGrpSpPr>
          <p:grpSpPr>
            <a:xfrm rot="10800000">
              <a:off x="3473077" y="259175"/>
              <a:ext cx="184470" cy="4334807"/>
              <a:chOff x="5380497" y="383100"/>
              <a:chExt cx="189628" cy="4456010"/>
            </a:xfrm>
          </p:grpSpPr>
          <p:grpSp>
            <p:nvGrpSpPr>
              <p:cNvPr id="757" name="Google Shape;757;p20"/>
              <p:cNvGrpSpPr/>
              <p:nvPr/>
            </p:nvGrpSpPr>
            <p:grpSpPr>
              <a:xfrm>
                <a:off x="5380497" y="383100"/>
                <a:ext cx="189628" cy="981668"/>
                <a:chOff x="5380497" y="383100"/>
                <a:chExt cx="189628" cy="981668"/>
              </a:xfrm>
            </p:grpSpPr>
            <p:grpSp>
              <p:nvGrpSpPr>
                <p:cNvPr id="758" name="Google Shape;758;p20"/>
                <p:cNvGrpSpPr/>
                <p:nvPr/>
              </p:nvGrpSpPr>
              <p:grpSpPr>
                <a:xfrm>
                  <a:off x="5380497" y="383100"/>
                  <a:ext cx="187974" cy="130800"/>
                  <a:chOff x="4804925" y="764100"/>
                  <a:chExt cx="187974" cy="130800"/>
                </a:xfrm>
              </p:grpSpPr>
              <p:sp>
                <p:nvSpPr>
                  <p:cNvPr id="759" name="Google Shape;759;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60" name="Google Shape;760;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61" name="Google Shape;761;p20"/>
                <p:cNvGrpSpPr/>
                <p:nvPr/>
              </p:nvGrpSpPr>
              <p:grpSpPr>
                <a:xfrm>
                  <a:off x="5382151" y="822110"/>
                  <a:ext cx="187974" cy="130800"/>
                  <a:chOff x="4804925" y="764100"/>
                  <a:chExt cx="187974" cy="130800"/>
                </a:xfrm>
              </p:grpSpPr>
              <p:sp>
                <p:nvSpPr>
                  <p:cNvPr id="762" name="Google Shape;762;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63" name="Google Shape;763;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64" name="Google Shape;764;p20"/>
                <p:cNvGrpSpPr/>
                <p:nvPr/>
              </p:nvGrpSpPr>
              <p:grpSpPr>
                <a:xfrm>
                  <a:off x="5382151" y="1233968"/>
                  <a:ext cx="187974" cy="130800"/>
                  <a:chOff x="4804925" y="764100"/>
                  <a:chExt cx="187974" cy="130800"/>
                </a:xfrm>
              </p:grpSpPr>
              <p:sp>
                <p:nvSpPr>
                  <p:cNvPr id="765" name="Google Shape;765;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66" name="Google Shape;766;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767" name="Google Shape;767;p20"/>
              <p:cNvGrpSpPr/>
              <p:nvPr/>
            </p:nvGrpSpPr>
            <p:grpSpPr>
              <a:xfrm>
                <a:off x="5380497" y="1678500"/>
                <a:ext cx="189628" cy="981668"/>
                <a:chOff x="5380497" y="383100"/>
                <a:chExt cx="189628" cy="981668"/>
              </a:xfrm>
            </p:grpSpPr>
            <p:grpSp>
              <p:nvGrpSpPr>
                <p:cNvPr id="768" name="Google Shape;768;p20"/>
                <p:cNvGrpSpPr/>
                <p:nvPr/>
              </p:nvGrpSpPr>
              <p:grpSpPr>
                <a:xfrm>
                  <a:off x="5380497" y="383100"/>
                  <a:ext cx="187974" cy="130800"/>
                  <a:chOff x="4804925" y="764100"/>
                  <a:chExt cx="187974" cy="130800"/>
                </a:xfrm>
              </p:grpSpPr>
              <p:sp>
                <p:nvSpPr>
                  <p:cNvPr id="769" name="Google Shape;769;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70" name="Google Shape;770;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71" name="Google Shape;771;p20"/>
                <p:cNvGrpSpPr/>
                <p:nvPr/>
              </p:nvGrpSpPr>
              <p:grpSpPr>
                <a:xfrm>
                  <a:off x="5382151" y="822110"/>
                  <a:ext cx="187974" cy="130800"/>
                  <a:chOff x="4804925" y="764100"/>
                  <a:chExt cx="187974" cy="130800"/>
                </a:xfrm>
              </p:grpSpPr>
              <p:sp>
                <p:nvSpPr>
                  <p:cNvPr id="772" name="Google Shape;772;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73" name="Google Shape;773;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74" name="Google Shape;774;p20"/>
                <p:cNvGrpSpPr/>
                <p:nvPr/>
              </p:nvGrpSpPr>
              <p:grpSpPr>
                <a:xfrm>
                  <a:off x="5382151" y="1233968"/>
                  <a:ext cx="187974" cy="130800"/>
                  <a:chOff x="4804925" y="764100"/>
                  <a:chExt cx="187974" cy="130800"/>
                </a:xfrm>
              </p:grpSpPr>
              <p:sp>
                <p:nvSpPr>
                  <p:cNvPr id="775" name="Google Shape;775;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76" name="Google Shape;776;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777" name="Google Shape;777;p20"/>
              <p:cNvGrpSpPr/>
              <p:nvPr/>
            </p:nvGrpSpPr>
            <p:grpSpPr>
              <a:xfrm>
                <a:off x="5380497" y="2973900"/>
                <a:ext cx="189628" cy="981668"/>
                <a:chOff x="5380497" y="383100"/>
                <a:chExt cx="189628" cy="981668"/>
              </a:xfrm>
            </p:grpSpPr>
            <p:grpSp>
              <p:nvGrpSpPr>
                <p:cNvPr id="778" name="Google Shape;778;p20"/>
                <p:cNvGrpSpPr/>
                <p:nvPr/>
              </p:nvGrpSpPr>
              <p:grpSpPr>
                <a:xfrm>
                  <a:off x="5380497" y="383100"/>
                  <a:ext cx="187974" cy="130800"/>
                  <a:chOff x="4804925" y="764100"/>
                  <a:chExt cx="187974" cy="130800"/>
                </a:xfrm>
              </p:grpSpPr>
              <p:sp>
                <p:nvSpPr>
                  <p:cNvPr id="779" name="Google Shape;779;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80" name="Google Shape;780;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81" name="Google Shape;781;p20"/>
                <p:cNvGrpSpPr/>
                <p:nvPr/>
              </p:nvGrpSpPr>
              <p:grpSpPr>
                <a:xfrm>
                  <a:off x="5382151" y="822110"/>
                  <a:ext cx="187974" cy="130800"/>
                  <a:chOff x="4804925" y="764100"/>
                  <a:chExt cx="187974" cy="130800"/>
                </a:xfrm>
              </p:grpSpPr>
              <p:sp>
                <p:nvSpPr>
                  <p:cNvPr id="782" name="Google Shape;782;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83" name="Google Shape;783;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84" name="Google Shape;784;p20"/>
                <p:cNvGrpSpPr/>
                <p:nvPr/>
              </p:nvGrpSpPr>
              <p:grpSpPr>
                <a:xfrm>
                  <a:off x="5382151" y="1233968"/>
                  <a:ext cx="187974" cy="130800"/>
                  <a:chOff x="4804925" y="764100"/>
                  <a:chExt cx="187974" cy="130800"/>
                </a:xfrm>
              </p:grpSpPr>
              <p:sp>
                <p:nvSpPr>
                  <p:cNvPr id="785" name="Google Shape;785;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86" name="Google Shape;786;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787" name="Google Shape;787;p20"/>
              <p:cNvGrpSpPr/>
              <p:nvPr/>
            </p:nvGrpSpPr>
            <p:grpSpPr>
              <a:xfrm>
                <a:off x="5380497" y="4269300"/>
                <a:ext cx="189628" cy="569810"/>
                <a:chOff x="5380497" y="383100"/>
                <a:chExt cx="189628" cy="569810"/>
              </a:xfrm>
            </p:grpSpPr>
            <p:grpSp>
              <p:nvGrpSpPr>
                <p:cNvPr id="788" name="Google Shape;788;p20"/>
                <p:cNvGrpSpPr/>
                <p:nvPr/>
              </p:nvGrpSpPr>
              <p:grpSpPr>
                <a:xfrm>
                  <a:off x="5380497" y="383100"/>
                  <a:ext cx="187974" cy="130800"/>
                  <a:chOff x="4804925" y="764100"/>
                  <a:chExt cx="187974" cy="130800"/>
                </a:xfrm>
              </p:grpSpPr>
              <p:sp>
                <p:nvSpPr>
                  <p:cNvPr id="789" name="Google Shape;789;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90" name="Google Shape;790;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91" name="Google Shape;791;p20"/>
                <p:cNvGrpSpPr/>
                <p:nvPr/>
              </p:nvGrpSpPr>
              <p:grpSpPr>
                <a:xfrm>
                  <a:off x="5382151" y="822110"/>
                  <a:ext cx="187974" cy="130800"/>
                  <a:chOff x="4804925" y="764100"/>
                  <a:chExt cx="187974" cy="130800"/>
                </a:xfrm>
              </p:grpSpPr>
              <p:sp>
                <p:nvSpPr>
                  <p:cNvPr id="792" name="Google Shape;792;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93" name="Google Shape;793;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grpSp>
          <p:nvGrpSpPr>
            <p:cNvPr id="794" name="Google Shape;794;p20"/>
            <p:cNvGrpSpPr/>
            <p:nvPr/>
          </p:nvGrpSpPr>
          <p:grpSpPr>
            <a:xfrm flipH="1" rot="10800000">
              <a:off x="3654721" y="259175"/>
              <a:ext cx="184470" cy="4334807"/>
              <a:chOff x="5380497" y="383100"/>
              <a:chExt cx="189628" cy="4456010"/>
            </a:xfrm>
          </p:grpSpPr>
          <p:grpSp>
            <p:nvGrpSpPr>
              <p:cNvPr id="795" name="Google Shape;795;p20"/>
              <p:cNvGrpSpPr/>
              <p:nvPr/>
            </p:nvGrpSpPr>
            <p:grpSpPr>
              <a:xfrm>
                <a:off x="5380497" y="383100"/>
                <a:ext cx="189628" cy="981668"/>
                <a:chOff x="5380497" y="383100"/>
                <a:chExt cx="189628" cy="981668"/>
              </a:xfrm>
            </p:grpSpPr>
            <p:grpSp>
              <p:nvGrpSpPr>
                <p:cNvPr id="796" name="Google Shape;796;p20"/>
                <p:cNvGrpSpPr/>
                <p:nvPr/>
              </p:nvGrpSpPr>
              <p:grpSpPr>
                <a:xfrm>
                  <a:off x="5380497" y="383100"/>
                  <a:ext cx="187974" cy="130800"/>
                  <a:chOff x="4804925" y="764100"/>
                  <a:chExt cx="187974" cy="130800"/>
                </a:xfrm>
              </p:grpSpPr>
              <p:sp>
                <p:nvSpPr>
                  <p:cNvPr id="797" name="Google Shape;797;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798" name="Google Shape;798;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799" name="Google Shape;799;p20"/>
                <p:cNvGrpSpPr/>
                <p:nvPr/>
              </p:nvGrpSpPr>
              <p:grpSpPr>
                <a:xfrm>
                  <a:off x="5382151" y="822110"/>
                  <a:ext cx="187974" cy="130800"/>
                  <a:chOff x="4804925" y="764100"/>
                  <a:chExt cx="187974" cy="130800"/>
                </a:xfrm>
              </p:grpSpPr>
              <p:sp>
                <p:nvSpPr>
                  <p:cNvPr id="800" name="Google Shape;800;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01" name="Google Shape;801;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802" name="Google Shape;802;p20"/>
                <p:cNvGrpSpPr/>
                <p:nvPr/>
              </p:nvGrpSpPr>
              <p:grpSpPr>
                <a:xfrm>
                  <a:off x="5382151" y="1233968"/>
                  <a:ext cx="187974" cy="130800"/>
                  <a:chOff x="4804925" y="764100"/>
                  <a:chExt cx="187974" cy="130800"/>
                </a:xfrm>
              </p:grpSpPr>
              <p:sp>
                <p:nvSpPr>
                  <p:cNvPr id="803" name="Google Shape;803;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04" name="Google Shape;804;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805" name="Google Shape;805;p20"/>
              <p:cNvGrpSpPr/>
              <p:nvPr/>
            </p:nvGrpSpPr>
            <p:grpSpPr>
              <a:xfrm>
                <a:off x="5380497" y="1678500"/>
                <a:ext cx="189628" cy="981668"/>
                <a:chOff x="5380497" y="383100"/>
                <a:chExt cx="189628" cy="981668"/>
              </a:xfrm>
            </p:grpSpPr>
            <p:grpSp>
              <p:nvGrpSpPr>
                <p:cNvPr id="806" name="Google Shape;806;p20"/>
                <p:cNvGrpSpPr/>
                <p:nvPr/>
              </p:nvGrpSpPr>
              <p:grpSpPr>
                <a:xfrm>
                  <a:off x="5380497" y="383100"/>
                  <a:ext cx="187974" cy="130800"/>
                  <a:chOff x="4804925" y="764100"/>
                  <a:chExt cx="187974" cy="130800"/>
                </a:xfrm>
              </p:grpSpPr>
              <p:sp>
                <p:nvSpPr>
                  <p:cNvPr id="807" name="Google Shape;807;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08" name="Google Shape;808;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809" name="Google Shape;809;p20"/>
                <p:cNvGrpSpPr/>
                <p:nvPr/>
              </p:nvGrpSpPr>
              <p:grpSpPr>
                <a:xfrm>
                  <a:off x="5382151" y="822110"/>
                  <a:ext cx="187974" cy="130800"/>
                  <a:chOff x="4804925" y="764100"/>
                  <a:chExt cx="187974" cy="130800"/>
                </a:xfrm>
              </p:grpSpPr>
              <p:sp>
                <p:nvSpPr>
                  <p:cNvPr id="810" name="Google Shape;810;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11" name="Google Shape;811;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812" name="Google Shape;812;p20"/>
                <p:cNvGrpSpPr/>
                <p:nvPr/>
              </p:nvGrpSpPr>
              <p:grpSpPr>
                <a:xfrm>
                  <a:off x="5382151" y="1233968"/>
                  <a:ext cx="187974" cy="130800"/>
                  <a:chOff x="4804925" y="764100"/>
                  <a:chExt cx="187974" cy="130800"/>
                </a:xfrm>
              </p:grpSpPr>
              <p:sp>
                <p:nvSpPr>
                  <p:cNvPr id="813" name="Google Shape;813;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14" name="Google Shape;814;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815" name="Google Shape;815;p20"/>
              <p:cNvGrpSpPr/>
              <p:nvPr/>
            </p:nvGrpSpPr>
            <p:grpSpPr>
              <a:xfrm>
                <a:off x="5380497" y="2973900"/>
                <a:ext cx="189628" cy="981668"/>
                <a:chOff x="5380497" y="383100"/>
                <a:chExt cx="189628" cy="981668"/>
              </a:xfrm>
            </p:grpSpPr>
            <p:grpSp>
              <p:nvGrpSpPr>
                <p:cNvPr id="816" name="Google Shape;816;p20"/>
                <p:cNvGrpSpPr/>
                <p:nvPr/>
              </p:nvGrpSpPr>
              <p:grpSpPr>
                <a:xfrm>
                  <a:off x="5380497" y="383100"/>
                  <a:ext cx="187974" cy="130800"/>
                  <a:chOff x="4804925" y="764100"/>
                  <a:chExt cx="187974" cy="130800"/>
                </a:xfrm>
              </p:grpSpPr>
              <p:sp>
                <p:nvSpPr>
                  <p:cNvPr id="817" name="Google Shape;817;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18" name="Google Shape;818;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819" name="Google Shape;819;p20"/>
                <p:cNvGrpSpPr/>
                <p:nvPr/>
              </p:nvGrpSpPr>
              <p:grpSpPr>
                <a:xfrm>
                  <a:off x="5382151" y="822110"/>
                  <a:ext cx="187974" cy="130800"/>
                  <a:chOff x="4804925" y="764100"/>
                  <a:chExt cx="187974" cy="130800"/>
                </a:xfrm>
              </p:grpSpPr>
              <p:sp>
                <p:nvSpPr>
                  <p:cNvPr id="820" name="Google Shape;820;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21" name="Google Shape;821;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822" name="Google Shape;822;p20"/>
                <p:cNvGrpSpPr/>
                <p:nvPr/>
              </p:nvGrpSpPr>
              <p:grpSpPr>
                <a:xfrm>
                  <a:off x="5382151" y="1233968"/>
                  <a:ext cx="187974" cy="130800"/>
                  <a:chOff x="4804925" y="764100"/>
                  <a:chExt cx="187974" cy="130800"/>
                </a:xfrm>
              </p:grpSpPr>
              <p:sp>
                <p:nvSpPr>
                  <p:cNvPr id="823" name="Google Shape;823;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24" name="Google Shape;824;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nvGrpSpPr>
              <p:cNvPr id="825" name="Google Shape;825;p20"/>
              <p:cNvGrpSpPr/>
              <p:nvPr/>
            </p:nvGrpSpPr>
            <p:grpSpPr>
              <a:xfrm>
                <a:off x="5380497" y="4269300"/>
                <a:ext cx="189628" cy="569810"/>
                <a:chOff x="5380497" y="383100"/>
                <a:chExt cx="189628" cy="569810"/>
              </a:xfrm>
            </p:grpSpPr>
            <p:grpSp>
              <p:nvGrpSpPr>
                <p:cNvPr id="826" name="Google Shape;826;p20"/>
                <p:cNvGrpSpPr/>
                <p:nvPr/>
              </p:nvGrpSpPr>
              <p:grpSpPr>
                <a:xfrm>
                  <a:off x="5380497" y="383100"/>
                  <a:ext cx="187974" cy="130800"/>
                  <a:chOff x="4804925" y="764100"/>
                  <a:chExt cx="187974" cy="130800"/>
                </a:xfrm>
              </p:grpSpPr>
              <p:sp>
                <p:nvSpPr>
                  <p:cNvPr id="827" name="Google Shape;827;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28" name="Google Shape;828;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829" name="Google Shape;829;p20"/>
                <p:cNvGrpSpPr/>
                <p:nvPr/>
              </p:nvGrpSpPr>
              <p:grpSpPr>
                <a:xfrm>
                  <a:off x="5382151" y="822110"/>
                  <a:ext cx="187974" cy="130800"/>
                  <a:chOff x="4804925" y="764100"/>
                  <a:chExt cx="187974" cy="130800"/>
                </a:xfrm>
              </p:grpSpPr>
              <p:sp>
                <p:nvSpPr>
                  <p:cNvPr id="830" name="Google Shape;830;p20"/>
                  <p:cNvSpPr/>
                  <p:nvPr/>
                </p:nvSpPr>
                <p:spPr>
                  <a:xfrm>
                    <a:off x="4856699" y="764100"/>
                    <a:ext cx="136200" cy="13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31" name="Google Shape;831;p20"/>
                  <p:cNvSpPr/>
                  <p:nvPr/>
                </p:nvSpPr>
                <p:spPr>
                  <a:xfrm>
                    <a:off x="4804925" y="811200"/>
                    <a:ext cx="61800" cy="3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grpSp>
      </p:grpSp>
      <p:sp>
        <p:nvSpPr>
          <p:cNvPr id="832" name="Google Shape;832;p20"/>
          <p:cNvSpPr txBox="1"/>
          <p:nvPr>
            <p:ph idx="1" type="body"/>
          </p:nvPr>
        </p:nvSpPr>
        <p:spPr>
          <a:xfrm rot="-199678">
            <a:off x="1297246" y="1801757"/>
            <a:ext cx="2123982" cy="2187983"/>
          </a:xfrm>
          <a:prstGeom prst="rect">
            <a:avLst/>
          </a:prstGeom>
        </p:spPr>
        <p:txBody>
          <a:bodyPr anchorCtr="0" anchor="t" bIns="0" lIns="91425" spcFirstLastPara="1" rIns="91425" wrap="square" tIns="0">
            <a:normAutofit/>
          </a:bodyPr>
          <a:lstStyle>
            <a:lvl1pPr indent="-304800" lvl="0" marL="457200">
              <a:lnSpc>
                <a:spcPct val="100000"/>
              </a:lnSpc>
              <a:spcBef>
                <a:spcPts val="0"/>
              </a:spcBef>
              <a:spcAft>
                <a:spcPts val="0"/>
              </a:spcAft>
              <a:buSzPts val="1200"/>
              <a:buChar char="●"/>
              <a:defRPr/>
            </a:lvl1pPr>
            <a:lvl2pPr indent="-304800" lvl="1" marL="914400">
              <a:lnSpc>
                <a:spcPct val="100000"/>
              </a:lnSpc>
              <a:spcBef>
                <a:spcPts val="800"/>
              </a:spcBef>
              <a:spcAft>
                <a:spcPts val="0"/>
              </a:spcAft>
              <a:buSzPts val="1200"/>
              <a:buChar char="○"/>
              <a:defRPr/>
            </a:lvl2pPr>
            <a:lvl3pPr indent="-304800" lvl="2" marL="1371600">
              <a:lnSpc>
                <a:spcPct val="100000"/>
              </a:lnSpc>
              <a:spcBef>
                <a:spcPts val="800"/>
              </a:spcBef>
              <a:spcAft>
                <a:spcPts val="0"/>
              </a:spcAft>
              <a:buSzPts val="1200"/>
              <a:buChar char="■"/>
              <a:defRPr/>
            </a:lvl3pPr>
            <a:lvl4pPr indent="-304800" lvl="3" marL="1828800">
              <a:lnSpc>
                <a:spcPct val="100000"/>
              </a:lnSpc>
              <a:spcBef>
                <a:spcPts val="800"/>
              </a:spcBef>
              <a:spcAft>
                <a:spcPts val="0"/>
              </a:spcAft>
              <a:buSzPts val="1200"/>
              <a:buChar char="●"/>
              <a:defRPr/>
            </a:lvl4pPr>
            <a:lvl5pPr indent="-304800" lvl="4" marL="2286000">
              <a:lnSpc>
                <a:spcPct val="100000"/>
              </a:lnSpc>
              <a:spcBef>
                <a:spcPts val="800"/>
              </a:spcBef>
              <a:spcAft>
                <a:spcPts val="0"/>
              </a:spcAft>
              <a:buSzPts val="1200"/>
              <a:buChar char="○"/>
              <a:defRPr/>
            </a:lvl5pPr>
            <a:lvl6pPr indent="-304800" lvl="5" marL="2743200">
              <a:lnSpc>
                <a:spcPct val="100000"/>
              </a:lnSpc>
              <a:spcBef>
                <a:spcPts val="800"/>
              </a:spcBef>
              <a:spcAft>
                <a:spcPts val="0"/>
              </a:spcAft>
              <a:buSzPts val="1200"/>
              <a:buChar char="■"/>
              <a:defRPr/>
            </a:lvl6pPr>
            <a:lvl7pPr indent="-304800" lvl="6" marL="3200400">
              <a:lnSpc>
                <a:spcPct val="100000"/>
              </a:lnSpc>
              <a:spcBef>
                <a:spcPts val="800"/>
              </a:spcBef>
              <a:spcAft>
                <a:spcPts val="0"/>
              </a:spcAft>
              <a:buSzPts val="1200"/>
              <a:buChar char="●"/>
              <a:defRPr/>
            </a:lvl7pPr>
            <a:lvl8pPr indent="-304800" lvl="7" marL="3657600">
              <a:lnSpc>
                <a:spcPct val="100000"/>
              </a:lnSpc>
              <a:spcBef>
                <a:spcPts val="800"/>
              </a:spcBef>
              <a:spcAft>
                <a:spcPts val="0"/>
              </a:spcAft>
              <a:buSzPts val="1200"/>
              <a:buChar char="○"/>
              <a:defRPr/>
            </a:lvl8pPr>
            <a:lvl9pPr indent="-304800" lvl="8" marL="4114800">
              <a:lnSpc>
                <a:spcPct val="100000"/>
              </a:lnSpc>
              <a:spcBef>
                <a:spcPts val="800"/>
              </a:spcBef>
              <a:spcAft>
                <a:spcPts val="800"/>
              </a:spcAft>
              <a:buSzPts val="1200"/>
              <a:buChar char="■"/>
              <a:defRPr/>
            </a:lvl9pPr>
          </a:lstStyle>
          <a:p/>
        </p:txBody>
      </p:sp>
      <p:sp>
        <p:nvSpPr>
          <p:cNvPr id="833" name="Google Shape;833;p20"/>
          <p:cNvSpPr txBox="1"/>
          <p:nvPr>
            <p:ph type="title"/>
          </p:nvPr>
        </p:nvSpPr>
        <p:spPr>
          <a:xfrm rot="-197254">
            <a:off x="1212945" y="1184617"/>
            <a:ext cx="2123895" cy="49582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34" name="Google Shape;834;p20"/>
          <p:cNvSpPr txBox="1"/>
          <p:nvPr>
            <p:ph idx="2" type="title"/>
          </p:nvPr>
        </p:nvSpPr>
        <p:spPr>
          <a:xfrm>
            <a:off x="6254525" y="1962475"/>
            <a:ext cx="1636200" cy="357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Manrope ExtraBold"/>
              <a:buNone/>
              <a:defRPr b="0" sz="1200">
                <a:latin typeface="Manrope ExtraBold"/>
                <a:ea typeface="Manrope ExtraBold"/>
                <a:cs typeface="Manrope ExtraBold"/>
                <a:sym typeface="Manrope ExtraBold"/>
              </a:defRPr>
            </a:lvl1pPr>
            <a:lvl2pPr lvl="1">
              <a:spcBef>
                <a:spcPts val="0"/>
              </a:spcBef>
              <a:spcAft>
                <a:spcPts val="0"/>
              </a:spcAft>
              <a:buSzPts val="1200"/>
              <a:buFont typeface="Manrope ExtraBold"/>
              <a:buNone/>
              <a:defRPr sz="1200">
                <a:latin typeface="Manrope ExtraBold"/>
                <a:ea typeface="Manrope ExtraBold"/>
                <a:cs typeface="Manrope ExtraBold"/>
                <a:sym typeface="Manrope ExtraBold"/>
              </a:defRPr>
            </a:lvl2pPr>
            <a:lvl3pPr lvl="2">
              <a:spcBef>
                <a:spcPts val="0"/>
              </a:spcBef>
              <a:spcAft>
                <a:spcPts val="0"/>
              </a:spcAft>
              <a:buSzPts val="1200"/>
              <a:buFont typeface="Manrope ExtraBold"/>
              <a:buNone/>
              <a:defRPr sz="1200">
                <a:latin typeface="Manrope ExtraBold"/>
                <a:ea typeface="Manrope ExtraBold"/>
                <a:cs typeface="Manrope ExtraBold"/>
                <a:sym typeface="Manrope ExtraBold"/>
              </a:defRPr>
            </a:lvl3pPr>
            <a:lvl4pPr lvl="3">
              <a:spcBef>
                <a:spcPts val="0"/>
              </a:spcBef>
              <a:spcAft>
                <a:spcPts val="0"/>
              </a:spcAft>
              <a:buSzPts val="1200"/>
              <a:buFont typeface="Manrope ExtraBold"/>
              <a:buNone/>
              <a:defRPr sz="1200">
                <a:latin typeface="Manrope ExtraBold"/>
                <a:ea typeface="Manrope ExtraBold"/>
                <a:cs typeface="Manrope ExtraBold"/>
                <a:sym typeface="Manrope ExtraBold"/>
              </a:defRPr>
            </a:lvl4pPr>
            <a:lvl5pPr lvl="4">
              <a:spcBef>
                <a:spcPts val="0"/>
              </a:spcBef>
              <a:spcAft>
                <a:spcPts val="0"/>
              </a:spcAft>
              <a:buSzPts val="1200"/>
              <a:buFont typeface="Manrope ExtraBold"/>
              <a:buNone/>
              <a:defRPr sz="1200">
                <a:latin typeface="Manrope ExtraBold"/>
                <a:ea typeface="Manrope ExtraBold"/>
                <a:cs typeface="Manrope ExtraBold"/>
                <a:sym typeface="Manrope ExtraBold"/>
              </a:defRPr>
            </a:lvl5pPr>
            <a:lvl6pPr lvl="5">
              <a:spcBef>
                <a:spcPts val="0"/>
              </a:spcBef>
              <a:spcAft>
                <a:spcPts val="0"/>
              </a:spcAft>
              <a:buSzPts val="1200"/>
              <a:buFont typeface="Manrope ExtraBold"/>
              <a:buNone/>
              <a:defRPr sz="1200">
                <a:latin typeface="Manrope ExtraBold"/>
                <a:ea typeface="Manrope ExtraBold"/>
                <a:cs typeface="Manrope ExtraBold"/>
                <a:sym typeface="Manrope ExtraBold"/>
              </a:defRPr>
            </a:lvl6pPr>
            <a:lvl7pPr lvl="6">
              <a:spcBef>
                <a:spcPts val="0"/>
              </a:spcBef>
              <a:spcAft>
                <a:spcPts val="0"/>
              </a:spcAft>
              <a:buSzPts val="1200"/>
              <a:buFont typeface="Manrope ExtraBold"/>
              <a:buNone/>
              <a:defRPr sz="1200">
                <a:latin typeface="Manrope ExtraBold"/>
                <a:ea typeface="Manrope ExtraBold"/>
                <a:cs typeface="Manrope ExtraBold"/>
                <a:sym typeface="Manrope ExtraBold"/>
              </a:defRPr>
            </a:lvl7pPr>
            <a:lvl8pPr lvl="7">
              <a:spcBef>
                <a:spcPts val="0"/>
              </a:spcBef>
              <a:spcAft>
                <a:spcPts val="0"/>
              </a:spcAft>
              <a:buSzPts val="1200"/>
              <a:buFont typeface="Manrope ExtraBold"/>
              <a:buNone/>
              <a:defRPr sz="1200">
                <a:latin typeface="Manrope ExtraBold"/>
                <a:ea typeface="Manrope ExtraBold"/>
                <a:cs typeface="Manrope ExtraBold"/>
                <a:sym typeface="Manrope ExtraBold"/>
              </a:defRPr>
            </a:lvl8pPr>
            <a:lvl9pPr lvl="8">
              <a:spcBef>
                <a:spcPts val="0"/>
              </a:spcBef>
              <a:spcAft>
                <a:spcPts val="0"/>
              </a:spcAft>
              <a:buSzPts val="1200"/>
              <a:buFont typeface="Manrope ExtraBold"/>
              <a:buNone/>
              <a:defRPr sz="1200">
                <a:latin typeface="Manrope ExtraBold"/>
                <a:ea typeface="Manrope ExtraBold"/>
                <a:cs typeface="Manrope ExtraBold"/>
                <a:sym typeface="Manrope ExtraBold"/>
              </a:defRPr>
            </a:lvl9pPr>
          </a:lstStyle>
          <a:p/>
        </p:txBody>
      </p:sp>
      <p:sp>
        <p:nvSpPr>
          <p:cNvPr id="835" name="Google Shape;835;p20"/>
          <p:cNvSpPr txBox="1"/>
          <p:nvPr>
            <p:ph idx="3" type="body"/>
          </p:nvPr>
        </p:nvSpPr>
        <p:spPr>
          <a:xfrm>
            <a:off x="6254350" y="2353130"/>
            <a:ext cx="1636200" cy="778200"/>
          </a:xfrm>
          <a:prstGeom prst="rect">
            <a:avLst/>
          </a:prstGeom>
        </p:spPr>
        <p:txBody>
          <a:bodyPr anchorCtr="0" anchor="t" bIns="91425" lIns="91425" spcFirstLastPara="1" rIns="91425" wrap="square" tIns="0">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836" name="Google Shape;836;p20"/>
          <p:cNvSpPr txBox="1"/>
          <p:nvPr>
            <p:ph idx="4" type="title"/>
          </p:nvPr>
        </p:nvSpPr>
        <p:spPr>
          <a:xfrm>
            <a:off x="6254525" y="3292150"/>
            <a:ext cx="1636200" cy="3573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Manrope ExtraBold"/>
              <a:buNone/>
              <a:defRPr b="0" sz="1200">
                <a:latin typeface="Manrope ExtraBold"/>
                <a:ea typeface="Manrope ExtraBold"/>
                <a:cs typeface="Manrope ExtraBold"/>
                <a:sym typeface="Manrope ExtraBold"/>
              </a:defRPr>
            </a:lvl1pPr>
            <a:lvl2pPr lvl="1">
              <a:spcBef>
                <a:spcPts val="0"/>
              </a:spcBef>
              <a:spcAft>
                <a:spcPts val="0"/>
              </a:spcAft>
              <a:buSzPts val="1200"/>
              <a:buFont typeface="Manrope ExtraBold"/>
              <a:buNone/>
              <a:defRPr sz="1200">
                <a:latin typeface="Manrope ExtraBold"/>
                <a:ea typeface="Manrope ExtraBold"/>
                <a:cs typeface="Manrope ExtraBold"/>
                <a:sym typeface="Manrope ExtraBold"/>
              </a:defRPr>
            </a:lvl2pPr>
            <a:lvl3pPr lvl="2">
              <a:spcBef>
                <a:spcPts val="0"/>
              </a:spcBef>
              <a:spcAft>
                <a:spcPts val="0"/>
              </a:spcAft>
              <a:buSzPts val="1200"/>
              <a:buFont typeface="Manrope ExtraBold"/>
              <a:buNone/>
              <a:defRPr sz="1200">
                <a:latin typeface="Manrope ExtraBold"/>
                <a:ea typeface="Manrope ExtraBold"/>
                <a:cs typeface="Manrope ExtraBold"/>
                <a:sym typeface="Manrope ExtraBold"/>
              </a:defRPr>
            </a:lvl3pPr>
            <a:lvl4pPr lvl="3">
              <a:spcBef>
                <a:spcPts val="0"/>
              </a:spcBef>
              <a:spcAft>
                <a:spcPts val="0"/>
              </a:spcAft>
              <a:buSzPts val="1200"/>
              <a:buFont typeface="Manrope ExtraBold"/>
              <a:buNone/>
              <a:defRPr sz="1200">
                <a:latin typeface="Manrope ExtraBold"/>
                <a:ea typeface="Manrope ExtraBold"/>
                <a:cs typeface="Manrope ExtraBold"/>
                <a:sym typeface="Manrope ExtraBold"/>
              </a:defRPr>
            </a:lvl4pPr>
            <a:lvl5pPr lvl="4">
              <a:spcBef>
                <a:spcPts val="0"/>
              </a:spcBef>
              <a:spcAft>
                <a:spcPts val="0"/>
              </a:spcAft>
              <a:buSzPts val="1200"/>
              <a:buFont typeface="Manrope ExtraBold"/>
              <a:buNone/>
              <a:defRPr sz="1200">
                <a:latin typeface="Manrope ExtraBold"/>
                <a:ea typeface="Manrope ExtraBold"/>
                <a:cs typeface="Manrope ExtraBold"/>
                <a:sym typeface="Manrope ExtraBold"/>
              </a:defRPr>
            </a:lvl5pPr>
            <a:lvl6pPr lvl="5">
              <a:spcBef>
                <a:spcPts val="0"/>
              </a:spcBef>
              <a:spcAft>
                <a:spcPts val="0"/>
              </a:spcAft>
              <a:buSzPts val="1200"/>
              <a:buFont typeface="Manrope ExtraBold"/>
              <a:buNone/>
              <a:defRPr sz="1200">
                <a:latin typeface="Manrope ExtraBold"/>
                <a:ea typeface="Manrope ExtraBold"/>
                <a:cs typeface="Manrope ExtraBold"/>
                <a:sym typeface="Manrope ExtraBold"/>
              </a:defRPr>
            </a:lvl6pPr>
            <a:lvl7pPr lvl="6">
              <a:spcBef>
                <a:spcPts val="0"/>
              </a:spcBef>
              <a:spcAft>
                <a:spcPts val="0"/>
              </a:spcAft>
              <a:buSzPts val="1200"/>
              <a:buFont typeface="Manrope ExtraBold"/>
              <a:buNone/>
              <a:defRPr sz="1200">
                <a:latin typeface="Manrope ExtraBold"/>
                <a:ea typeface="Manrope ExtraBold"/>
                <a:cs typeface="Manrope ExtraBold"/>
                <a:sym typeface="Manrope ExtraBold"/>
              </a:defRPr>
            </a:lvl7pPr>
            <a:lvl8pPr lvl="7">
              <a:spcBef>
                <a:spcPts val="0"/>
              </a:spcBef>
              <a:spcAft>
                <a:spcPts val="0"/>
              </a:spcAft>
              <a:buSzPts val="1200"/>
              <a:buFont typeface="Manrope ExtraBold"/>
              <a:buNone/>
              <a:defRPr sz="1200">
                <a:latin typeface="Manrope ExtraBold"/>
                <a:ea typeface="Manrope ExtraBold"/>
                <a:cs typeface="Manrope ExtraBold"/>
                <a:sym typeface="Manrope ExtraBold"/>
              </a:defRPr>
            </a:lvl8pPr>
            <a:lvl9pPr lvl="8">
              <a:spcBef>
                <a:spcPts val="0"/>
              </a:spcBef>
              <a:spcAft>
                <a:spcPts val="0"/>
              </a:spcAft>
              <a:buSzPts val="1200"/>
              <a:buFont typeface="Manrope ExtraBold"/>
              <a:buNone/>
              <a:defRPr sz="1200">
                <a:latin typeface="Manrope ExtraBold"/>
                <a:ea typeface="Manrope ExtraBold"/>
                <a:cs typeface="Manrope ExtraBold"/>
                <a:sym typeface="Manrope ExtraBold"/>
              </a:defRPr>
            </a:lvl9pPr>
          </a:lstStyle>
          <a:p/>
        </p:txBody>
      </p:sp>
      <p:sp>
        <p:nvSpPr>
          <p:cNvPr id="837" name="Google Shape;837;p20"/>
          <p:cNvSpPr txBox="1"/>
          <p:nvPr>
            <p:ph idx="5" type="body"/>
          </p:nvPr>
        </p:nvSpPr>
        <p:spPr>
          <a:xfrm>
            <a:off x="6254350" y="3682816"/>
            <a:ext cx="1636200" cy="778200"/>
          </a:xfrm>
          <a:prstGeom prst="rect">
            <a:avLst/>
          </a:prstGeom>
        </p:spPr>
        <p:txBody>
          <a:bodyPr anchorCtr="0" anchor="t" bIns="91425" lIns="91425" spcFirstLastPara="1" rIns="91425" wrap="square" tIns="0">
            <a:no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
        <p:nvSpPr>
          <p:cNvPr id="838" name="Google Shape;838;p20"/>
          <p:cNvSpPr txBox="1"/>
          <p:nvPr>
            <p:ph idx="6" type="title"/>
          </p:nvPr>
        </p:nvSpPr>
        <p:spPr>
          <a:xfrm>
            <a:off x="4844275" y="2277100"/>
            <a:ext cx="1363200" cy="4338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3000"/>
              <a:buFont typeface="Anton"/>
              <a:buNone/>
              <a:defRPr/>
            </a:lvl2pPr>
            <a:lvl3pPr lvl="2" algn="ctr">
              <a:spcBef>
                <a:spcPts val="0"/>
              </a:spcBef>
              <a:spcAft>
                <a:spcPts val="0"/>
              </a:spcAft>
              <a:buClr>
                <a:schemeClr val="lt1"/>
              </a:buClr>
              <a:buSzPts val="3000"/>
              <a:buFont typeface="Anton"/>
              <a:buNone/>
              <a:defRPr/>
            </a:lvl3pPr>
            <a:lvl4pPr lvl="3" algn="ctr">
              <a:spcBef>
                <a:spcPts val="0"/>
              </a:spcBef>
              <a:spcAft>
                <a:spcPts val="0"/>
              </a:spcAft>
              <a:buClr>
                <a:schemeClr val="lt1"/>
              </a:buClr>
              <a:buSzPts val="3000"/>
              <a:buFont typeface="Anton"/>
              <a:buNone/>
              <a:defRPr/>
            </a:lvl4pPr>
            <a:lvl5pPr lvl="4" algn="ctr">
              <a:spcBef>
                <a:spcPts val="0"/>
              </a:spcBef>
              <a:spcAft>
                <a:spcPts val="0"/>
              </a:spcAft>
              <a:buClr>
                <a:schemeClr val="lt1"/>
              </a:buClr>
              <a:buSzPts val="3000"/>
              <a:buFont typeface="Anton"/>
              <a:buNone/>
              <a:defRPr/>
            </a:lvl5pPr>
            <a:lvl6pPr lvl="5" algn="ctr">
              <a:spcBef>
                <a:spcPts val="0"/>
              </a:spcBef>
              <a:spcAft>
                <a:spcPts val="0"/>
              </a:spcAft>
              <a:buClr>
                <a:schemeClr val="lt1"/>
              </a:buClr>
              <a:buSzPts val="3000"/>
              <a:buFont typeface="Anton"/>
              <a:buNone/>
              <a:defRPr/>
            </a:lvl6pPr>
            <a:lvl7pPr lvl="6" algn="ctr">
              <a:spcBef>
                <a:spcPts val="0"/>
              </a:spcBef>
              <a:spcAft>
                <a:spcPts val="0"/>
              </a:spcAft>
              <a:buClr>
                <a:schemeClr val="lt1"/>
              </a:buClr>
              <a:buSzPts val="3000"/>
              <a:buFont typeface="Anton"/>
              <a:buNone/>
              <a:defRPr/>
            </a:lvl7pPr>
            <a:lvl8pPr lvl="7" algn="ctr">
              <a:spcBef>
                <a:spcPts val="0"/>
              </a:spcBef>
              <a:spcAft>
                <a:spcPts val="0"/>
              </a:spcAft>
              <a:buClr>
                <a:schemeClr val="lt1"/>
              </a:buClr>
              <a:buSzPts val="3000"/>
              <a:buFont typeface="Anton"/>
              <a:buNone/>
              <a:defRPr/>
            </a:lvl8pPr>
            <a:lvl9pPr lvl="8" algn="ctr">
              <a:spcBef>
                <a:spcPts val="0"/>
              </a:spcBef>
              <a:spcAft>
                <a:spcPts val="0"/>
              </a:spcAft>
              <a:buClr>
                <a:schemeClr val="lt1"/>
              </a:buClr>
              <a:buSzPts val="3000"/>
              <a:buFont typeface="Anton"/>
              <a:buNone/>
              <a:defRPr/>
            </a:lvl9pPr>
          </a:lstStyle>
          <a:p/>
        </p:txBody>
      </p:sp>
      <p:sp>
        <p:nvSpPr>
          <p:cNvPr id="839" name="Google Shape;839;p20"/>
          <p:cNvSpPr txBox="1"/>
          <p:nvPr>
            <p:ph idx="7" type="subTitle"/>
          </p:nvPr>
        </p:nvSpPr>
        <p:spPr>
          <a:xfrm>
            <a:off x="4844325" y="2702150"/>
            <a:ext cx="1363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00"/>
              <a:buNone/>
              <a:defRPr sz="1000"/>
            </a:lvl1pPr>
            <a:lvl2pPr lvl="1" algn="ctr">
              <a:spcBef>
                <a:spcPts val="800"/>
              </a:spcBef>
              <a:spcAft>
                <a:spcPts val="0"/>
              </a:spcAft>
              <a:buSzPts val="1000"/>
              <a:buNone/>
              <a:defRPr sz="1000"/>
            </a:lvl2pPr>
            <a:lvl3pPr lvl="2" algn="ctr">
              <a:spcBef>
                <a:spcPts val="800"/>
              </a:spcBef>
              <a:spcAft>
                <a:spcPts val="0"/>
              </a:spcAft>
              <a:buSzPts val="1000"/>
              <a:buNone/>
              <a:defRPr sz="1000"/>
            </a:lvl3pPr>
            <a:lvl4pPr lvl="3" algn="ctr">
              <a:spcBef>
                <a:spcPts val="800"/>
              </a:spcBef>
              <a:spcAft>
                <a:spcPts val="0"/>
              </a:spcAft>
              <a:buSzPts val="1000"/>
              <a:buNone/>
              <a:defRPr sz="1000"/>
            </a:lvl4pPr>
            <a:lvl5pPr lvl="4" algn="ctr">
              <a:spcBef>
                <a:spcPts val="800"/>
              </a:spcBef>
              <a:spcAft>
                <a:spcPts val="0"/>
              </a:spcAft>
              <a:buSzPts val="1000"/>
              <a:buNone/>
              <a:defRPr sz="1000"/>
            </a:lvl5pPr>
            <a:lvl6pPr lvl="5" algn="ctr">
              <a:spcBef>
                <a:spcPts val="800"/>
              </a:spcBef>
              <a:spcAft>
                <a:spcPts val="0"/>
              </a:spcAft>
              <a:buSzPts val="1000"/>
              <a:buNone/>
              <a:defRPr sz="1000"/>
            </a:lvl6pPr>
            <a:lvl7pPr lvl="6" algn="ctr">
              <a:spcBef>
                <a:spcPts val="800"/>
              </a:spcBef>
              <a:spcAft>
                <a:spcPts val="0"/>
              </a:spcAft>
              <a:buSzPts val="1000"/>
              <a:buNone/>
              <a:defRPr sz="1000"/>
            </a:lvl7pPr>
            <a:lvl8pPr lvl="7" algn="ctr">
              <a:spcBef>
                <a:spcPts val="800"/>
              </a:spcBef>
              <a:spcAft>
                <a:spcPts val="0"/>
              </a:spcAft>
              <a:buSzPts val="1000"/>
              <a:buNone/>
              <a:defRPr sz="1000"/>
            </a:lvl8pPr>
            <a:lvl9pPr lvl="8" algn="ctr">
              <a:spcBef>
                <a:spcPts val="800"/>
              </a:spcBef>
              <a:spcAft>
                <a:spcPts val="800"/>
              </a:spcAft>
              <a:buSzPts val="1000"/>
              <a:buNone/>
              <a:defRPr sz="1000"/>
            </a:lvl9pPr>
          </a:lstStyle>
          <a:p/>
        </p:txBody>
      </p:sp>
      <p:sp>
        <p:nvSpPr>
          <p:cNvPr id="840" name="Google Shape;840;p20"/>
          <p:cNvSpPr txBox="1"/>
          <p:nvPr>
            <p:ph idx="8" type="title"/>
          </p:nvPr>
        </p:nvSpPr>
        <p:spPr>
          <a:xfrm>
            <a:off x="4844275" y="3581862"/>
            <a:ext cx="1363200" cy="4338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3000"/>
              <a:buFont typeface="Anton"/>
              <a:buNone/>
              <a:defRPr/>
            </a:lvl2pPr>
            <a:lvl3pPr lvl="2" algn="ctr">
              <a:spcBef>
                <a:spcPts val="0"/>
              </a:spcBef>
              <a:spcAft>
                <a:spcPts val="0"/>
              </a:spcAft>
              <a:buClr>
                <a:schemeClr val="lt1"/>
              </a:buClr>
              <a:buSzPts val="3000"/>
              <a:buFont typeface="Anton"/>
              <a:buNone/>
              <a:defRPr/>
            </a:lvl3pPr>
            <a:lvl4pPr lvl="3" algn="ctr">
              <a:spcBef>
                <a:spcPts val="0"/>
              </a:spcBef>
              <a:spcAft>
                <a:spcPts val="0"/>
              </a:spcAft>
              <a:buClr>
                <a:schemeClr val="lt1"/>
              </a:buClr>
              <a:buSzPts val="3000"/>
              <a:buFont typeface="Anton"/>
              <a:buNone/>
              <a:defRPr/>
            </a:lvl4pPr>
            <a:lvl5pPr lvl="4" algn="ctr">
              <a:spcBef>
                <a:spcPts val="0"/>
              </a:spcBef>
              <a:spcAft>
                <a:spcPts val="0"/>
              </a:spcAft>
              <a:buClr>
                <a:schemeClr val="lt1"/>
              </a:buClr>
              <a:buSzPts val="3000"/>
              <a:buFont typeface="Anton"/>
              <a:buNone/>
              <a:defRPr/>
            </a:lvl5pPr>
            <a:lvl6pPr lvl="5" algn="ctr">
              <a:spcBef>
                <a:spcPts val="0"/>
              </a:spcBef>
              <a:spcAft>
                <a:spcPts val="0"/>
              </a:spcAft>
              <a:buClr>
                <a:schemeClr val="lt1"/>
              </a:buClr>
              <a:buSzPts val="3000"/>
              <a:buFont typeface="Anton"/>
              <a:buNone/>
              <a:defRPr/>
            </a:lvl6pPr>
            <a:lvl7pPr lvl="6" algn="ctr">
              <a:spcBef>
                <a:spcPts val="0"/>
              </a:spcBef>
              <a:spcAft>
                <a:spcPts val="0"/>
              </a:spcAft>
              <a:buClr>
                <a:schemeClr val="lt1"/>
              </a:buClr>
              <a:buSzPts val="3000"/>
              <a:buFont typeface="Anton"/>
              <a:buNone/>
              <a:defRPr/>
            </a:lvl7pPr>
            <a:lvl8pPr lvl="7" algn="ctr">
              <a:spcBef>
                <a:spcPts val="0"/>
              </a:spcBef>
              <a:spcAft>
                <a:spcPts val="0"/>
              </a:spcAft>
              <a:buClr>
                <a:schemeClr val="lt1"/>
              </a:buClr>
              <a:buSzPts val="3000"/>
              <a:buFont typeface="Anton"/>
              <a:buNone/>
              <a:defRPr/>
            </a:lvl8pPr>
            <a:lvl9pPr lvl="8" algn="ctr">
              <a:spcBef>
                <a:spcPts val="0"/>
              </a:spcBef>
              <a:spcAft>
                <a:spcPts val="0"/>
              </a:spcAft>
              <a:buClr>
                <a:schemeClr val="lt1"/>
              </a:buClr>
              <a:buSzPts val="3000"/>
              <a:buFont typeface="Anton"/>
              <a:buNone/>
              <a:defRPr/>
            </a:lvl9pPr>
          </a:lstStyle>
          <a:p/>
        </p:txBody>
      </p:sp>
      <p:sp>
        <p:nvSpPr>
          <p:cNvPr id="841" name="Google Shape;841;p20"/>
          <p:cNvSpPr txBox="1"/>
          <p:nvPr>
            <p:ph idx="9" type="subTitle"/>
          </p:nvPr>
        </p:nvSpPr>
        <p:spPr>
          <a:xfrm>
            <a:off x="4844325" y="4006913"/>
            <a:ext cx="1363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00"/>
              <a:buNone/>
              <a:defRPr sz="1000"/>
            </a:lvl1pPr>
            <a:lvl2pPr lvl="1" algn="ctr">
              <a:spcBef>
                <a:spcPts val="800"/>
              </a:spcBef>
              <a:spcAft>
                <a:spcPts val="0"/>
              </a:spcAft>
              <a:buSzPts val="1000"/>
              <a:buNone/>
              <a:defRPr sz="1000"/>
            </a:lvl2pPr>
            <a:lvl3pPr lvl="2" algn="ctr">
              <a:spcBef>
                <a:spcPts val="800"/>
              </a:spcBef>
              <a:spcAft>
                <a:spcPts val="0"/>
              </a:spcAft>
              <a:buSzPts val="1000"/>
              <a:buNone/>
              <a:defRPr sz="1000"/>
            </a:lvl3pPr>
            <a:lvl4pPr lvl="3" algn="ctr">
              <a:spcBef>
                <a:spcPts val="800"/>
              </a:spcBef>
              <a:spcAft>
                <a:spcPts val="0"/>
              </a:spcAft>
              <a:buSzPts val="1000"/>
              <a:buNone/>
              <a:defRPr sz="1000"/>
            </a:lvl4pPr>
            <a:lvl5pPr lvl="4" algn="ctr">
              <a:spcBef>
                <a:spcPts val="800"/>
              </a:spcBef>
              <a:spcAft>
                <a:spcPts val="0"/>
              </a:spcAft>
              <a:buSzPts val="1000"/>
              <a:buNone/>
              <a:defRPr sz="1000"/>
            </a:lvl5pPr>
            <a:lvl6pPr lvl="5" algn="ctr">
              <a:spcBef>
                <a:spcPts val="800"/>
              </a:spcBef>
              <a:spcAft>
                <a:spcPts val="0"/>
              </a:spcAft>
              <a:buSzPts val="1000"/>
              <a:buNone/>
              <a:defRPr sz="1000"/>
            </a:lvl6pPr>
            <a:lvl7pPr lvl="6" algn="ctr">
              <a:spcBef>
                <a:spcPts val="800"/>
              </a:spcBef>
              <a:spcAft>
                <a:spcPts val="0"/>
              </a:spcAft>
              <a:buSzPts val="1000"/>
              <a:buNone/>
              <a:defRPr sz="1000"/>
            </a:lvl7pPr>
            <a:lvl8pPr lvl="7" algn="ctr">
              <a:spcBef>
                <a:spcPts val="800"/>
              </a:spcBef>
              <a:spcAft>
                <a:spcPts val="0"/>
              </a:spcAft>
              <a:buSzPts val="1000"/>
              <a:buNone/>
              <a:defRPr sz="1000"/>
            </a:lvl8pPr>
            <a:lvl9pPr lvl="8" algn="ctr">
              <a:spcBef>
                <a:spcPts val="800"/>
              </a:spcBef>
              <a:spcAft>
                <a:spcPts val="800"/>
              </a:spcAft>
              <a:buSzPts val="1000"/>
              <a:buNone/>
              <a:defRPr sz="1000"/>
            </a:lvl9pPr>
          </a:lstStyle>
          <a:p/>
        </p:txBody>
      </p:sp>
      <p:sp>
        <p:nvSpPr>
          <p:cNvPr id="842" name="Google Shape;842;p20"/>
          <p:cNvSpPr txBox="1"/>
          <p:nvPr>
            <p:ph idx="13" type="body"/>
          </p:nvPr>
        </p:nvSpPr>
        <p:spPr>
          <a:xfrm>
            <a:off x="4831275" y="508775"/>
            <a:ext cx="3005100" cy="12537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sz="1000"/>
            </a:lvl1pPr>
            <a:lvl2pPr indent="-292100" lvl="1" marL="914400">
              <a:spcBef>
                <a:spcPts val="800"/>
              </a:spcBef>
              <a:spcAft>
                <a:spcPts val="0"/>
              </a:spcAft>
              <a:buSzPts val="1000"/>
              <a:buChar char="○"/>
              <a:defRPr sz="1000"/>
            </a:lvl2pPr>
            <a:lvl3pPr indent="-292100" lvl="2" marL="1371600">
              <a:spcBef>
                <a:spcPts val="800"/>
              </a:spcBef>
              <a:spcAft>
                <a:spcPts val="0"/>
              </a:spcAft>
              <a:buSzPts val="1000"/>
              <a:buChar char="■"/>
              <a:defRPr sz="1000"/>
            </a:lvl3pPr>
            <a:lvl4pPr indent="-292100" lvl="3" marL="1828800">
              <a:spcBef>
                <a:spcPts val="800"/>
              </a:spcBef>
              <a:spcAft>
                <a:spcPts val="0"/>
              </a:spcAft>
              <a:buSzPts val="1000"/>
              <a:buChar char="●"/>
              <a:defRPr sz="1000"/>
            </a:lvl4pPr>
            <a:lvl5pPr indent="-292100" lvl="4" marL="2286000">
              <a:spcBef>
                <a:spcPts val="800"/>
              </a:spcBef>
              <a:spcAft>
                <a:spcPts val="0"/>
              </a:spcAft>
              <a:buSzPts val="1000"/>
              <a:buChar char="○"/>
              <a:defRPr sz="1000"/>
            </a:lvl5pPr>
            <a:lvl6pPr indent="-292100" lvl="5" marL="2743200">
              <a:spcBef>
                <a:spcPts val="800"/>
              </a:spcBef>
              <a:spcAft>
                <a:spcPts val="0"/>
              </a:spcAft>
              <a:buSzPts val="1000"/>
              <a:buChar char="■"/>
              <a:defRPr sz="1000"/>
            </a:lvl6pPr>
            <a:lvl7pPr indent="-292100" lvl="6" marL="3200400">
              <a:spcBef>
                <a:spcPts val="800"/>
              </a:spcBef>
              <a:spcAft>
                <a:spcPts val="0"/>
              </a:spcAft>
              <a:buSzPts val="1000"/>
              <a:buChar char="●"/>
              <a:defRPr sz="1000"/>
            </a:lvl7pPr>
            <a:lvl8pPr indent="-292100" lvl="7" marL="3657600">
              <a:spcBef>
                <a:spcPts val="800"/>
              </a:spcBef>
              <a:spcAft>
                <a:spcPts val="0"/>
              </a:spcAft>
              <a:buSzPts val="1000"/>
              <a:buChar char="○"/>
              <a:defRPr sz="1000"/>
            </a:lvl8pPr>
            <a:lvl9pPr indent="-292100" lvl="8" marL="4114800">
              <a:spcBef>
                <a:spcPts val="800"/>
              </a:spcBef>
              <a:spcAft>
                <a:spcPts val="800"/>
              </a:spcAft>
              <a:buSzPts val="1000"/>
              <a:buChar char="■"/>
              <a:defRPr sz="1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BLANK_1">
    <p:bg>
      <p:bgPr>
        <a:solidFill>
          <a:schemeClr val="lt1"/>
        </a:solidFill>
      </p:bgPr>
    </p:bg>
    <p:spTree>
      <p:nvGrpSpPr>
        <p:cNvPr id="107" name="Shape 107"/>
        <p:cNvGrpSpPr/>
        <p:nvPr/>
      </p:nvGrpSpPr>
      <p:grpSpPr>
        <a:xfrm>
          <a:off x="0" y="0"/>
          <a:ext cx="0" cy="0"/>
          <a:chOff x="0" y="0"/>
          <a:chExt cx="0" cy="0"/>
        </a:xfrm>
      </p:grpSpPr>
      <p:sp>
        <p:nvSpPr>
          <p:cNvPr id="108" name="Google Shape;108;p3"/>
          <p:cNvSpPr/>
          <p:nvPr/>
        </p:nvSpPr>
        <p:spPr>
          <a:xfrm>
            <a:off x="0" y="0"/>
            <a:ext cx="9161700" cy="5143500"/>
          </a:xfrm>
          <a:prstGeom prst="snip1Rect">
            <a:avLst>
              <a:gd fmla="val 24161"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09" name="Google Shape;109;p3"/>
          <p:cNvSpPr txBox="1"/>
          <p:nvPr>
            <p:ph type="title"/>
          </p:nvPr>
        </p:nvSpPr>
        <p:spPr>
          <a:xfrm>
            <a:off x="460500" y="2025700"/>
            <a:ext cx="4703100" cy="1821300"/>
          </a:xfrm>
          <a:prstGeom prst="rect">
            <a:avLst/>
          </a:prstGeom>
        </p:spPr>
        <p:txBody>
          <a:bodyPr anchorCtr="0" anchor="b" bIns="0" lIns="91425" spcFirstLastPara="1" rIns="91425" wrap="square" tIns="91425">
            <a:noAutofit/>
          </a:bodyPr>
          <a:lstStyle>
            <a:lvl1pPr lvl="0">
              <a:spcBef>
                <a:spcPts val="0"/>
              </a:spcBef>
              <a:spcAft>
                <a:spcPts val="0"/>
              </a:spcAft>
              <a:buSzPts val="9600"/>
              <a:buNone/>
              <a:defRPr b="0"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3"/>
          <p:cNvSpPr txBox="1"/>
          <p:nvPr>
            <p:ph idx="1" type="body"/>
          </p:nvPr>
        </p:nvSpPr>
        <p:spPr>
          <a:xfrm>
            <a:off x="460500" y="4085525"/>
            <a:ext cx="3501600" cy="598200"/>
          </a:xfrm>
          <a:prstGeom prst="rect">
            <a:avLst/>
          </a:prstGeom>
        </p:spPr>
        <p:txBody>
          <a:bodyPr anchorCtr="0" anchor="b" bIns="91425" lIns="91425" spcFirstLastPara="1" rIns="91425" wrap="square" tIns="91425">
            <a:no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111" name="Google Shape;111;p3"/>
          <p:cNvSpPr/>
          <p:nvPr/>
        </p:nvSpPr>
        <p:spPr>
          <a:xfrm>
            <a:off x="7735575" y="-10150"/>
            <a:ext cx="1428750" cy="1320800"/>
          </a:xfrm>
          <a:custGeom>
            <a:rect b="b" l="l" r="r" t="t"/>
            <a:pathLst>
              <a:path extrusionOk="0" h="52832" w="57150">
                <a:moveTo>
                  <a:pt x="4572" y="0"/>
                </a:moveTo>
                <a:lnTo>
                  <a:pt x="0" y="51308"/>
                </a:lnTo>
                <a:lnTo>
                  <a:pt x="57150" y="52832"/>
                </a:lnTo>
                <a:lnTo>
                  <a:pt x="57150" y="47752"/>
                </a:lnTo>
                <a:lnTo>
                  <a:pt x="9144" y="0"/>
                </a:lnTo>
                <a:close/>
              </a:path>
            </a:pathLst>
          </a:custGeom>
          <a:solidFill>
            <a:schemeClr val="dk1"/>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rterly Goal">
  <p:cSld name="CUSTOM_1_1_3_1_2">
    <p:spTree>
      <p:nvGrpSpPr>
        <p:cNvPr id="843" name="Shape 843"/>
        <p:cNvGrpSpPr/>
        <p:nvPr/>
      </p:nvGrpSpPr>
      <p:grpSpPr>
        <a:xfrm>
          <a:off x="0" y="0"/>
          <a:ext cx="0" cy="0"/>
          <a:chOff x="0" y="0"/>
          <a:chExt cx="0" cy="0"/>
        </a:xfrm>
      </p:grpSpPr>
      <p:grpSp>
        <p:nvGrpSpPr>
          <p:cNvPr id="844" name="Google Shape;844;p21"/>
          <p:cNvGrpSpPr/>
          <p:nvPr/>
        </p:nvGrpSpPr>
        <p:grpSpPr>
          <a:xfrm>
            <a:off x="392964" y="576950"/>
            <a:ext cx="8764835" cy="4114800"/>
            <a:chOff x="374175" y="576950"/>
            <a:chExt cx="8783280" cy="4114800"/>
          </a:xfrm>
        </p:grpSpPr>
        <p:cxnSp>
          <p:nvCxnSpPr>
            <p:cNvPr id="845" name="Google Shape;845;p21"/>
            <p:cNvCxnSpPr/>
            <p:nvPr/>
          </p:nvCxnSpPr>
          <p:spPr>
            <a:xfrm>
              <a:off x="374175" y="576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46" name="Google Shape;846;p21"/>
            <p:cNvCxnSpPr/>
            <p:nvPr/>
          </p:nvCxnSpPr>
          <p:spPr>
            <a:xfrm>
              <a:off x="380655" y="1110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47" name="Google Shape;847;p21"/>
            <p:cNvCxnSpPr/>
            <p:nvPr/>
          </p:nvCxnSpPr>
          <p:spPr>
            <a:xfrm>
              <a:off x="380655" y="1643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48" name="Google Shape;848;p21"/>
            <p:cNvCxnSpPr/>
            <p:nvPr/>
          </p:nvCxnSpPr>
          <p:spPr>
            <a:xfrm>
              <a:off x="380655" y="2100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49" name="Google Shape;849;p21"/>
            <p:cNvCxnSpPr/>
            <p:nvPr/>
          </p:nvCxnSpPr>
          <p:spPr>
            <a:xfrm>
              <a:off x="380655" y="2634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50" name="Google Shape;850;p21"/>
            <p:cNvCxnSpPr/>
            <p:nvPr/>
          </p:nvCxnSpPr>
          <p:spPr>
            <a:xfrm>
              <a:off x="380655" y="3167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51" name="Google Shape;851;p21"/>
            <p:cNvCxnSpPr/>
            <p:nvPr/>
          </p:nvCxnSpPr>
          <p:spPr>
            <a:xfrm>
              <a:off x="380655" y="3624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52" name="Google Shape;852;p21"/>
            <p:cNvCxnSpPr/>
            <p:nvPr/>
          </p:nvCxnSpPr>
          <p:spPr>
            <a:xfrm>
              <a:off x="380655" y="4158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53" name="Google Shape;853;p21"/>
            <p:cNvCxnSpPr/>
            <p:nvPr/>
          </p:nvCxnSpPr>
          <p:spPr>
            <a:xfrm>
              <a:off x="380655" y="4691750"/>
              <a:ext cx="8776800" cy="0"/>
            </a:xfrm>
            <a:prstGeom prst="straightConnector1">
              <a:avLst/>
            </a:prstGeom>
            <a:noFill/>
            <a:ln cap="flat" cmpd="sng" w="9525">
              <a:solidFill>
                <a:schemeClr val="accent5"/>
              </a:solidFill>
              <a:prstDash val="solid"/>
              <a:round/>
              <a:headEnd len="sm" w="sm" type="none"/>
              <a:tailEnd len="sm" w="sm" type="none"/>
            </a:ln>
          </p:spPr>
        </p:cxnSp>
      </p:grpSp>
      <p:sp>
        <p:nvSpPr>
          <p:cNvPr id="854" name="Google Shape;854;p21"/>
          <p:cNvSpPr txBox="1"/>
          <p:nvPr>
            <p:ph idx="1" type="subTitle"/>
          </p:nvPr>
        </p:nvSpPr>
        <p:spPr>
          <a:xfrm>
            <a:off x="3063300" y="413950"/>
            <a:ext cx="2445000" cy="9111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800"/>
              <a:buFont typeface="Arial"/>
              <a:buNone/>
              <a:defRPr sz="1000">
                <a:latin typeface="Manrope Medium"/>
                <a:ea typeface="Manrope Medium"/>
                <a:cs typeface="Manrope Medium"/>
                <a:sym typeface="Manrope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5" name="Google Shape;855;p21"/>
          <p:cNvSpPr txBox="1"/>
          <p:nvPr>
            <p:ph type="title"/>
          </p:nvPr>
        </p:nvSpPr>
        <p:spPr>
          <a:xfrm>
            <a:off x="513300" y="419950"/>
            <a:ext cx="2641500" cy="1015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856" name="Google Shape;856;p21"/>
          <p:cNvSpPr txBox="1"/>
          <p:nvPr>
            <p:ph idx="2" type="title"/>
          </p:nvPr>
        </p:nvSpPr>
        <p:spPr>
          <a:xfrm>
            <a:off x="1060026" y="1816375"/>
            <a:ext cx="2181900" cy="2364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9pPr>
          </a:lstStyle>
          <a:p/>
        </p:txBody>
      </p:sp>
      <p:sp>
        <p:nvSpPr>
          <p:cNvPr id="857" name="Google Shape;857;p21"/>
          <p:cNvSpPr txBox="1"/>
          <p:nvPr>
            <p:ph idx="3" type="body"/>
          </p:nvPr>
        </p:nvSpPr>
        <p:spPr>
          <a:xfrm>
            <a:off x="1059900" y="2124925"/>
            <a:ext cx="2181900" cy="363300"/>
          </a:xfrm>
          <a:prstGeom prst="rect">
            <a:avLst/>
          </a:prstGeom>
        </p:spPr>
        <p:txBody>
          <a:bodyPr anchorCtr="0" anchor="t" bIns="0" lIns="91425" spcFirstLastPara="1" rIns="91425" wrap="square" tIns="0">
            <a:norm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858" name="Google Shape;858;p21"/>
          <p:cNvSpPr txBox="1"/>
          <p:nvPr>
            <p:ph idx="4" type="title"/>
          </p:nvPr>
        </p:nvSpPr>
        <p:spPr>
          <a:xfrm rot="132356">
            <a:off x="955546" y="2826529"/>
            <a:ext cx="2182317" cy="236571"/>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9pPr>
          </a:lstStyle>
          <a:p/>
        </p:txBody>
      </p:sp>
      <p:sp>
        <p:nvSpPr>
          <p:cNvPr id="859" name="Google Shape;859;p21"/>
          <p:cNvSpPr txBox="1"/>
          <p:nvPr>
            <p:ph idx="5" type="body"/>
          </p:nvPr>
        </p:nvSpPr>
        <p:spPr>
          <a:xfrm rot="132356">
            <a:off x="941064" y="3134798"/>
            <a:ext cx="2182317" cy="363274"/>
          </a:xfrm>
          <a:prstGeom prst="rect">
            <a:avLst/>
          </a:prstGeom>
        </p:spPr>
        <p:txBody>
          <a:bodyPr anchorCtr="0" anchor="t" bIns="0" lIns="91425" spcFirstLastPara="1" rIns="91425" wrap="square" tIns="0">
            <a:norm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860" name="Google Shape;860;p21"/>
          <p:cNvSpPr txBox="1"/>
          <p:nvPr>
            <p:ph idx="6" type="title"/>
          </p:nvPr>
        </p:nvSpPr>
        <p:spPr>
          <a:xfrm>
            <a:off x="980676" y="3873125"/>
            <a:ext cx="2181900" cy="2364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9pPr>
          </a:lstStyle>
          <a:p/>
        </p:txBody>
      </p:sp>
      <p:sp>
        <p:nvSpPr>
          <p:cNvPr id="861" name="Google Shape;861;p21"/>
          <p:cNvSpPr txBox="1"/>
          <p:nvPr>
            <p:ph idx="7" type="body"/>
          </p:nvPr>
        </p:nvSpPr>
        <p:spPr>
          <a:xfrm>
            <a:off x="980550" y="4181675"/>
            <a:ext cx="2181900" cy="363300"/>
          </a:xfrm>
          <a:prstGeom prst="rect">
            <a:avLst/>
          </a:prstGeom>
        </p:spPr>
        <p:txBody>
          <a:bodyPr anchorCtr="0" anchor="t" bIns="0" lIns="91425" spcFirstLastPara="1" rIns="91425" wrap="square" tIns="0">
            <a:norm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862" name="Google Shape;862;p21"/>
          <p:cNvSpPr txBox="1"/>
          <p:nvPr>
            <p:ph idx="8" type="title"/>
          </p:nvPr>
        </p:nvSpPr>
        <p:spPr>
          <a:xfrm rot="126099">
            <a:off x="4508764" y="2120094"/>
            <a:ext cx="1766989" cy="23626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9pPr>
          </a:lstStyle>
          <a:p/>
        </p:txBody>
      </p:sp>
      <p:sp>
        <p:nvSpPr>
          <p:cNvPr id="863" name="Google Shape;863;p21"/>
          <p:cNvSpPr txBox="1"/>
          <p:nvPr>
            <p:ph idx="9" type="body"/>
          </p:nvPr>
        </p:nvSpPr>
        <p:spPr>
          <a:xfrm rot="125772">
            <a:off x="4492678" y="2428187"/>
            <a:ext cx="1763380" cy="499236"/>
          </a:xfrm>
          <a:prstGeom prst="rect">
            <a:avLst/>
          </a:prstGeom>
        </p:spPr>
        <p:txBody>
          <a:bodyPr anchorCtr="0" anchor="t" bIns="0" lIns="91425" spcFirstLastPara="1" rIns="91425" wrap="square" tIns="0">
            <a:norm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864" name="Google Shape;864;p21"/>
          <p:cNvSpPr txBox="1"/>
          <p:nvPr>
            <p:ph idx="13" type="title"/>
          </p:nvPr>
        </p:nvSpPr>
        <p:spPr>
          <a:xfrm>
            <a:off x="7140350" y="2580150"/>
            <a:ext cx="1377000" cy="3945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9pPr>
          </a:lstStyle>
          <a:p/>
        </p:txBody>
      </p:sp>
      <p:sp>
        <p:nvSpPr>
          <p:cNvPr id="865" name="Google Shape;865;p21"/>
          <p:cNvSpPr txBox="1"/>
          <p:nvPr>
            <p:ph idx="14" type="body"/>
          </p:nvPr>
        </p:nvSpPr>
        <p:spPr>
          <a:xfrm>
            <a:off x="7142825" y="3047175"/>
            <a:ext cx="1377000" cy="827700"/>
          </a:xfrm>
          <a:prstGeom prst="rect">
            <a:avLst/>
          </a:prstGeom>
        </p:spPr>
        <p:txBody>
          <a:bodyPr anchorCtr="0" anchor="t" bIns="0" lIns="91425" spcFirstLastPara="1" rIns="91425" wrap="square" tIns="0">
            <a:norm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866" name="Google Shape;866;p21"/>
          <p:cNvSpPr txBox="1"/>
          <p:nvPr>
            <p:ph idx="15" type="title"/>
          </p:nvPr>
        </p:nvSpPr>
        <p:spPr>
          <a:xfrm>
            <a:off x="4505150" y="3400100"/>
            <a:ext cx="1725000" cy="2364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1000"/>
              <a:buFont typeface="Manrope"/>
              <a:buNone/>
              <a:defRPr sz="1000">
                <a:latin typeface="Manrope"/>
                <a:ea typeface="Manrope"/>
                <a:cs typeface="Manrope"/>
                <a:sym typeface="Manrope"/>
              </a:defRPr>
            </a:lvl1pPr>
            <a:lvl2pPr lvl="1">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2pPr>
            <a:lvl3pPr lvl="2">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3pPr>
            <a:lvl4pPr lvl="3">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4pPr>
            <a:lvl5pPr lvl="4">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5pPr>
            <a:lvl6pPr lvl="5">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6pPr>
            <a:lvl7pPr lvl="6">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7pPr>
            <a:lvl8pPr lvl="7">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8pPr>
            <a:lvl9pPr lvl="8">
              <a:lnSpc>
                <a:spcPct val="100000"/>
              </a:lnSpc>
              <a:spcBef>
                <a:spcPts val="0"/>
              </a:spcBef>
              <a:spcAft>
                <a:spcPts val="0"/>
              </a:spcAft>
              <a:buClr>
                <a:schemeClr val="lt1"/>
              </a:buClr>
              <a:buSzPts val="1000"/>
              <a:buFont typeface="Manrope"/>
              <a:buNone/>
              <a:defRPr b="1" sz="1000">
                <a:latin typeface="Manrope"/>
                <a:ea typeface="Manrope"/>
                <a:cs typeface="Manrope"/>
                <a:sym typeface="Manrope"/>
              </a:defRPr>
            </a:lvl9pPr>
          </a:lstStyle>
          <a:p/>
        </p:txBody>
      </p:sp>
      <p:sp>
        <p:nvSpPr>
          <p:cNvPr id="867" name="Google Shape;867;p21"/>
          <p:cNvSpPr txBox="1"/>
          <p:nvPr>
            <p:ph idx="16" type="body"/>
          </p:nvPr>
        </p:nvSpPr>
        <p:spPr>
          <a:xfrm>
            <a:off x="4505025" y="3708650"/>
            <a:ext cx="1725000" cy="527100"/>
          </a:xfrm>
          <a:prstGeom prst="rect">
            <a:avLst/>
          </a:prstGeom>
        </p:spPr>
        <p:txBody>
          <a:bodyPr anchorCtr="0" anchor="t" bIns="0" lIns="91425" spcFirstLastPara="1" rIns="91425" wrap="square" tIns="0">
            <a:norm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Background Title">
  <p:cSld name="CUSTOM_1_1_1_1_1_2">
    <p:bg>
      <p:bgPr>
        <a:solidFill>
          <a:schemeClr val="accent3"/>
        </a:solidFill>
      </p:bgPr>
    </p:bg>
    <p:spTree>
      <p:nvGrpSpPr>
        <p:cNvPr id="868" name="Shape 868"/>
        <p:cNvGrpSpPr/>
        <p:nvPr/>
      </p:nvGrpSpPr>
      <p:grpSpPr>
        <a:xfrm>
          <a:off x="0" y="0"/>
          <a:ext cx="0" cy="0"/>
          <a:chOff x="0" y="0"/>
          <a:chExt cx="0" cy="0"/>
        </a:xfrm>
      </p:grpSpPr>
      <p:sp>
        <p:nvSpPr>
          <p:cNvPr id="869" name="Google Shape;869;p22"/>
          <p:cNvSpPr/>
          <p:nvPr/>
        </p:nvSpPr>
        <p:spPr>
          <a:xfrm rot="10800000">
            <a:off x="7960900" y="-13950"/>
            <a:ext cx="1192200" cy="11982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70" name="Google Shape;870;p22"/>
          <p:cNvSpPr/>
          <p:nvPr/>
        </p:nvSpPr>
        <p:spPr>
          <a:xfrm>
            <a:off x="7735575" y="-10150"/>
            <a:ext cx="1428750" cy="1320800"/>
          </a:xfrm>
          <a:custGeom>
            <a:rect b="b" l="l" r="r" t="t"/>
            <a:pathLst>
              <a:path extrusionOk="0" h="52832" w="57150">
                <a:moveTo>
                  <a:pt x="4572" y="0"/>
                </a:moveTo>
                <a:lnTo>
                  <a:pt x="0" y="51308"/>
                </a:lnTo>
                <a:lnTo>
                  <a:pt x="57150" y="52832"/>
                </a:lnTo>
                <a:lnTo>
                  <a:pt x="57150" y="47752"/>
                </a:lnTo>
                <a:lnTo>
                  <a:pt x="9144" y="0"/>
                </a:lnTo>
                <a:close/>
              </a:path>
            </a:pathLst>
          </a:custGeom>
          <a:solidFill>
            <a:schemeClr val="dk1"/>
          </a:solidFill>
          <a:ln>
            <a:noFill/>
          </a:ln>
        </p:spPr>
      </p:sp>
      <p:sp>
        <p:nvSpPr>
          <p:cNvPr id="871" name="Google Shape;871;p22"/>
          <p:cNvSpPr txBox="1"/>
          <p:nvPr>
            <p:ph type="title"/>
          </p:nvPr>
        </p:nvSpPr>
        <p:spPr>
          <a:xfrm>
            <a:off x="508875" y="1998400"/>
            <a:ext cx="6149700" cy="18471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6000"/>
              <a:buNone/>
              <a:defRPr b="0" sz="6000"/>
            </a:lvl1pPr>
            <a:lvl2pPr lvl="1">
              <a:spcBef>
                <a:spcPts val="0"/>
              </a:spcBef>
              <a:spcAft>
                <a:spcPts val="0"/>
              </a:spcAft>
              <a:buClr>
                <a:schemeClr val="lt1"/>
              </a:buClr>
              <a:buSzPts val="6000"/>
              <a:buNone/>
              <a:defRPr sz="6000"/>
            </a:lvl2pPr>
            <a:lvl3pPr lvl="2">
              <a:spcBef>
                <a:spcPts val="0"/>
              </a:spcBef>
              <a:spcAft>
                <a:spcPts val="0"/>
              </a:spcAft>
              <a:buClr>
                <a:schemeClr val="lt1"/>
              </a:buClr>
              <a:buSzPts val="6000"/>
              <a:buNone/>
              <a:defRPr sz="6000"/>
            </a:lvl3pPr>
            <a:lvl4pPr lvl="3">
              <a:spcBef>
                <a:spcPts val="0"/>
              </a:spcBef>
              <a:spcAft>
                <a:spcPts val="0"/>
              </a:spcAft>
              <a:buClr>
                <a:schemeClr val="lt1"/>
              </a:buClr>
              <a:buSzPts val="6000"/>
              <a:buNone/>
              <a:defRPr sz="6000"/>
            </a:lvl4pPr>
            <a:lvl5pPr lvl="4">
              <a:spcBef>
                <a:spcPts val="0"/>
              </a:spcBef>
              <a:spcAft>
                <a:spcPts val="0"/>
              </a:spcAft>
              <a:buClr>
                <a:schemeClr val="lt1"/>
              </a:buClr>
              <a:buSzPts val="6000"/>
              <a:buNone/>
              <a:defRPr sz="6000"/>
            </a:lvl5pPr>
            <a:lvl6pPr lvl="5">
              <a:spcBef>
                <a:spcPts val="0"/>
              </a:spcBef>
              <a:spcAft>
                <a:spcPts val="0"/>
              </a:spcAft>
              <a:buClr>
                <a:schemeClr val="lt1"/>
              </a:buClr>
              <a:buSzPts val="6000"/>
              <a:buNone/>
              <a:defRPr sz="6000"/>
            </a:lvl6pPr>
            <a:lvl7pPr lvl="6">
              <a:spcBef>
                <a:spcPts val="0"/>
              </a:spcBef>
              <a:spcAft>
                <a:spcPts val="0"/>
              </a:spcAft>
              <a:buClr>
                <a:schemeClr val="lt1"/>
              </a:buClr>
              <a:buSzPts val="6000"/>
              <a:buNone/>
              <a:defRPr sz="6000"/>
            </a:lvl7pPr>
            <a:lvl8pPr lvl="7">
              <a:spcBef>
                <a:spcPts val="0"/>
              </a:spcBef>
              <a:spcAft>
                <a:spcPts val="0"/>
              </a:spcAft>
              <a:buClr>
                <a:schemeClr val="lt1"/>
              </a:buClr>
              <a:buSzPts val="6000"/>
              <a:buNone/>
              <a:defRPr sz="6000"/>
            </a:lvl8pPr>
            <a:lvl9pPr lvl="8">
              <a:spcBef>
                <a:spcPts val="0"/>
              </a:spcBef>
              <a:spcAft>
                <a:spcPts val="0"/>
              </a:spcAft>
              <a:buClr>
                <a:schemeClr val="lt1"/>
              </a:buClr>
              <a:buSzPts val="6000"/>
              <a:buNone/>
              <a:defRPr sz="6000"/>
            </a:lvl9pPr>
          </a:lstStyle>
          <a:p/>
        </p:txBody>
      </p:sp>
      <p:sp>
        <p:nvSpPr>
          <p:cNvPr id="872" name="Google Shape;872;p22"/>
          <p:cNvSpPr txBox="1"/>
          <p:nvPr>
            <p:ph idx="1" type="body"/>
          </p:nvPr>
        </p:nvSpPr>
        <p:spPr>
          <a:xfrm>
            <a:off x="508950" y="3845575"/>
            <a:ext cx="4499700" cy="8697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873" name="Google Shape;873;p22"/>
          <p:cNvSpPr txBox="1"/>
          <p:nvPr>
            <p:ph idx="2" type="subTitle"/>
          </p:nvPr>
        </p:nvSpPr>
        <p:spPr>
          <a:xfrm rot="-252596">
            <a:off x="5199023" y="3875031"/>
            <a:ext cx="1487514" cy="689167"/>
          </a:xfrm>
          <a:prstGeom prst="rect">
            <a:avLst/>
          </a:prstGeom>
        </p:spPr>
        <p:txBody>
          <a:bodyPr anchorCtr="0" anchor="ctr" bIns="91425" lIns="182875" spcFirstLastPara="1" rIns="182875" wrap="square" tIns="91425">
            <a:noAutofit/>
          </a:bodyPr>
          <a:lstStyle>
            <a:lvl1pPr lvl="0" algn="ctr">
              <a:spcBef>
                <a:spcPts val="0"/>
              </a:spcBef>
              <a:spcAft>
                <a:spcPts val="0"/>
              </a:spcAft>
              <a:buSzPts val="1200"/>
              <a:buNone/>
              <a:defRPr b="1"/>
            </a:lvl1pPr>
            <a:lvl2pPr lvl="1" algn="ctr">
              <a:spcBef>
                <a:spcPts val="800"/>
              </a:spcBef>
              <a:spcAft>
                <a:spcPts val="0"/>
              </a:spcAft>
              <a:buSzPts val="1000"/>
              <a:buNone/>
              <a:defRPr b="1" sz="1000"/>
            </a:lvl2pPr>
            <a:lvl3pPr lvl="2" algn="ctr">
              <a:spcBef>
                <a:spcPts val="800"/>
              </a:spcBef>
              <a:spcAft>
                <a:spcPts val="0"/>
              </a:spcAft>
              <a:buSzPts val="1000"/>
              <a:buNone/>
              <a:defRPr b="1" sz="1000"/>
            </a:lvl3pPr>
            <a:lvl4pPr lvl="3" algn="ctr">
              <a:spcBef>
                <a:spcPts val="800"/>
              </a:spcBef>
              <a:spcAft>
                <a:spcPts val="0"/>
              </a:spcAft>
              <a:buSzPts val="1000"/>
              <a:buNone/>
              <a:defRPr b="1" sz="1000"/>
            </a:lvl4pPr>
            <a:lvl5pPr lvl="4" algn="ctr">
              <a:spcBef>
                <a:spcPts val="800"/>
              </a:spcBef>
              <a:spcAft>
                <a:spcPts val="0"/>
              </a:spcAft>
              <a:buSzPts val="1000"/>
              <a:buNone/>
              <a:defRPr b="1" sz="1000"/>
            </a:lvl5pPr>
            <a:lvl6pPr lvl="5" algn="ctr">
              <a:spcBef>
                <a:spcPts val="800"/>
              </a:spcBef>
              <a:spcAft>
                <a:spcPts val="0"/>
              </a:spcAft>
              <a:buSzPts val="1000"/>
              <a:buNone/>
              <a:defRPr b="1" sz="1000"/>
            </a:lvl6pPr>
            <a:lvl7pPr lvl="6" algn="ctr">
              <a:spcBef>
                <a:spcPts val="800"/>
              </a:spcBef>
              <a:spcAft>
                <a:spcPts val="0"/>
              </a:spcAft>
              <a:buSzPts val="1000"/>
              <a:buNone/>
              <a:defRPr b="1" sz="1000"/>
            </a:lvl7pPr>
            <a:lvl8pPr lvl="7" algn="ctr">
              <a:spcBef>
                <a:spcPts val="800"/>
              </a:spcBef>
              <a:spcAft>
                <a:spcPts val="0"/>
              </a:spcAft>
              <a:buSzPts val="1000"/>
              <a:buNone/>
              <a:defRPr b="1" sz="1000"/>
            </a:lvl8pPr>
            <a:lvl9pPr lvl="8" algn="ctr">
              <a:spcBef>
                <a:spcPts val="800"/>
              </a:spcBef>
              <a:spcAft>
                <a:spcPts val="800"/>
              </a:spcAft>
              <a:buSzPts val="1000"/>
              <a:buNone/>
              <a:defRPr b="1" sz="1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Notes with dark background">
  <p:cSld name="CUSTOM_1_1_1_4">
    <p:bg>
      <p:bgPr>
        <a:solidFill>
          <a:schemeClr val="lt1"/>
        </a:solidFill>
      </p:bgPr>
    </p:bg>
    <p:spTree>
      <p:nvGrpSpPr>
        <p:cNvPr id="874" name="Shape 874"/>
        <p:cNvGrpSpPr/>
        <p:nvPr/>
      </p:nvGrpSpPr>
      <p:grpSpPr>
        <a:xfrm>
          <a:off x="0" y="0"/>
          <a:ext cx="0" cy="0"/>
          <a:chOff x="0" y="0"/>
          <a:chExt cx="0" cy="0"/>
        </a:xfrm>
      </p:grpSpPr>
      <p:sp>
        <p:nvSpPr>
          <p:cNvPr id="875" name="Google Shape;875;p23"/>
          <p:cNvSpPr/>
          <p:nvPr/>
        </p:nvSpPr>
        <p:spPr>
          <a:xfrm>
            <a:off x="8352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76" name="Google Shape;876;p23"/>
          <p:cNvSpPr/>
          <p:nvPr/>
        </p:nvSpPr>
        <p:spPr>
          <a:xfrm>
            <a:off x="32736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77" name="Google Shape;877;p23"/>
          <p:cNvSpPr/>
          <p:nvPr/>
        </p:nvSpPr>
        <p:spPr>
          <a:xfrm>
            <a:off x="57120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878" name="Google Shape;878;p23"/>
          <p:cNvSpPr/>
          <p:nvPr/>
        </p:nvSpPr>
        <p:spPr>
          <a:xfrm>
            <a:off x="81504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cxnSp>
        <p:nvCxnSpPr>
          <p:cNvPr id="879" name="Google Shape;879;p23"/>
          <p:cNvCxnSpPr/>
          <p:nvPr/>
        </p:nvCxnSpPr>
        <p:spPr>
          <a:xfrm>
            <a:off x="0" y="457191"/>
            <a:ext cx="9140400" cy="0"/>
          </a:xfrm>
          <a:prstGeom prst="straightConnector1">
            <a:avLst/>
          </a:prstGeom>
          <a:noFill/>
          <a:ln cap="flat" cmpd="sng" w="9525">
            <a:solidFill>
              <a:schemeClr val="accent4"/>
            </a:solidFill>
            <a:prstDash val="solid"/>
            <a:round/>
            <a:headEnd len="sm" w="sm" type="none"/>
            <a:tailEnd len="sm" w="sm" type="none"/>
          </a:ln>
        </p:spPr>
      </p:cxnSp>
      <p:cxnSp>
        <p:nvCxnSpPr>
          <p:cNvPr id="880" name="Google Shape;880;p23"/>
          <p:cNvCxnSpPr/>
          <p:nvPr/>
        </p:nvCxnSpPr>
        <p:spPr>
          <a:xfrm>
            <a:off x="0" y="524791"/>
            <a:ext cx="9140400" cy="0"/>
          </a:xfrm>
          <a:prstGeom prst="straightConnector1">
            <a:avLst/>
          </a:prstGeom>
          <a:noFill/>
          <a:ln cap="flat" cmpd="sng" w="9525">
            <a:solidFill>
              <a:schemeClr val="accent4"/>
            </a:solidFill>
            <a:prstDash val="solid"/>
            <a:round/>
            <a:headEnd len="sm" w="sm" type="none"/>
            <a:tailEnd len="sm" w="sm" type="none"/>
          </a:ln>
        </p:spPr>
      </p:cxnSp>
      <p:sp>
        <p:nvSpPr>
          <p:cNvPr id="881" name="Google Shape;881;p23"/>
          <p:cNvSpPr txBox="1"/>
          <p:nvPr>
            <p:ph type="title"/>
          </p:nvPr>
        </p:nvSpPr>
        <p:spPr>
          <a:xfrm>
            <a:off x="2563250" y="1900525"/>
            <a:ext cx="1767000" cy="1174200"/>
          </a:xfrm>
          <a:prstGeom prst="rect">
            <a:avLst/>
          </a:prstGeom>
        </p:spPr>
        <p:txBody>
          <a:bodyPr anchorCtr="0" anchor="ctr" bIns="91425" lIns="91425" spcFirstLastPara="1" rIns="91425" wrap="square" tIns="91425">
            <a:noAutofit/>
          </a:bodyPr>
          <a:lstStyle>
            <a:lvl1pPr lvl="0">
              <a:lnSpc>
                <a:spcPct val="115000"/>
              </a:lnSpc>
              <a:spcBef>
                <a:spcPts val="0"/>
              </a:spcBef>
              <a:spcAft>
                <a:spcPts val="0"/>
              </a:spcAft>
              <a:buClr>
                <a:schemeClr val="dk1"/>
              </a:buClr>
              <a:buSzPts val="900"/>
              <a:buFont typeface="Arial"/>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82" name="Google Shape;882;p23"/>
          <p:cNvSpPr txBox="1"/>
          <p:nvPr>
            <p:ph idx="2" type="title"/>
          </p:nvPr>
        </p:nvSpPr>
        <p:spPr>
          <a:xfrm rot="-261567">
            <a:off x="710939" y="1685986"/>
            <a:ext cx="1847044" cy="1173986"/>
          </a:xfrm>
          <a:prstGeom prst="rect">
            <a:avLst/>
          </a:prstGeom>
        </p:spPr>
        <p:txBody>
          <a:bodyPr anchorCtr="0" anchor="ctr" bIns="91425" lIns="274300" spcFirstLastPara="1" rIns="91425" wrap="square" tIns="91425">
            <a:spAutoFit/>
          </a:bodyPr>
          <a:lstStyle>
            <a:lvl1pPr lvl="0">
              <a:lnSpc>
                <a:spcPct val="115000"/>
              </a:lnSpc>
              <a:spcBef>
                <a:spcPts val="0"/>
              </a:spcBef>
              <a:spcAft>
                <a:spcPts val="0"/>
              </a:spcAft>
              <a:buClr>
                <a:schemeClr val="dk1"/>
              </a:buClr>
              <a:buSzPts val="1000"/>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83" name="Google Shape;883;p23"/>
          <p:cNvSpPr txBox="1"/>
          <p:nvPr>
            <p:ph idx="3" type="title"/>
          </p:nvPr>
        </p:nvSpPr>
        <p:spPr>
          <a:xfrm rot="520">
            <a:off x="4330173" y="1683025"/>
            <a:ext cx="1981500" cy="1310700"/>
          </a:xfrm>
          <a:prstGeom prst="rect">
            <a:avLst/>
          </a:prstGeom>
        </p:spPr>
        <p:txBody>
          <a:bodyPr anchorCtr="0" anchor="ctr" bIns="91425" lIns="274300" spcFirstLastPara="1" rIns="91425" wrap="square" tIns="91425">
            <a:noAutofit/>
          </a:bodyPr>
          <a:lstStyle>
            <a:lvl1pPr lvl="0">
              <a:lnSpc>
                <a:spcPct val="115000"/>
              </a:lnSpc>
              <a:spcBef>
                <a:spcPts val="0"/>
              </a:spcBef>
              <a:spcAft>
                <a:spcPts val="0"/>
              </a:spcAft>
              <a:buClr>
                <a:schemeClr val="dk1"/>
              </a:buClr>
              <a:buSzPts val="1000"/>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84" name="Google Shape;884;p23"/>
          <p:cNvSpPr txBox="1"/>
          <p:nvPr>
            <p:ph idx="4" type="title"/>
          </p:nvPr>
        </p:nvSpPr>
        <p:spPr>
          <a:xfrm rot="158281">
            <a:off x="6392594" y="1886282"/>
            <a:ext cx="1981500" cy="1310588"/>
          </a:xfrm>
          <a:prstGeom prst="rect">
            <a:avLst/>
          </a:prstGeom>
        </p:spPr>
        <p:txBody>
          <a:bodyPr anchorCtr="0" anchor="ctr" bIns="91425" lIns="274300" spcFirstLastPara="1" rIns="91425" wrap="square" tIns="91425">
            <a:noAutofit/>
          </a:bodyPr>
          <a:lstStyle>
            <a:lvl1pPr lvl="0">
              <a:lnSpc>
                <a:spcPct val="115000"/>
              </a:lnSpc>
              <a:spcBef>
                <a:spcPts val="0"/>
              </a:spcBef>
              <a:spcAft>
                <a:spcPts val="0"/>
              </a:spcAft>
              <a:buClr>
                <a:schemeClr val="dk1"/>
              </a:buClr>
              <a:buSzPts val="1000"/>
              <a:buNone/>
              <a:defRPr sz="1000">
                <a:solidFill>
                  <a:schemeClr val="dk1"/>
                </a:solidFill>
                <a:latin typeface="Manrope SemiBold"/>
                <a:ea typeface="Manrope SemiBold"/>
                <a:cs typeface="Manrope SemiBold"/>
                <a:sym typeface="Manrope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885" name="Google Shape;885;p23"/>
          <p:cNvSpPr txBox="1"/>
          <p:nvPr>
            <p:ph idx="5" type="title"/>
          </p:nvPr>
        </p:nvSpPr>
        <p:spPr>
          <a:xfrm rot="-204021">
            <a:off x="3560217" y="3689616"/>
            <a:ext cx="1608432" cy="681005"/>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200"/>
              <a:buFont typeface="Manrope"/>
              <a:buNone/>
              <a:defRPr sz="1200">
                <a:solidFill>
                  <a:schemeClr val="dk1"/>
                </a:solidFill>
                <a:latin typeface="Manrope"/>
                <a:ea typeface="Manrope"/>
                <a:cs typeface="Manrope"/>
                <a:sym typeface="Manrope"/>
              </a:defRPr>
            </a:lvl1pPr>
            <a:lvl2pPr lvl="1"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2pPr>
            <a:lvl3pPr lvl="2"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3pPr>
            <a:lvl4pPr lvl="3"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4pPr>
            <a:lvl5pPr lvl="4"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5pPr>
            <a:lvl6pPr lvl="5"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6pPr>
            <a:lvl7pPr lvl="6"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7pPr>
            <a:lvl8pPr lvl="7"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8pPr>
            <a:lvl9pPr lvl="8" algn="ctr">
              <a:spcBef>
                <a:spcPts val="0"/>
              </a:spcBef>
              <a:spcAft>
                <a:spcPts val="0"/>
              </a:spcAft>
              <a:buClr>
                <a:schemeClr val="dk1"/>
              </a:buClr>
              <a:buSzPts val="1200"/>
              <a:buFont typeface="Manrope"/>
              <a:buNone/>
              <a:defRPr b="1" sz="1200">
                <a:solidFill>
                  <a:schemeClr val="dk1"/>
                </a:solidFill>
                <a:latin typeface="Manrope"/>
                <a:ea typeface="Manrope"/>
                <a:cs typeface="Manrope"/>
                <a:sym typeface="Manrop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Subtitle - Alt 1">
  <p:cSld name="CUSTOM_1_1_3_1_3">
    <p:spTree>
      <p:nvGrpSpPr>
        <p:cNvPr id="886" name="Shape 886"/>
        <p:cNvGrpSpPr/>
        <p:nvPr/>
      </p:nvGrpSpPr>
      <p:grpSpPr>
        <a:xfrm>
          <a:off x="0" y="0"/>
          <a:ext cx="0" cy="0"/>
          <a:chOff x="0" y="0"/>
          <a:chExt cx="0" cy="0"/>
        </a:xfrm>
      </p:grpSpPr>
      <p:grpSp>
        <p:nvGrpSpPr>
          <p:cNvPr id="887" name="Google Shape;887;p24"/>
          <p:cNvGrpSpPr/>
          <p:nvPr/>
        </p:nvGrpSpPr>
        <p:grpSpPr>
          <a:xfrm>
            <a:off x="392964" y="576950"/>
            <a:ext cx="8764835" cy="4114800"/>
            <a:chOff x="374175" y="576950"/>
            <a:chExt cx="8783280" cy="4114800"/>
          </a:xfrm>
        </p:grpSpPr>
        <p:cxnSp>
          <p:nvCxnSpPr>
            <p:cNvPr id="888" name="Google Shape;888;p24"/>
            <p:cNvCxnSpPr/>
            <p:nvPr/>
          </p:nvCxnSpPr>
          <p:spPr>
            <a:xfrm>
              <a:off x="374175" y="576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89" name="Google Shape;889;p24"/>
            <p:cNvCxnSpPr/>
            <p:nvPr/>
          </p:nvCxnSpPr>
          <p:spPr>
            <a:xfrm>
              <a:off x="380655" y="1110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0" name="Google Shape;890;p24"/>
            <p:cNvCxnSpPr/>
            <p:nvPr/>
          </p:nvCxnSpPr>
          <p:spPr>
            <a:xfrm>
              <a:off x="380655" y="1643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1" name="Google Shape;891;p24"/>
            <p:cNvCxnSpPr/>
            <p:nvPr/>
          </p:nvCxnSpPr>
          <p:spPr>
            <a:xfrm>
              <a:off x="380655" y="2100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2" name="Google Shape;892;p24"/>
            <p:cNvCxnSpPr/>
            <p:nvPr/>
          </p:nvCxnSpPr>
          <p:spPr>
            <a:xfrm>
              <a:off x="380655" y="2634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3" name="Google Shape;893;p24"/>
            <p:cNvCxnSpPr/>
            <p:nvPr/>
          </p:nvCxnSpPr>
          <p:spPr>
            <a:xfrm>
              <a:off x="380655" y="3167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4" name="Google Shape;894;p24"/>
            <p:cNvCxnSpPr/>
            <p:nvPr/>
          </p:nvCxnSpPr>
          <p:spPr>
            <a:xfrm>
              <a:off x="380655" y="3624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5" name="Google Shape;895;p24"/>
            <p:cNvCxnSpPr/>
            <p:nvPr/>
          </p:nvCxnSpPr>
          <p:spPr>
            <a:xfrm>
              <a:off x="380655" y="4158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896" name="Google Shape;896;p24"/>
            <p:cNvCxnSpPr/>
            <p:nvPr/>
          </p:nvCxnSpPr>
          <p:spPr>
            <a:xfrm>
              <a:off x="380655" y="4691750"/>
              <a:ext cx="8776800" cy="0"/>
            </a:xfrm>
            <a:prstGeom prst="straightConnector1">
              <a:avLst/>
            </a:prstGeom>
            <a:noFill/>
            <a:ln cap="flat" cmpd="sng" w="9525">
              <a:solidFill>
                <a:schemeClr val="accent5"/>
              </a:solidFill>
              <a:prstDash val="solid"/>
              <a:round/>
              <a:headEnd len="sm" w="sm" type="none"/>
              <a:tailEnd len="sm" w="sm" type="none"/>
            </a:ln>
          </p:spPr>
        </p:cxnSp>
      </p:grpSp>
      <p:cxnSp>
        <p:nvCxnSpPr>
          <p:cNvPr id="897" name="Google Shape;897;p24"/>
          <p:cNvCxnSpPr/>
          <p:nvPr/>
        </p:nvCxnSpPr>
        <p:spPr>
          <a:xfrm>
            <a:off x="392950" y="-20266"/>
            <a:ext cx="0" cy="5165700"/>
          </a:xfrm>
          <a:prstGeom prst="straightConnector1">
            <a:avLst/>
          </a:prstGeom>
          <a:noFill/>
          <a:ln cap="flat" cmpd="sng" w="9525">
            <a:solidFill>
              <a:schemeClr val="accent5"/>
            </a:solidFill>
            <a:prstDash val="solid"/>
            <a:round/>
            <a:headEnd len="sm" w="sm" type="none"/>
            <a:tailEnd len="sm" w="sm" type="none"/>
          </a:ln>
        </p:spPr>
      </p:cxnSp>
      <p:grpSp>
        <p:nvGrpSpPr>
          <p:cNvPr id="898" name="Google Shape;898;p24"/>
          <p:cNvGrpSpPr/>
          <p:nvPr/>
        </p:nvGrpSpPr>
        <p:grpSpPr>
          <a:xfrm>
            <a:off x="114421" y="175123"/>
            <a:ext cx="134104" cy="4750255"/>
            <a:chOff x="114421" y="175123"/>
            <a:chExt cx="134104" cy="4750255"/>
          </a:xfrm>
        </p:grpSpPr>
        <p:grpSp>
          <p:nvGrpSpPr>
            <p:cNvPr id="899" name="Google Shape;899;p24"/>
            <p:cNvGrpSpPr/>
            <p:nvPr/>
          </p:nvGrpSpPr>
          <p:grpSpPr>
            <a:xfrm>
              <a:off x="114421" y="175123"/>
              <a:ext cx="134104" cy="4334807"/>
              <a:chOff x="5432271" y="383100"/>
              <a:chExt cx="137854" cy="4456010"/>
            </a:xfrm>
          </p:grpSpPr>
          <p:grpSp>
            <p:nvGrpSpPr>
              <p:cNvPr id="900" name="Google Shape;900;p24"/>
              <p:cNvGrpSpPr/>
              <p:nvPr/>
            </p:nvGrpSpPr>
            <p:grpSpPr>
              <a:xfrm>
                <a:off x="5432271" y="383100"/>
                <a:ext cx="137854" cy="981668"/>
                <a:chOff x="5432271" y="383100"/>
                <a:chExt cx="137854" cy="981668"/>
              </a:xfrm>
            </p:grpSpPr>
            <p:sp>
              <p:nvSpPr>
                <p:cNvPr id="901" name="Google Shape;901;p24"/>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02" name="Google Shape;902;p24"/>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03" name="Google Shape;903;p24"/>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904" name="Google Shape;904;p24"/>
              <p:cNvGrpSpPr/>
              <p:nvPr/>
            </p:nvGrpSpPr>
            <p:grpSpPr>
              <a:xfrm>
                <a:off x="5432271" y="1678500"/>
                <a:ext cx="137854" cy="981668"/>
                <a:chOff x="5432271" y="383100"/>
                <a:chExt cx="137854" cy="981668"/>
              </a:xfrm>
            </p:grpSpPr>
            <p:sp>
              <p:nvSpPr>
                <p:cNvPr id="905" name="Google Shape;905;p24"/>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06" name="Google Shape;906;p24"/>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07" name="Google Shape;907;p24"/>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908" name="Google Shape;908;p24"/>
              <p:cNvGrpSpPr/>
              <p:nvPr/>
            </p:nvGrpSpPr>
            <p:grpSpPr>
              <a:xfrm>
                <a:off x="5432271" y="2973900"/>
                <a:ext cx="137854" cy="981668"/>
                <a:chOff x="5432271" y="383100"/>
                <a:chExt cx="137854" cy="981668"/>
              </a:xfrm>
            </p:grpSpPr>
            <p:sp>
              <p:nvSpPr>
                <p:cNvPr id="909" name="Google Shape;909;p24"/>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10" name="Google Shape;910;p24"/>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11" name="Google Shape;911;p24"/>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912" name="Google Shape;912;p24"/>
              <p:cNvGrpSpPr/>
              <p:nvPr/>
            </p:nvGrpSpPr>
            <p:grpSpPr>
              <a:xfrm>
                <a:off x="5432271" y="4269300"/>
                <a:ext cx="137854" cy="569810"/>
                <a:chOff x="5432271" y="383100"/>
                <a:chExt cx="137854" cy="569810"/>
              </a:xfrm>
            </p:grpSpPr>
            <p:sp>
              <p:nvSpPr>
                <p:cNvPr id="913" name="Google Shape;913;p24"/>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914" name="Google Shape;914;p24"/>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sp>
          <p:nvSpPr>
            <p:cNvPr id="915" name="Google Shape;915;p24"/>
            <p:cNvSpPr/>
            <p:nvPr/>
          </p:nvSpPr>
          <p:spPr>
            <a:xfrm>
              <a:off x="115150" y="4798178"/>
              <a:ext cx="132600" cy="127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sp>
        <p:nvSpPr>
          <p:cNvPr id="916" name="Google Shape;916;p24"/>
          <p:cNvSpPr txBox="1"/>
          <p:nvPr>
            <p:ph idx="1" type="subTitle"/>
          </p:nvPr>
        </p:nvSpPr>
        <p:spPr>
          <a:xfrm>
            <a:off x="3063300" y="413950"/>
            <a:ext cx="2445000" cy="9111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800"/>
              <a:buFont typeface="Arial"/>
              <a:buNone/>
              <a:defRPr sz="1000">
                <a:latin typeface="Manrope Medium"/>
                <a:ea typeface="Manrope Medium"/>
                <a:cs typeface="Manrope Medium"/>
                <a:sym typeface="Manrope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7" name="Google Shape;917;p24"/>
          <p:cNvSpPr txBox="1"/>
          <p:nvPr>
            <p:ph type="title"/>
          </p:nvPr>
        </p:nvSpPr>
        <p:spPr>
          <a:xfrm>
            <a:off x="513300" y="419950"/>
            <a:ext cx="2641500" cy="1015800"/>
          </a:xfrm>
          <a:prstGeom prst="rect">
            <a:avLst/>
          </a:prstGeom>
        </p:spPr>
        <p:txBody>
          <a:bodyPr anchorCtr="0" anchor="ctr" bIns="91425" lIns="91425" spcFirstLastPara="1" rIns="91425" wrap="square" tIns="91425">
            <a:noAutofit/>
          </a:bodyPr>
          <a:lstStyle>
            <a:lvl1pPr lvl="0">
              <a:spcBef>
                <a:spcPts val="0"/>
              </a:spcBef>
              <a:spcAft>
                <a:spcPts val="0"/>
              </a:spcAft>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8" name="Google Shape;918;p24"/>
          <p:cNvSpPr txBox="1"/>
          <p:nvPr>
            <p:ph idx="2" type="subTitle"/>
          </p:nvPr>
        </p:nvSpPr>
        <p:spPr>
          <a:xfrm>
            <a:off x="1541800" y="1729550"/>
            <a:ext cx="786300" cy="365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p:txBody>
      </p:sp>
      <p:sp>
        <p:nvSpPr>
          <p:cNvPr id="919" name="Google Shape;919;p24"/>
          <p:cNvSpPr txBox="1"/>
          <p:nvPr>
            <p:ph idx="3" type="subTitle"/>
          </p:nvPr>
        </p:nvSpPr>
        <p:spPr>
          <a:xfrm>
            <a:off x="3423025" y="1729550"/>
            <a:ext cx="786300" cy="365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p:txBody>
      </p:sp>
      <p:sp>
        <p:nvSpPr>
          <p:cNvPr id="920" name="Google Shape;920;p24"/>
          <p:cNvSpPr txBox="1"/>
          <p:nvPr>
            <p:ph idx="4" type="subTitle"/>
          </p:nvPr>
        </p:nvSpPr>
        <p:spPr>
          <a:xfrm>
            <a:off x="5307725" y="1729550"/>
            <a:ext cx="786300" cy="365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p:txBody>
      </p:sp>
      <p:sp>
        <p:nvSpPr>
          <p:cNvPr id="921" name="Google Shape;921;p24"/>
          <p:cNvSpPr txBox="1"/>
          <p:nvPr>
            <p:ph idx="5" type="subTitle"/>
          </p:nvPr>
        </p:nvSpPr>
        <p:spPr>
          <a:xfrm>
            <a:off x="7170900" y="1729575"/>
            <a:ext cx="786300" cy="3657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Manrope ExtraBold"/>
              <a:buNone/>
              <a:defRPr>
                <a:latin typeface="Manrope ExtraBold"/>
                <a:ea typeface="Manrope ExtraBold"/>
                <a:cs typeface="Manrope ExtraBold"/>
                <a:sym typeface="Manrope ExtraBold"/>
              </a:defRPr>
            </a:lvl1pPr>
            <a:lvl2pPr lvl="1">
              <a:spcBef>
                <a:spcPts val="800"/>
              </a:spcBef>
              <a:spcAft>
                <a:spcPts val="0"/>
              </a:spcAft>
              <a:buSzPts val="1200"/>
              <a:buNone/>
              <a:defRPr/>
            </a:lvl2pPr>
            <a:lvl3pPr lvl="2">
              <a:spcBef>
                <a:spcPts val="800"/>
              </a:spcBef>
              <a:spcAft>
                <a:spcPts val="0"/>
              </a:spcAft>
              <a:buSzPts val="1200"/>
              <a:buNone/>
              <a:defRPr/>
            </a:lvl3pPr>
            <a:lvl4pPr lvl="3">
              <a:spcBef>
                <a:spcPts val="800"/>
              </a:spcBef>
              <a:spcAft>
                <a:spcPts val="0"/>
              </a:spcAft>
              <a:buSzPts val="1200"/>
              <a:buNone/>
              <a:defRPr/>
            </a:lvl4pPr>
            <a:lvl5pPr lvl="4">
              <a:spcBef>
                <a:spcPts val="800"/>
              </a:spcBef>
              <a:spcAft>
                <a:spcPts val="0"/>
              </a:spcAft>
              <a:buSzPts val="1200"/>
              <a:buNone/>
              <a:defRPr/>
            </a:lvl5pPr>
            <a:lvl6pPr lvl="5">
              <a:spcBef>
                <a:spcPts val="800"/>
              </a:spcBef>
              <a:spcAft>
                <a:spcPts val="0"/>
              </a:spcAft>
              <a:buSzPts val="1200"/>
              <a:buNone/>
              <a:defRPr/>
            </a:lvl6pPr>
            <a:lvl7pPr lvl="6">
              <a:spcBef>
                <a:spcPts val="800"/>
              </a:spcBef>
              <a:spcAft>
                <a:spcPts val="0"/>
              </a:spcAft>
              <a:buSzPts val="1200"/>
              <a:buNone/>
              <a:defRPr/>
            </a:lvl7pPr>
            <a:lvl8pPr lvl="7">
              <a:spcBef>
                <a:spcPts val="800"/>
              </a:spcBef>
              <a:spcAft>
                <a:spcPts val="0"/>
              </a:spcAft>
              <a:buSzPts val="1200"/>
              <a:buNone/>
              <a:defRPr/>
            </a:lvl8pPr>
            <a:lvl9pPr lvl="8">
              <a:spcBef>
                <a:spcPts val="800"/>
              </a:spcBef>
              <a:spcAft>
                <a:spcPts val="800"/>
              </a:spcAft>
              <a:buSzPts val="1200"/>
              <a:buNone/>
              <a:defRPr/>
            </a:lvl9pPr>
          </a:lstStyle>
          <a:p/>
        </p:txBody>
      </p:sp>
      <p:sp>
        <p:nvSpPr>
          <p:cNvPr id="922" name="Google Shape;922;p24"/>
          <p:cNvSpPr txBox="1"/>
          <p:nvPr>
            <p:ph idx="6" type="body"/>
          </p:nvPr>
        </p:nvSpPr>
        <p:spPr>
          <a:xfrm>
            <a:off x="1304475" y="3171988"/>
            <a:ext cx="1371600" cy="694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923" name="Google Shape;923;p24"/>
          <p:cNvSpPr txBox="1"/>
          <p:nvPr>
            <p:ph idx="7" type="body"/>
          </p:nvPr>
        </p:nvSpPr>
        <p:spPr>
          <a:xfrm>
            <a:off x="3130375" y="3171988"/>
            <a:ext cx="1371600" cy="694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924" name="Google Shape;924;p24"/>
          <p:cNvSpPr txBox="1"/>
          <p:nvPr>
            <p:ph idx="8" type="body"/>
          </p:nvPr>
        </p:nvSpPr>
        <p:spPr>
          <a:xfrm>
            <a:off x="4980275" y="3171988"/>
            <a:ext cx="1371600" cy="694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925" name="Google Shape;925;p24"/>
          <p:cNvSpPr txBox="1"/>
          <p:nvPr>
            <p:ph idx="9" type="body"/>
          </p:nvPr>
        </p:nvSpPr>
        <p:spPr>
          <a:xfrm>
            <a:off x="6878250" y="3171988"/>
            <a:ext cx="1371600" cy="694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gn="ctr">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gn="ctr">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gn="ctr">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gn="ctr">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gn="ctr">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gn="ctr">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gn="ctr">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gn="ctr">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26" name="Shape 926"/>
        <p:cNvGrpSpPr/>
        <p:nvPr/>
      </p:nvGrpSpPr>
      <p:grpSpPr>
        <a:xfrm>
          <a:off x="0" y="0"/>
          <a:ext cx="0" cy="0"/>
          <a:chOff x="0" y="0"/>
          <a:chExt cx="0" cy="0"/>
        </a:xfrm>
      </p:grpSpPr>
      <p:sp>
        <p:nvSpPr>
          <p:cNvPr id="927" name="Google Shape;927;p25"/>
          <p:cNvSpPr txBox="1"/>
          <p:nvPr>
            <p:ph type="ctrTitle"/>
          </p:nvPr>
        </p:nvSpPr>
        <p:spPr>
          <a:xfrm>
            <a:off x="311708" y="744575"/>
            <a:ext cx="8520600" cy="2052600"/>
          </a:xfrm>
          <a:prstGeom prst="rect">
            <a:avLst/>
          </a:prstGeom>
        </p:spPr>
        <p:txBody>
          <a:bodyPr anchorCtr="0" anchor="b" bIns="91425" lIns="91425" spcFirstLastPara="1" rIns="91425" wrap="square" tIns="91425">
            <a:sp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28" name="Google Shape;928;p25"/>
          <p:cNvSpPr txBox="1"/>
          <p:nvPr>
            <p:ph idx="1" type="subTitle"/>
          </p:nvPr>
        </p:nvSpPr>
        <p:spPr>
          <a:xfrm>
            <a:off x="311700" y="2834125"/>
            <a:ext cx="8520600" cy="7926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800"/>
              <a:buNone/>
              <a:defRPr sz="2800"/>
            </a:lvl1pPr>
            <a:lvl2pPr lvl="1" algn="ctr">
              <a:lnSpc>
                <a:spcPct val="100000"/>
              </a:lnSpc>
              <a:spcBef>
                <a:spcPts val="800"/>
              </a:spcBef>
              <a:spcAft>
                <a:spcPts val="0"/>
              </a:spcAft>
              <a:buSzPts val="2800"/>
              <a:buNone/>
              <a:defRPr sz="2800"/>
            </a:lvl2pPr>
            <a:lvl3pPr lvl="2" algn="ctr">
              <a:lnSpc>
                <a:spcPct val="100000"/>
              </a:lnSpc>
              <a:spcBef>
                <a:spcPts val="800"/>
              </a:spcBef>
              <a:spcAft>
                <a:spcPts val="0"/>
              </a:spcAft>
              <a:buSzPts val="2800"/>
              <a:buNone/>
              <a:defRPr sz="2800"/>
            </a:lvl3pPr>
            <a:lvl4pPr lvl="3" algn="ctr">
              <a:lnSpc>
                <a:spcPct val="100000"/>
              </a:lnSpc>
              <a:spcBef>
                <a:spcPts val="800"/>
              </a:spcBef>
              <a:spcAft>
                <a:spcPts val="0"/>
              </a:spcAft>
              <a:buSzPts val="2800"/>
              <a:buNone/>
              <a:defRPr sz="2800"/>
            </a:lvl4pPr>
            <a:lvl5pPr lvl="4" algn="ctr">
              <a:lnSpc>
                <a:spcPct val="100000"/>
              </a:lnSpc>
              <a:spcBef>
                <a:spcPts val="800"/>
              </a:spcBef>
              <a:spcAft>
                <a:spcPts val="0"/>
              </a:spcAft>
              <a:buSzPts val="2800"/>
              <a:buNone/>
              <a:defRPr sz="2800"/>
            </a:lvl5pPr>
            <a:lvl6pPr lvl="5" algn="ctr">
              <a:lnSpc>
                <a:spcPct val="100000"/>
              </a:lnSpc>
              <a:spcBef>
                <a:spcPts val="800"/>
              </a:spcBef>
              <a:spcAft>
                <a:spcPts val="0"/>
              </a:spcAft>
              <a:buSzPts val="2800"/>
              <a:buNone/>
              <a:defRPr sz="2800"/>
            </a:lvl6pPr>
            <a:lvl7pPr lvl="6" algn="ctr">
              <a:lnSpc>
                <a:spcPct val="100000"/>
              </a:lnSpc>
              <a:spcBef>
                <a:spcPts val="800"/>
              </a:spcBef>
              <a:spcAft>
                <a:spcPts val="0"/>
              </a:spcAft>
              <a:buSzPts val="2800"/>
              <a:buNone/>
              <a:defRPr sz="2800"/>
            </a:lvl7pPr>
            <a:lvl8pPr lvl="7" algn="ctr">
              <a:lnSpc>
                <a:spcPct val="100000"/>
              </a:lnSpc>
              <a:spcBef>
                <a:spcPts val="800"/>
              </a:spcBef>
              <a:spcAft>
                <a:spcPts val="0"/>
              </a:spcAft>
              <a:buSzPts val="2800"/>
              <a:buNone/>
              <a:defRPr sz="2800"/>
            </a:lvl8pPr>
            <a:lvl9pPr lvl="8" algn="ctr">
              <a:lnSpc>
                <a:spcPct val="100000"/>
              </a:lnSpc>
              <a:spcBef>
                <a:spcPts val="800"/>
              </a:spcBef>
              <a:spcAft>
                <a:spcPts val="0"/>
              </a:spcAft>
              <a:buSzPts val="2800"/>
              <a:buNone/>
              <a:defRPr sz="2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929" name="Shape 929"/>
        <p:cNvGrpSpPr/>
        <p:nvPr/>
      </p:nvGrpSpPr>
      <p:grpSpPr>
        <a:xfrm>
          <a:off x="0" y="0"/>
          <a:ext cx="0" cy="0"/>
          <a:chOff x="0" y="0"/>
          <a:chExt cx="0" cy="0"/>
        </a:xfrm>
      </p:grpSpPr>
      <p:sp>
        <p:nvSpPr>
          <p:cNvPr id="930" name="Google Shape;930;p26"/>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931" name="Shape 931"/>
        <p:cNvGrpSpPr/>
        <p:nvPr/>
      </p:nvGrpSpPr>
      <p:grpSpPr>
        <a:xfrm>
          <a:off x="0" y="0"/>
          <a:ext cx="0" cy="0"/>
          <a:chOff x="0" y="0"/>
          <a:chExt cx="0" cy="0"/>
        </a:xfrm>
      </p:grpSpPr>
      <p:sp>
        <p:nvSpPr>
          <p:cNvPr id="932" name="Google Shape;932;p27"/>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3" name="Google Shape;933;p27"/>
          <p:cNvSpPr txBox="1"/>
          <p:nvPr>
            <p:ph idx="1" type="body"/>
          </p:nvPr>
        </p:nvSpPr>
        <p:spPr>
          <a:xfrm>
            <a:off x="311700" y="1152475"/>
            <a:ext cx="85206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934" name="Shape 934"/>
        <p:cNvGrpSpPr/>
        <p:nvPr/>
      </p:nvGrpSpPr>
      <p:grpSpPr>
        <a:xfrm>
          <a:off x="0" y="0"/>
          <a:ext cx="0" cy="0"/>
          <a:chOff x="0" y="0"/>
          <a:chExt cx="0" cy="0"/>
        </a:xfrm>
      </p:grpSpPr>
      <p:sp>
        <p:nvSpPr>
          <p:cNvPr id="935" name="Google Shape;935;p28"/>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6" name="Google Shape;936;p28"/>
          <p:cNvSpPr txBox="1"/>
          <p:nvPr>
            <p:ph idx="1" type="body"/>
          </p:nvPr>
        </p:nvSpPr>
        <p:spPr>
          <a:xfrm>
            <a:off x="3117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37" name="Google Shape;937;p28"/>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38" name="Shape 938"/>
        <p:cNvGrpSpPr/>
        <p:nvPr/>
      </p:nvGrpSpPr>
      <p:grpSpPr>
        <a:xfrm>
          <a:off x="0" y="0"/>
          <a:ext cx="0" cy="0"/>
          <a:chOff x="0" y="0"/>
          <a:chExt cx="0" cy="0"/>
        </a:xfrm>
      </p:grpSpPr>
      <p:sp>
        <p:nvSpPr>
          <p:cNvPr id="939" name="Google Shape;939;p29"/>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40" name="Shape 940"/>
        <p:cNvGrpSpPr/>
        <p:nvPr/>
      </p:nvGrpSpPr>
      <p:grpSpPr>
        <a:xfrm>
          <a:off x="0" y="0"/>
          <a:ext cx="0" cy="0"/>
          <a:chOff x="0" y="0"/>
          <a:chExt cx="0" cy="0"/>
        </a:xfrm>
      </p:grpSpPr>
      <p:sp>
        <p:nvSpPr>
          <p:cNvPr id="941" name="Google Shape;941;p30"/>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42" name="Google Shape;942;p30"/>
          <p:cNvSpPr txBox="1"/>
          <p:nvPr>
            <p:ph idx="1" type="body"/>
          </p:nvPr>
        </p:nvSpPr>
        <p:spPr>
          <a:xfrm>
            <a:off x="311700" y="1389600"/>
            <a:ext cx="2808000" cy="3179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BLANK_1_1_1_1_1_1_1_1_1_1_1">
    <p:spTree>
      <p:nvGrpSpPr>
        <p:cNvPr id="112" name="Shape 112"/>
        <p:cNvGrpSpPr/>
        <p:nvPr/>
      </p:nvGrpSpPr>
      <p:grpSpPr>
        <a:xfrm>
          <a:off x="0" y="0"/>
          <a:ext cx="0" cy="0"/>
          <a:chOff x="0" y="0"/>
          <a:chExt cx="0" cy="0"/>
        </a:xfrm>
      </p:grpSpPr>
      <p:sp>
        <p:nvSpPr>
          <p:cNvPr id="113" name="Google Shape;113;p4"/>
          <p:cNvSpPr txBox="1"/>
          <p:nvPr>
            <p:ph idx="1" type="body"/>
          </p:nvPr>
        </p:nvSpPr>
        <p:spPr>
          <a:xfrm>
            <a:off x="925650" y="1204025"/>
            <a:ext cx="4028700" cy="3671400"/>
          </a:xfrm>
          <a:prstGeom prst="rect">
            <a:avLst/>
          </a:prstGeom>
        </p:spPr>
        <p:txBody>
          <a:bodyPr anchorCtr="0" anchor="t" bIns="91425" lIns="91425" spcFirstLastPara="1" rIns="91425" wrap="square" tIns="91425">
            <a:normAutofit/>
          </a:bodyPr>
          <a:lstStyle>
            <a:lvl1pPr indent="-323850" lvl="0" marL="4572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1pPr>
            <a:lvl2pPr indent="-323850" lvl="1" marL="9144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2pPr>
            <a:lvl3pPr indent="-323850" lvl="2" marL="13716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3pPr>
            <a:lvl4pPr indent="-323850" lvl="3" marL="18288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4pPr>
            <a:lvl5pPr indent="-323850" lvl="4" marL="22860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5pPr>
            <a:lvl6pPr indent="-323850" lvl="5" marL="27432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6pPr>
            <a:lvl7pPr indent="-323850" lvl="6" marL="32004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7pPr>
            <a:lvl8pPr indent="-323850" lvl="7" marL="36576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8pPr>
            <a:lvl9pPr indent="-323850" lvl="8" marL="4114800">
              <a:lnSpc>
                <a:spcPct val="170000"/>
              </a:lnSpc>
              <a:spcBef>
                <a:spcPts val="0"/>
              </a:spcBef>
              <a:spcAft>
                <a:spcPts val="0"/>
              </a:spcAft>
              <a:buSzPts val="1500"/>
              <a:buFont typeface="Manrope Medium"/>
              <a:buChar char="■"/>
              <a:defRPr sz="1500">
                <a:latin typeface="Manrope Medium"/>
                <a:ea typeface="Manrope Medium"/>
                <a:cs typeface="Manrope Medium"/>
                <a:sym typeface="Manrope Medium"/>
              </a:defRPr>
            </a:lvl9pPr>
          </a:lstStyle>
          <a:p/>
        </p:txBody>
      </p:sp>
      <p:grpSp>
        <p:nvGrpSpPr>
          <p:cNvPr id="114" name="Google Shape;114;p4"/>
          <p:cNvGrpSpPr/>
          <p:nvPr/>
        </p:nvGrpSpPr>
        <p:grpSpPr>
          <a:xfrm>
            <a:off x="-6750" y="576950"/>
            <a:ext cx="9144146" cy="4114800"/>
            <a:chOff x="-6750" y="576950"/>
            <a:chExt cx="9144146" cy="4114800"/>
          </a:xfrm>
        </p:grpSpPr>
        <p:cxnSp>
          <p:nvCxnSpPr>
            <p:cNvPr id="115" name="Google Shape;115;p4"/>
            <p:cNvCxnSpPr/>
            <p:nvPr/>
          </p:nvCxnSpPr>
          <p:spPr>
            <a:xfrm>
              <a:off x="-6750" y="57695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16" name="Google Shape;116;p4"/>
            <p:cNvCxnSpPr/>
            <p:nvPr/>
          </p:nvCxnSpPr>
          <p:spPr>
            <a:xfrm>
              <a:off x="-4" y="109130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17" name="Google Shape;117;p4"/>
            <p:cNvCxnSpPr/>
            <p:nvPr/>
          </p:nvCxnSpPr>
          <p:spPr>
            <a:xfrm>
              <a:off x="-4" y="160565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18" name="Google Shape;118;p4"/>
            <p:cNvCxnSpPr/>
            <p:nvPr/>
          </p:nvCxnSpPr>
          <p:spPr>
            <a:xfrm>
              <a:off x="-4" y="212000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19" name="Google Shape;119;p4"/>
            <p:cNvCxnSpPr/>
            <p:nvPr/>
          </p:nvCxnSpPr>
          <p:spPr>
            <a:xfrm>
              <a:off x="-4" y="263435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20" name="Google Shape;120;p4"/>
            <p:cNvCxnSpPr/>
            <p:nvPr/>
          </p:nvCxnSpPr>
          <p:spPr>
            <a:xfrm>
              <a:off x="-4" y="314870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21" name="Google Shape;121;p4"/>
            <p:cNvCxnSpPr/>
            <p:nvPr/>
          </p:nvCxnSpPr>
          <p:spPr>
            <a:xfrm>
              <a:off x="-4" y="366305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22" name="Google Shape;122;p4"/>
            <p:cNvCxnSpPr/>
            <p:nvPr/>
          </p:nvCxnSpPr>
          <p:spPr>
            <a:xfrm>
              <a:off x="-4" y="4177400"/>
              <a:ext cx="9137400" cy="0"/>
            </a:xfrm>
            <a:prstGeom prst="straightConnector1">
              <a:avLst/>
            </a:prstGeom>
            <a:noFill/>
            <a:ln cap="flat" cmpd="sng" w="9525">
              <a:solidFill>
                <a:schemeClr val="accent5"/>
              </a:solidFill>
              <a:prstDash val="solid"/>
              <a:round/>
              <a:headEnd len="sm" w="sm" type="none"/>
              <a:tailEnd len="sm" w="sm" type="none"/>
            </a:ln>
          </p:spPr>
        </p:cxnSp>
        <p:cxnSp>
          <p:nvCxnSpPr>
            <p:cNvPr id="123" name="Google Shape;123;p4"/>
            <p:cNvCxnSpPr/>
            <p:nvPr/>
          </p:nvCxnSpPr>
          <p:spPr>
            <a:xfrm>
              <a:off x="-4" y="4691750"/>
              <a:ext cx="9137400" cy="0"/>
            </a:xfrm>
            <a:prstGeom prst="straightConnector1">
              <a:avLst/>
            </a:prstGeom>
            <a:noFill/>
            <a:ln cap="flat" cmpd="sng" w="9525">
              <a:solidFill>
                <a:schemeClr val="accent5"/>
              </a:solidFill>
              <a:prstDash val="solid"/>
              <a:round/>
              <a:headEnd len="sm" w="sm" type="none"/>
              <a:tailEnd len="sm" w="sm" type="none"/>
            </a:ln>
          </p:spPr>
        </p:cxnSp>
      </p:grpSp>
      <p:cxnSp>
        <p:nvCxnSpPr>
          <p:cNvPr id="124" name="Google Shape;124;p4"/>
          <p:cNvCxnSpPr/>
          <p:nvPr/>
        </p:nvCxnSpPr>
        <p:spPr>
          <a:xfrm>
            <a:off x="710300" y="0"/>
            <a:ext cx="0" cy="5143500"/>
          </a:xfrm>
          <a:prstGeom prst="straightConnector1">
            <a:avLst/>
          </a:prstGeom>
          <a:noFill/>
          <a:ln cap="flat" cmpd="sng" w="9525">
            <a:solidFill>
              <a:schemeClr val="accent1"/>
            </a:solidFill>
            <a:prstDash val="solid"/>
            <a:round/>
            <a:headEnd len="sm" w="sm" type="none"/>
            <a:tailEnd len="sm" w="sm" type="none"/>
          </a:ln>
        </p:spPr>
      </p:cxnSp>
      <p:cxnSp>
        <p:nvCxnSpPr>
          <p:cNvPr id="125" name="Google Shape;125;p4"/>
          <p:cNvCxnSpPr/>
          <p:nvPr/>
        </p:nvCxnSpPr>
        <p:spPr>
          <a:xfrm>
            <a:off x="664825" y="0"/>
            <a:ext cx="0" cy="5143500"/>
          </a:xfrm>
          <a:prstGeom prst="straightConnector1">
            <a:avLst/>
          </a:prstGeom>
          <a:noFill/>
          <a:ln cap="flat" cmpd="sng" w="9525">
            <a:solidFill>
              <a:schemeClr val="accent1"/>
            </a:solidFill>
            <a:prstDash val="solid"/>
            <a:round/>
            <a:headEnd len="sm" w="sm" type="none"/>
            <a:tailEnd len="sm" w="sm" type="none"/>
          </a:ln>
        </p:spPr>
      </p:cxnSp>
      <p:sp>
        <p:nvSpPr>
          <p:cNvPr id="126" name="Google Shape;126;p4"/>
          <p:cNvSpPr/>
          <p:nvPr/>
        </p:nvSpPr>
        <p:spPr>
          <a:xfrm>
            <a:off x="245425" y="1542047"/>
            <a:ext cx="132600" cy="127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7" name="Google Shape;127;p4"/>
          <p:cNvSpPr/>
          <p:nvPr/>
        </p:nvSpPr>
        <p:spPr>
          <a:xfrm>
            <a:off x="245425" y="3599460"/>
            <a:ext cx="132600" cy="127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8" name="Google Shape;128;p4"/>
          <p:cNvSpPr txBox="1"/>
          <p:nvPr>
            <p:ph type="title"/>
          </p:nvPr>
        </p:nvSpPr>
        <p:spPr>
          <a:xfrm rot="-289081">
            <a:off x="587746" y="495097"/>
            <a:ext cx="2100221" cy="569601"/>
          </a:xfrm>
          <a:prstGeom prst="rect">
            <a:avLst/>
          </a:prstGeom>
          <a:solidFill>
            <a:schemeClr val="dk2"/>
          </a:solidFill>
        </p:spPr>
        <p:txBody>
          <a:bodyPr anchorCtr="0" anchor="ctr" bIns="91425" lIns="91425" spcFirstLastPara="1" rIns="91425" wrap="square" tIns="91425">
            <a:noAutofit/>
          </a:bodyPr>
          <a:lstStyle>
            <a:lvl1pPr lvl="0" algn="ctr">
              <a:spcBef>
                <a:spcPts val="0"/>
              </a:spcBef>
              <a:spcAft>
                <a:spcPts val="0"/>
              </a:spcAft>
              <a:buSzPts val="3000"/>
              <a:buFont typeface="Anton"/>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43" name="Shape 943"/>
        <p:cNvGrpSpPr/>
        <p:nvPr/>
      </p:nvGrpSpPr>
      <p:grpSpPr>
        <a:xfrm>
          <a:off x="0" y="0"/>
          <a:ext cx="0" cy="0"/>
          <a:chOff x="0" y="0"/>
          <a:chExt cx="0" cy="0"/>
        </a:xfrm>
      </p:grpSpPr>
      <p:sp>
        <p:nvSpPr>
          <p:cNvPr id="944" name="Google Shape;944;p31"/>
          <p:cNvSpPr txBox="1"/>
          <p:nvPr>
            <p:ph type="title"/>
          </p:nvPr>
        </p:nvSpPr>
        <p:spPr>
          <a:xfrm>
            <a:off x="490250" y="450150"/>
            <a:ext cx="6367800" cy="4090800"/>
          </a:xfrm>
          <a:prstGeom prst="rect">
            <a:avLst/>
          </a:prstGeom>
        </p:spPr>
        <p:txBody>
          <a:bodyPr anchorCtr="0" anchor="ctr" bIns="91425" lIns="91425" spcFirstLastPara="1" rIns="91425" wrap="square" tIns="91425">
            <a:sp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945" name="Shape 945"/>
        <p:cNvGrpSpPr/>
        <p:nvPr/>
      </p:nvGrpSpPr>
      <p:grpSpPr>
        <a:xfrm>
          <a:off x="0" y="0"/>
          <a:ext cx="0" cy="0"/>
          <a:chOff x="0" y="0"/>
          <a:chExt cx="0" cy="0"/>
        </a:xfrm>
      </p:grpSpPr>
      <p:sp>
        <p:nvSpPr>
          <p:cNvPr id="946" name="Google Shape;946;p32"/>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7" name="Google Shape;947;p32"/>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algn="ctr">
              <a:lnSpc>
                <a:spcPct val="100000"/>
              </a:lnSpc>
              <a:spcBef>
                <a:spcPts val="0"/>
              </a:spcBef>
              <a:spcAft>
                <a:spcPts val="0"/>
              </a:spcAft>
              <a:buSzPts val="2100"/>
              <a:buNone/>
              <a:defRPr sz="2100"/>
            </a:lvl1pPr>
            <a:lvl2pPr lvl="1" algn="ctr">
              <a:lnSpc>
                <a:spcPct val="100000"/>
              </a:lnSpc>
              <a:spcBef>
                <a:spcPts val="800"/>
              </a:spcBef>
              <a:spcAft>
                <a:spcPts val="0"/>
              </a:spcAft>
              <a:buSzPts val="2100"/>
              <a:buNone/>
              <a:defRPr sz="2100"/>
            </a:lvl2pPr>
            <a:lvl3pPr lvl="2" algn="ctr">
              <a:lnSpc>
                <a:spcPct val="100000"/>
              </a:lnSpc>
              <a:spcBef>
                <a:spcPts val="800"/>
              </a:spcBef>
              <a:spcAft>
                <a:spcPts val="0"/>
              </a:spcAft>
              <a:buSzPts val="2100"/>
              <a:buNone/>
              <a:defRPr sz="2100"/>
            </a:lvl3pPr>
            <a:lvl4pPr lvl="3" algn="ctr">
              <a:lnSpc>
                <a:spcPct val="100000"/>
              </a:lnSpc>
              <a:spcBef>
                <a:spcPts val="800"/>
              </a:spcBef>
              <a:spcAft>
                <a:spcPts val="0"/>
              </a:spcAft>
              <a:buSzPts val="2100"/>
              <a:buNone/>
              <a:defRPr sz="2100"/>
            </a:lvl4pPr>
            <a:lvl5pPr lvl="4" algn="ctr">
              <a:lnSpc>
                <a:spcPct val="100000"/>
              </a:lnSpc>
              <a:spcBef>
                <a:spcPts val="800"/>
              </a:spcBef>
              <a:spcAft>
                <a:spcPts val="0"/>
              </a:spcAft>
              <a:buSzPts val="2100"/>
              <a:buNone/>
              <a:defRPr sz="2100"/>
            </a:lvl5pPr>
            <a:lvl6pPr lvl="5" algn="ctr">
              <a:lnSpc>
                <a:spcPct val="100000"/>
              </a:lnSpc>
              <a:spcBef>
                <a:spcPts val="800"/>
              </a:spcBef>
              <a:spcAft>
                <a:spcPts val="0"/>
              </a:spcAft>
              <a:buSzPts val="2100"/>
              <a:buNone/>
              <a:defRPr sz="2100"/>
            </a:lvl6pPr>
            <a:lvl7pPr lvl="6" algn="ctr">
              <a:lnSpc>
                <a:spcPct val="100000"/>
              </a:lnSpc>
              <a:spcBef>
                <a:spcPts val="800"/>
              </a:spcBef>
              <a:spcAft>
                <a:spcPts val="0"/>
              </a:spcAft>
              <a:buSzPts val="2100"/>
              <a:buNone/>
              <a:defRPr sz="2100"/>
            </a:lvl7pPr>
            <a:lvl8pPr lvl="7" algn="ctr">
              <a:lnSpc>
                <a:spcPct val="100000"/>
              </a:lnSpc>
              <a:spcBef>
                <a:spcPts val="800"/>
              </a:spcBef>
              <a:spcAft>
                <a:spcPts val="0"/>
              </a:spcAft>
              <a:buSzPts val="2100"/>
              <a:buNone/>
              <a:defRPr sz="2100"/>
            </a:lvl8pPr>
            <a:lvl9pPr lvl="8" algn="ctr">
              <a:lnSpc>
                <a:spcPct val="100000"/>
              </a:lnSpc>
              <a:spcBef>
                <a:spcPts val="800"/>
              </a:spcBef>
              <a:spcAft>
                <a:spcPts val="0"/>
              </a:spcAft>
              <a:buSzPts val="2100"/>
              <a:buNone/>
              <a:defRPr sz="2100"/>
            </a:lvl9pPr>
          </a:lstStyle>
          <a:p/>
        </p:txBody>
      </p:sp>
      <p:sp>
        <p:nvSpPr>
          <p:cNvPr id="948" name="Google Shape;948;p32"/>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949" name="Shape 949"/>
        <p:cNvGrpSpPr/>
        <p:nvPr/>
      </p:nvGrpSpPr>
      <p:grpSpPr>
        <a:xfrm>
          <a:off x="0" y="0"/>
          <a:ext cx="0" cy="0"/>
          <a:chOff x="0" y="0"/>
          <a:chExt cx="0" cy="0"/>
        </a:xfrm>
      </p:grpSpPr>
      <p:sp>
        <p:nvSpPr>
          <p:cNvPr id="950" name="Google Shape;950;p33"/>
          <p:cNvSpPr txBox="1"/>
          <p:nvPr>
            <p:ph idx="1" type="body"/>
          </p:nvPr>
        </p:nvSpPr>
        <p:spPr>
          <a:xfrm>
            <a:off x="311700" y="4230575"/>
            <a:ext cx="5998800" cy="605100"/>
          </a:xfrm>
          <a:prstGeom prst="rect">
            <a:avLst/>
          </a:prstGeom>
        </p:spPr>
        <p:txBody>
          <a:bodyPr anchorCtr="0" anchor="ctr" bIns="91425" lIns="91425" spcFirstLastPara="1" rIns="91425" wrap="square" tIns="91425">
            <a:spAutoFit/>
          </a:bodyPr>
          <a:lstStyle>
            <a:lvl1pPr indent="-228600" lvl="0" marL="457200">
              <a:lnSpc>
                <a:spcPct val="100000"/>
              </a:lnSpc>
              <a:spcBef>
                <a:spcPts val="0"/>
              </a:spcBef>
              <a:spcAft>
                <a:spcPts val="0"/>
              </a:spcAft>
              <a:buSzPts val="1200"/>
              <a:buNone/>
              <a:defRPr/>
            </a:lvl1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51" name="Shape 951"/>
        <p:cNvGrpSpPr/>
        <p:nvPr/>
      </p:nvGrpSpPr>
      <p:grpSpPr>
        <a:xfrm>
          <a:off x="0" y="0"/>
          <a:ext cx="0" cy="0"/>
          <a:chOff x="0" y="0"/>
          <a:chExt cx="0" cy="0"/>
        </a:xfrm>
      </p:grpSpPr>
      <p:sp>
        <p:nvSpPr>
          <p:cNvPr id="952" name="Google Shape;952;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3" name="Google Shape;953;p34"/>
          <p:cNvSpPr txBox="1"/>
          <p:nvPr>
            <p:ph idx="1" type="body"/>
          </p:nvPr>
        </p:nvSpPr>
        <p:spPr>
          <a:xfrm>
            <a:off x="311700" y="3152225"/>
            <a:ext cx="8520600" cy="1300800"/>
          </a:xfrm>
          <a:prstGeom prst="rect">
            <a:avLst/>
          </a:prstGeom>
        </p:spPr>
        <p:txBody>
          <a:bodyPr anchorCtr="0" anchor="t" bIns="91425" lIns="91425" spcFirstLastPara="1" rIns="91425" wrap="square" tIns="91425">
            <a:spAutoFit/>
          </a:bodyPr>
          <a:lstStyle>
            <a:lvl1pPr indent="-304800" lvl="0" marL="457200" algn="ctr">
              <a:spcBef>
                <a:spcPts val="0"/>
              </a:spcBef>
              <a:spcAft>
                <a:spcPts val="0"/>
              </a:spcAft>
              <a:buSzPts val="1200"/>
              <a:buChar char="●"/>
              <a:defRPr/>
            </a:lvl1pPr>
            <a:lvl2pPr indent="-304800" lvl="1" marL="914400" algn="ctr">
              <a:spcBef>
                <a:spcPts val="800"/>
              </a:spcBef>
              <a:spcAft>
                <a:spcPts val="0"/>
              </a:spcAft>
              <a:buSzPts val="1200"/>
              <a:buChar char="○"/>
              <a:defRPr/>
            </a:lvl2pPr>
            <a:lvl3pPr indent="-304800" lvl="2" marL="1371600" algn="ctr">
              <a:spcBef>
                <a:spcPts val="800"/>
              </a:spcBef>
              <a:spcAft>
                <a:spcPts val="0"/>
              </a:spcAft>
              <a:buSzPts val="1200"/>
              <a:buChar char="■"/>
              <a:defRPr/>
            </a:lvl3pPr>
            <a:lvl4pPr indent="-304800" lvl="3" marL="1828800" algn="ctr">
              <a:spcBef>
                <a:spcPts val="800"/>
              </a:spcBef>
              <a:spcAft>
                <a:spcPts val="0"/>
              </a:spcAft>
              <a:buSzPts val="1200"/>
              <a:buChar char="●"/>
              <a:defRPr/>
            </a:lvl4pPr>
            <a:lvl5pPr indent="-304800" lvl="4" marL="2286000" algn="ctr">
              <a:spcBef>
                <a:spcPts val="800"/>
              </a:spcBef>
              <a:spcAft>
                <a:spcPts val="0"/>
              </a:spcAft>
              <a:buSzPts val="1200"/>
              <a:buChar char="○"/>
              <a:defRPr/>
            </a:lvl5pPr>
            <a:lvl6pPr indent="-304800" lvl="5" marL="2743200" algn="ctr">
              <a:spcBef>
                <a:spcPts val="800"/>
              </a:spcBef>
              <a:spcAft>
                <a:spcPts val="0"/>
              </a:spcAft>
              <a:buSzPts val="1200"/>
              <a:buChar char="■"/>
              <a:defRPr/>
            </a:lvl6pPr>
            <a:lvl7pPr indent="-304800" lvl="6" marL="3200400" algn="ctr">
              <a:spcBef>
                <a:spcPts val="800"/>
              </a:spcBef>
              <a:spcAft>
                <a:spcPts val="0"/>
              </a:spcAft>
              <a:buSzPts val="1200"/>
              <a:buChar char="●"/>
              <a:defRPr/>
            </a:lvl7pPr>
            <a:lvl8pPr indent="-304800" lvl="7" marL="3657600" algn="ctr">
              <a:spcBef>
                <a:spcPts val="800"/>
              </a:spcBef>
              <a:spcAft>
                <a:spcPts val="0"/>
              </a:spcAft>
              <a:buSzPts val="1200"/>
              <a:buChar char="○"/>
              <a:defRPr/>
            </a:lvl8pPr>
            <a:lvl9pPr indent="-304800" lvl="8" marL="4114800" algn="ctr">
              <a:spcBef>
                <a:spcPts val="800"/>
              </a:spcBef>
              <a:spcAft>
                <a:spcPts val="80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4" name="Shape 95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55" name="Shape 955"/>
        <p:cNvGrpSpPr/>
        <p:nvPr/>
      </p:nvGrpSpPr>
      <p:grpSpPr>
        <a:xfrm>
          <a:off x="0" y="0"/>
          <a:ext cx="0" cy="0"/>
          <a:chOff x="0" y="0"/>
          <a:chExt cx="0" cy="0"/>
        </a:xfrm>
      </p:grpSpPr>
      <p:sp>
        <p:nvSpPr>
          <p:cNvPr id="956" name="Google Shape;956;p36"/>
          <p:cNvSpPr txBox="1"/>
          <p:nvPr>
            <p:ph type="title"/>
          </p:nvPr>
        </p:nvSpPr>
        <p:spPr>
          <a:xfrm>
            <a:off x="677325" y="1832775"/>
            <a:ext cx="3217200" cy="1484100"/>
          </a:xfrm>
          <a:prstGeom prst="rect">
            <a:avLst/>
          </a:prstGeom>
        </p:spPr>
        <p:txBody>
          <a:bodyPr anchorCtr="0" anchor="ctr" bIns="91425" lIns="91425" spcFirstLastPara="1" rIns="91425" wrap="square" tIns="91425">
            <a:sp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57" name="Google Shape;957;p36"/>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58" name="Google Shape;958;p36"/>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59" name="Google Shape;959;p36"/>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60" name="Google Shape;960;p36"/>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61" name="Google Shape;961;p36"/>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62" name="Google Shape;962;p36"/>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963" name="Shape 963"/>
        <p:cNvGrpSpPr/>
        <p:nvPr/>
      </p:nvGrpSpPr>
      <p:grpSpPr>
        <a:xfrm>
          <a:off x="0" y="0"/>
          <a:ext cx="0" cy="0"/>
          <a:chOff x="0" y="0"/>
          <a:chExt cx="0" cy="0"/>
        </a:xfrm>
      </p:grpSpPr>
      <p:sp>
        <p:nvSpPr>
          <p:cNvPr id="964" name="Google Shape;964;p37"/>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5" name="Google Shape;965;p37"/>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66" name="Google Shape;966;p37"/>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967" name="Shape 967"/>
        <p:cNvGrpSpPr/>
        <p:nvPr/>
      </p:nvGrpSpPr>
      <p:grpSpPr>
        <a:xfrm>
          <a:off x="0" y="0"/>
          <a:ext cx="0" cy="0"/>
          <a:chOff x="0" y="0"/>
          <a:chExt cx="0" cy="0"/>
        </a:xfrm>
      </p:grpSpPr>
      <p:sp>
        <p:nvSpPr>
          <p:cNvPr id="968" name="Google Shape;968;p38"/>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9" name="Google Shape;969;p38"/>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70" name="Google Shape;970;p38"/>
          <p:cNvSpPr txBox="1"/>
          <p:nvPr>
            <p:ph idx="2" type="body"/>
          </p:nvPr>
        </p:nvSpPr>
        <p:spPr>
          <a:xfrm>
            <a:off x="504800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71" name="Google Shape;971;p38"/>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72" name="Google Shape;972;p38"/>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973" name="Shape 973"/>
        <p:cNvGrpSpPr/>
        <p:nvPr/>
      </p:nvGrpSpPr>
      <p:grpSpPr>
        <a:xfrm>
          <a:off x="0" y="0"/>
          <a:ext cx="0" cy="0"/>
          <a:chOff x="0" y="0"/>
          <a:chExt cx="0" cy="0"/>
        </a:xfrm>
      </p:grpSpPr>
      <p:sp>
        <p:nvSpPr>
          <p:cNvPr id="974" name="Google Shape;974;p39"/>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75" name="Google Shape;975;p39"/>
          <p:cNvSpPr txBox="1"/>
          <p:nvPr>
            <p:ph idx="2" type="body"/>
          </p:nvPr>
        </p:nvSpPr>
        <p:spPr>
          <a:xfrm>
            <a:off x="334772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76" name="Google Shape;976;p39"/>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77" name="Google Shape;977;p39"/>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78" name="Google Shape;978;p39"/>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79" name="Google Shape;979;p39"/>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800"/>
              </a:spcBef>
              <a:spcAft>
                <a:spcPts val="0"/>
              </a:spcAft>
              <a:buSzPts val="2000"/>
              <a:buNone/>
              <a:defRPr sz="2000"/>
            </a:lvl2pPr>
            <a:lvl3pPr lvl="2">
              <a:lnSpc>
                <a:spcPct val="100000"/>
              </a:lnSpc>
              <a:spcBef>
                <a:spcPts val="800"/>
              </a:spcBef>
              <a:spcAft>
                <a:spcPts val="0"/>
              </a:spcAft>
              <a:buSzPts val="2000"/>
              <a:buNone/>
              <a:defRPr sz="2000"/>
            </a:lvl3pPr>
            <a:lvl4pPr lvl="3">
              <a:lnSpc>
                <a:spcPct val="100000"/>
              </a:lnSpc>
              <a:spcBef>
                <a:spcPts val="800"/>
              </a:spcBef>
              <a:spcAft>
                <a:spcPts val="0"/>
              </a:spcAft>
              <a:buSzPts val="2000"/>
              <a:buNone/>
              <a:defRPr sz="2000"/>
            </a:lvl4pPr>
            <a:lvl5pPr lvl="4">
              <a:lnSpc>
                <a:spcPct val="100000"/>
              </a:lnSpc>
              <a:spcBef>
                <a:spcPts val="800"/>
              </a:spcBef>
              <a:spcAft>
                <a:spcPts val="0"/>
              </a:spcAft>
              <a:buSzPts val="2000"/>
              <a:buNone/>
              <a:defRPr sz="2000"/>
            </a:lvl5pPr>
            <a:lvl6pPr lvl="5">
              <a:lnSpc>
                <a:spcPct val="100000"/>
              </a:lnSpc>
              <a:spcBef>
                <a:spcPts val="800"/>
              </a:spcBef>
              <a:spcAft>
                <a:spcPts val="0"/>
              </a:spcAft>
              <a:buSzPts val="2000"/>
              <a:buNone/>
              <a:defRPr sz="2000"/>
            </a:lvl6pPr>
            <a:lvl7pPr lvl="6">
              <a:lnSpc>
                <a:spcPct val="100000"/>
              </a:lnSpc>
              <a:spcBef>
                <a:spcPts val="800"/>
              </a:spcBef>
              <a:spcAft>
                <a:spcPts val="0"/>
              </a:spcAft>
              <a:buSzPts val="2000"/>
              <a:buNone/>
              <a:defRPr sz="2000"/>
            </a:lvl7pPr>
            <a:lvl8pPr lvl="7">
              <a:lnSpc>
                <a:spcPct val="100000"/>
              </a:lnSpc>
              <a:spcBef>
                <a:spcPts val="800"/>
              </a:spcBef>
              <a:spcAft>
                <a:spcPts val="0"/>
              </a:spcAft>
              <a:buSzPts val="2000"/>
              <a:buNone/>
              <a:defRPr sz="2000"/>
            </a:lvl8pPr>
            <a:lvl9pPr lvl="8">
              <a:lnSpc>
                <a:spcPct val="100000"/>
              </a:lnSpc>
              <a:spcBef>
                <a:spcPts val="800"/>
              </a:spcBef>
              <a:spcAft>
                <a:spcPts val="0"/>
              </a:spcAft>
              <a:buSzPts val="2000"/>
              <a:buNone/>
              <a:defRPr sz="2000"/>
            </a:lvl9pPr>
          </a:lstStyle>
          <a:p/>
        </p:txBody>
      </p:sp>
      <p:sp>
        <p:nvSpPr>
          <p:cNvPr id="980" name="Google Shape;980;p39"/>
          <p:cNvSpPr txBox="1"/>
          <p:nvPr>
            <p:ph idx="6" type="body"/>
          </p:nvPr>
        </p:nvSpPr>
        <p:spPr>
          <a:xfrm>
            <a:off x="62122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981" name="Shape 981"/>
        <p:cNvGrpSpPr/>
        <p:nvPr/>
      </p:nvGrpSpPr>
      <p:grpSpPr>
        <a:xfrm>
          <a:off x="0" y="0"/>
          <a:ext cx="0" cy="0"/>
          <a:chOff x="0" y="0"/>
          <a:chExt cx="0" cy="0"/>
        </a:xfrm>
      </p:grpSpPr>
      <p:sp>
        <p:nvSpPr>
          <p:cNvPr id="982" name="Google Shape;982;p40"/>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83" name="Google Shape;983;p4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Quarter's Goals">
  <p:cSld name="CUSTOM_1_1_3_1_1">
    <p:spTree>
      <p:nvGrpSpPr>
        <p:cNvPr id="129" name="Shape 129"/>
        <p:cNvGrpSpPr/>
        <p:nvPr/>
      </p:nvGrpSpPr>
      <p:grpSpPr>
        <a:xfrm>
          <a:off x="0" y="0"/>
          <a:ext cx="0" cy="0"/>
          <a:chOff x="0" y="0"/>
          <a:chExt cx="0" cy="0"/>
        </a:xfrm>
      </p:grpSpPr>
      <p:grpSp>
        <p:nvGrpSpPr>
          <p:cNvPr id="130" name="Google Shape;130;p5"/>
          <p:cNvGrpSpPr/>
          <p:nvPr/>
        </p:nvGrpSpPr>
        <p:grpSpPr>
          <a:xfrm>
            <a:off x="392964" y="576950"/>
            <a:ext cx="8764835" cy="4114800"/>
            <a:chOff x="374175" y="576950"/>
            <a:chExt cx="8783280" cy="4114800"/>
          </a:xfrm>
        </p:grpSpPr>
        <p:cxnSp>
          <p:nvCxnSpPr>
            <p:cNvPr id="131" name="Google Shape;131;p5"/>
            <p:cNvCxnSpPr/>
            <p:nvPr/>
          </p:nvCxnSpPr>
          <p:spPr>
            <a:xfrm>
              <a:off x="374175" y="576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2" name="Google Shape;132;p5"/>
            <p:cNvCxnSpPr/>
            <p:nvPr/>
          </p:nvCxnSpPr>
          <p:spPr>
            <a:xfrm>
              <a:off x="380655" y="1110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3" name="Google Shape;133;p5"/>
            <p:cNvCxnSpPr/>
            <p:nvPr/>
          </p:nvCxnSpPr>
          <p:spPr>
            <a:xfrm>
              <a:off x="380655" y="1643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4" name="Google Shape;134;p5"/>
            <p:cNvCxnSpPr/>
            <p:nvPr/>
          </p:nvCxnSpPr>
          <p:spPr>
            <a:xfrm>
              <a:off x="380655" y="2100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5" name="Google Shape;135;p5"/>
            <p:cNvCxnSpPr/>
            <p:nvPr/>
          </p:nvCxnSpPr>
          <p:spPr>
            <a:xfrm>
              <a:off x="380655" y="2634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6" name="Google Shape;136;p5"/>
            <p:cNvCxnSpPr/>
            <p:nvPr/>
          </p:nvCxnSpPr>
          <p:spPr>
            <a:xfrm>
              <a:off x="380655" y="3167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7" name="Google Shape;137;p5"/>
            <p:cNvCxnSpPr/>
            <p:nvPr/>
          </p:nvCxnSpPr>
          <p:spPr>
            <a:xfrm>
              <a:off x="380655" y="3624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8" name="Google Shape;138;p5"/>
            <p:cNvCxnSpPr/>
            <p:nvPr/>
          </p:nvCxnSpPr>
          <p:spPr>
            <a:xfrm>
              <a:off x="380655" y="4158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39" name="Google Shape;139;p5"/>
            <p:cNvCxnSpPr/>
            <p:nvPr/>
          </p:nvCxnSpPr>
          <p:spPr>
            <a:xfrm>
              <a:off x="380655" y="4691750"/>
              <a:ext cx="8776800" cy="0"/>
            </a:xfrm>
            <a:prstGeom prst="straightConnector1">
              <a:avLst/>
            </a:prstGeom>
            <a:noFill/>
            <a:ln cap="flat" cmpd="sng" w="9525">
              <a:solidFill>
                <a:schemeClr val="accent5"/>
              </a:solidFill>
              <a:prstDash val="solid"/>
              <a:round/>
              <a:headEnd len="sm" w="sm" type="none"/>
              <a:tailEnd len="sm" w="sm" type="none"/>
            </a:ln>
          </p:spPr>
        </p:cxnSp>
      </p:grpSp>
      <p:cxnSp>
        <p:nvCxnSpPr>
          <p:cNvPr id="140" name="Google Shape;140;p5"/>
          <p:cNvCxnSpPr/>
          <p:nvPr/>
        </p:nvCxnSpPr>
        <p:spPr>
          <a:xfrm>
            <a:off x="392950" y="-20266"/>
            <a:ext cx="0" cy="5165700"/>
          </a:xfrm>
          <a:prstGeom prst="straightConnector1">
            <a:avLst/>
          </a:prstGeom>
          <a:noFill/>
          <a:ln cap="flat" cmpd="sng" w="9525">
            <a:solidFill>
              <a:schemeClr val="accent5"/>
            </a:solidFill>
            <a:prstDash val="solid"/>
            <a:round/>
            <a:headEnd len="sm" w="sm" type="none"/>
            <a:tailEnd len="sm" w="sm" type="none"/>
          </a:ln>
        </p:spPr>
      </p:cxnSp>
      <p:grpSp>
        <p:nvGrpSpPr>
          <p:cNvPr id="141" name="Google Shape;141;p5"/>
          <p:cNvGrpSpPr/>
          <p:nvPr/>
        </p:nvGrpSpPr>
        <p:grpSpPr>
          <a:xfrm>
            <a:off x="114421" y="175123"/>
            <a:ext cx="134104" cy="4750255"/>
            <a:chOff x="114421" y="175123"/>
            <a:chExt cx="134104" cy="4750255"/>
          </a:xfrm>
        </p:grpSpPr>
        <p:grpSp>
          <p:nvGrpSpPr>
            <p:cNvPr id="142" name="Google Shape;142;p5"/>
            <p:cNvGrpSpPr/>
            <p:nvPr/>
          </p:nvGrpSpPr>
          <p:grpSpPr>
            <a:xfrm>
              <a:off x="114421" y="175123"/>
              <a:ext cx="134104" cy="4334807"/>
              <a:chOff x="5432271" y="383100"/>
              <a:chExt cx="137854" cy="4456010"/>
            </a:xfrm>
          </p:grpSpPr>
          <p:grpSp>
            <p:nvGrpSpPr>
              <p:cNvPr id="143" name="Google Shape;143;p5"/>
              <p:cNvGrpSpPr/>
              <p:nvPr/>
            </p:nvGrpSpPr>
            <p:grpSpPr>
              <a:xfrm>
                <a:off x="5432271" y="383100"/>
                <a:ext cx="137854" cy="981668"/>
                <a:chOff x="5432271" y="383100"/>
                <a:chExt cx="137854" cy="981668"/>
              </a:xfrm>
            </p:grpSpPr>
            <p:sp>
              <p:nvSpPr>
                <p:cNvPr id="144" name="Google Shape;144;p5"/>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45" name="Google Shape;145;p5"/>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46" name="Google Shape;146;p5"/>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147" name="Google Shape;147;p5"/>
              <p:cNvGrpSpPr/>
              <p:nvPr/>
            </p:nvGrpSpPr>
            <p:grpSpPr>
              <a:xfrm>
                <a:off x="5432271" y="1678500"/>
                <a:ext cx="137854" cy="981668"/>
                <a:chOff x="5432271" y="383100"/>
                <a:chExt cx="137854" cy="981668"/>
              </a:xfrm>
            </p:grpSpPr>
            <p:sp>
              <p:nvSpPr>
                <p:cNvPr id="148" name="Google Shape;148;p5"/>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49" name="Google Shape;149;p5"/>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50" name="Google Shape;150;p5"/>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151" name="Google Shape;151;p5"/>
              <p:cNvGrpSpPr/>
              <p:nvPr/>
            </p:nvGrpSpPr>
            <p:grpSpPr>
              <a:xfrm>
                <a:off x="5432271" y="2973900"/>
                <a:ext cx="137854" cy="981668"/>
                <a:chOff x="5432271" y="383100"/>
                <a:chExt cx="137854" cy="981668"/>
              </a:xfrm>
            </p:grpSpPr>
            <p:sp>
              <p:nvSpPr>
                <p:cNvPr id="152" name="Google Shape;152;p5"/>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53" name="Google Shape;153;p5"/>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54" name="Google Shape;154;p5"/>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155" name="Google Shape;155;p5"/>
              <p:cNvGrpSpPr/>
              <p:nvPr/>
            </p:nvGrpSpPr>
            <p:grpSpPr>
              <a:xfrm>
                <a:off x="5432271" y="4269300"/>
                <a:ext cx="137854" cy="569810"/>
                <a:chOff x="5432271" y="383100"/>
                <a:chExt cx="137854" cy="569810"/>
              </a:xfrm>
            </p:grpSpPr>
            <p:sp>
              <p:nvSpPr>
                <p:cNvPr id="156" name="Google Shape;156;p5"/>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57" name="Google Shape;157;p5"/>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sp>
          <p:nvSpPr>
            <p:cNvPr id="158" name="Google Shape;158;p5"/>
            <p:cNvSpPr/>
            <p:nvPr/>
          </p:nvSpPr>
          <p:spPr>
            <a:xfrm>
              <a:off x="115150" y="4798178"/>
              <a:ext cx="132600" cy="127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sp>
        <p:nvSpPr>
          <p:cNvPr id="159" name="Google Shape;159;p5"/>
          <p:cNvSpPr txBox="1"/>
          <p:nvPr>
            <p:ph type="title"/>
          </p:nvPr>
        </p:nvSpPr>
        <p:spPr>
          <a:xfrm>
            <a:off x="513300" y="419950"/>
            <a:ext cx="2641500" cy="1015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160" name="Google Shape;160;p5"/>
          <p:cNvSpPr txBox="1"/>
          <p:nvPr>
            <p:ph idx="1" type="body"/>
          </p:nvPr>
        </p:nvSpPr>
        <p:spPr>
          <a:xfrm>
            <a:off x="3993050" y="2658175"/>
            <a:ext cx="4312800" cy="1011900"/>
          </a:xfrm>
          <a:prstGeom prst="rect">
            <a:avLst/>
          </a:prstGeom>
        </p:spPr>
        <p:txBody>
          <a:bodyPr anchorCtr="0" anchor="ctr" bIns="91425" lIns="91425" spcFirstLastPara="1" rIns="91425" wrap="square" tIns="91425">
            <a:noAutofit/>
          </a:bodyPr>
          <a:lstStyle>
            <a:lvl1pPr indent="-292100" lvl="0" marL="457200">
              <a:lnSpc>
                <a:spcPct val="100000"/>
              </a:lnSpc>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nSpc>
                <a:spcPct val="100000"/>
              </a:lnSpc>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161" name="Google Shape;161;p5"/>
          <p:cNvSpPr txBox="1"/>
          <p:nvPr>
            <p:ph idx="2" type="body"/>
          </p:nvPr>
        </p:nvSpPr>
        <p:spPr>
          <a:xfrm>
            <a:off x="3993050" y="3668450"/>
            <a:ext cx="4312800" cy="1011900"/>
          </a:xfrm>
          <a:prstGeom prst="rect">
            <a:avLst/>
          </a:prstGeom>
        </p:spPr>
        <p:txBody>
          <a:bodyPr anchorCtr="0" anchor="ctr" bIns="91425" lIns="91425" spcFirstLastPara="1" rIns="91425" wrap="square" tIns="91425">
            <a:noAutofit/>
          </a:bodyPr>
          <a:lstStyle>
            <a:lvl1pPr indent="-292100" lvl="0" marL="457200">
              <a:lnSpc>
                <a:spcPct val="100000"/>
              </a:lnSpc>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nSpc>
                <a:spcPct val="100000"/>
              </a:lnSpc>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162" name="Google Shape;162;p5"/>
          <p:cNvSpPr txBox="1"/>
          <p:nvPr>
            <p:ph idx="3" type="body"/>
          </p:nvPr>
        </p:nvSpPr>
        <p:spPr>
          <a:xfrm>
            <a:off x="3993050" y="1644550"/>
            <a:ext cx="4312800" cy="1011900"/>
          </a:xfrm>
          <a:prstGeom prst="rect">
            <a:avLst/>
          </a:prstGeom>
        </p:spPr>
        <p:txBody>
          <a:bodyPr anchorCtr="0" anchor="ctr" bIns="91425" lIns="91425" spcFirstLastPara="1" rIns="91425" wrap="square" tIns="91425">
            <a:noAutofit/>
          </a:bodyPr>
          <a:lstStyle>
            <a:lvl1pPr indent="-292100" lvl="0" marL="457200">
              <a:lnSpc>
                <a:spcPct val="100000"/>
              </a:lnSpc>
              <a:spcBef>
                <a:spcPts val="0"/>
              </a:spcBef>
              <a:spcAft>
                <a:spcPts val="0"/>
              </a:spcAft>
              <a:buSzPts val="1000"/>
              <a:buFont typeface="Manrope Medium"/>
              <a:buChar char="●"/>
              <a:defRPr sz="1000">
                <a:latin typeface="Manrope Medium"/>
                <a:ea typeface="Manrope Medium"/>
                <a:cs typeface="Manrope Medium"/>
                <a:sym typeface="Manrope Medium"/>
              </a:defRPr>
            </a:lvl1pPr>
            <a:lvl2pPr indent="-292100" lvl="1" marL="9144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2pPr>
            <a:lvl3pPr indent="-292100" lvl="2" marL="13716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3pPr>
            <a:lvl4pPr indent="-292100" lvl="3" marL="18288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4pPr>
            <a:lvl5pPr indent="-292100" lvl="4" marL="22860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5pPr>
            <a:lvl6pPr indent="-292100" lvl="5" marL="27432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6pPr>
            <a:lvl7pPr indent="-292100" lvl="6" marL="32004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7pPr>
            <a:lvl8pPr indent="-292100" lvl="7" marL="3657600">
              <a:lnSpc>
                <a:spcPct val="100000"/>
              </a:lnSpc>
              <a:spcBef>
                <a:spcPts val="800"/>
              </a:spcBef>
              <a:spcAft>
                <a:spcPts val="0"/>
              </a:spcAft>
              <a:buSzPts val="1000"/>
              <a:buFont typeface="Manrope Medium"/>
              <a:buChar char="○"/>
              <a:defRPr sz="1000">
                <a:latin typeface="Manrope Medium"/>
                <a:ea typeface="Manrope Medium"/>
                <a:cs typeface="Manrope Medium"/>
                <a:sym typeface="Manrope Medium"/>
              </a:defRPr>
            </a:lvl8pPr>
            <a:lvl9pPr indent="-292100" lvl="8" marL="4114800">
              <a:lnSpc>
                <a:spcPct val="100000"/>
              </a:lnSpc>
              <a:spcBef>
                <a:spcPts val="800"/>
              </a:spcBef>
              <a:spcAft>
                <a:spcPts val="800"/>
              </a:spcAft>
              <a:buSzPts val="1000"/>
              <a:buFont typeface="Manrope Medium"/>
              <a:buChar char="■"/>
              <a:defRPr sz="1000">
                <a:latin typeface="Manrope Medium"/>
                <a:ea typeface="Manrope Medium"/>
                <a:cs typeface="Manrope Medium"/>
                <a:sym typeface="Manrope Medium"/>
              </a:defRPr>
            </a:lvl9pPr>
          </a:lstStyle>
          <a:p/>
        </p:txBody>
      </p:sp>
      <p:sp>
        <p:nvSpPr>
          <p:cNvPr id="163" name="Google Shape;163;p5"/>
          <p:cNvSpPr txBox="1"/>
          <p:nvPr>
            <p:ph idx="4" type="title"/>
          </p:nvPr>
        </p:nvSpPr>
        <p:spPr>
          <a:xfrm>
            <a:off x="1075800" y="2925625"/>
            <a:ext cx="29172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900"/>
              <a:buNone/>
              <a:defRPr b="0" sz="1900"/>
            </a:lvl1pPr>
            <a:lvl2pPr lvl="1">
              <a:lnSpc>
                <a:spcPct val="100000"/>
              </a:lnSpc>
              <a:spcBef>
                <a:spcPts val="0"/>
              </a:spcBef>
              <a:spcAft>
                <a:spcPts val="0"/>
              </a:spcAft>
              <a:buClr>
                <a:schemeClr val="lt1"/>
              </a:buClr>
              <a:buSzPts val="1900"/>
              <a:buNone/>
              <a:defRPr sz="1900"/>
            </a:lvl2pPr>
            <a:lvl3pPr lvl="2">
              <a:lnSpc>
                <a:spcPct val="100000"/>
              </a:lnSpc>
              <a:spcBef>
                <a:spcPts val="0"/>
              </a:spcBef>
              <a:spcAft>
                <a:spcPts val="0"/>
              </a:spcAft>
              <a:buClr>
                <a:schemeClr val="lt1"/>
              </a:buClr>
              <a:buSzPts val="1900"/>
              <a:buNone/>
              <a:defRPr sz="1900"/>
            </a:lvl3pPr>
            <a:lvl4pPr lvl="3">
              <a:lnSpc>
                <a:spcPct val="100000"/>
              </a:lnSpc>
              <a:spcBef>
                <a:spcPts val="0"/>
              </a:spcBef>
              <a:spcAft>
                <a:spcPts val="0"/>
              </a:spcAft>
              <a:buClr>
                <a:schemeClr val="lt1"/>
              </a:buClr>
              <a:buSzPts val="1900"/>
              <a:buNone/>
              <a:defRPr sz="1900"/>
            </a:lvl4pPr>
            <a:lvl5pPr lvl="4">
              <a:lnSpc>
                <a:spcPct val="100000"/>
              </a:lnSpc>
              <a:spcBef>
                <a:spcPts val="0"/>
              </a:spcBef>
              <a:spcAft>
                <a:spcPts val="0"/>
              </a:spcAft>
              <a:buClr>
                <a:schemeClr val="lt1"/>
              </a:buClr>
              <a:buSzPts val="1900"/>
              <a:buNone/>
              <a:defRPr sz="1900"/>
            </a:lvl5pPr>
            <a:lvl6pPr lvl="5">
              <a:lnSpc>
                <a:spcPct val="100000"/>
              </a:lnSpc>
              <a:spcBef>
                <a:spcPts val="0"/>
              </a:spcBef>
              <a:spcAft>
                <a:spcPts val="0"/>
              </a:spcAft>
              <a:buClr>
                <a:schemeClr val="lt1"/>
              </a:buClr>
              <a:buSzPts val="1900"/>
              <a:buNone/>
              <a:defRPr sz="1900"/>
            </a:lvl6pPr>
            <a:lvl7pPr lvl="6">
              <a:lnSpc>
                <a:spcPct val="100000"/>
              </a:lnSpc>
              <a:spcBef>
                <a:spcPts val="0"/>
              </a:spcBef>
              <a:spcAft>
                <a:spcPts val="0"/>
              </a:spcAft>
              <a:buClr>
                <a:schemeClr val="lt1"/>
              </a:buClr>
              <a:buSzPts val="1900"/>
              <a:buNone/>
              <a:defRPr sz="1900"/>
            </a:lvl7pPr>
            <a:lvl8pPr lvl="7">
              <a:lnSpc>
                <a:spcPct val="100000"/>
              </a:lnSpc>
              <a:spcBef>
                <a:spcPts val="0"/>
              </a:spcBef>
              <a:spcAft>
                <a:spcPts val="0"/>
              </a:spcAft>
              <a:buClr>
                <a:schemeClr val="lt1"/>
              </a:buClr>
              <a:buSzPts val="1900"/>
              <a:buNone/>
              <a:defRPr sz="1900"/>
            </a:lvl8pPr>
            <a:lvl9pPr lvl="8">
              <a:lnSpc>
                <a:spcPct val="100000"/>
              </a:lnSpc>
              <a:spcBef>
                <a:spcPts val="0"/>
              </a:spcBef>
              <a:spcAft>
                <a:spcPts val="0"/>
              </a:spcAft>
              <a:buClr>
                <a:schemeClr val="lt1"/>
              </a:buClr>
              <a:buSzPts val="1900"/>
              <a:buNone/>
              <a:defRPr sz="1900"/>
            </a:lvl9pPr>
          </a:lstStyle>
          <a:p/>
        </p:txBody>
      </p:sp>
      <p:sp>
        <p:nvSpPr>
          <p:cNvPr id="164" name="Google Shape;164;p5"/>
          <p:cNvSpPr txBox="1"/>
          <p:nvPr>
            <p:ph idx="5" type="title"/>
          </p:nvPr>
        </p:nvSpPr>
        <p:spPr>
          <a:xfrm>
            <a:off x="1075800" y="3935900"/>
            <a:ext cx="29172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900"/>
              <a:buNone/>
              <a:defRPr b="0" sz="1900"/>
            </a:lvl1pPr>
            <a:lvl2pPr lvl="1">
              <a:lnSpc>
                <a:spcPct val="100000"/>
              </a:lnSpc>
              <a:spcBef>
                <a:spcPts val="0"/>
              </a:spcBef>
              <a:spcAft>
                <a:spcPts val="0"/>
              </a:spcAft>
              <a:buClr>
                <a:schemeClr val="lt1"/>
              </a:buClr>
              <a:buSzPts val="1900"/>
              <a:buNone/>
              <a:defRPr sz="1900"/>
            </a:lvl2pPr>
            <a:lvl3pPr lvl="2">
              <a:lnSpc>
                <a:spcPct val="100000"/>
              </a:lnSpc>
              <a:spcBef>
                <a:spcPts val="0"/>
              </a:spcBef>
              <a:spcAft>
                <a:spcPts val="0"/>
              </a:spcAft>
              <a:buClr>
                <a:schemeClr val="lt1"/>
              </a:buClr>
              <a:buSzPts val="1900"/>
              <a:buNone/>
              <a:defRPr sz="1900"/>
            </a:lvl3pPr>
            <a:lvl4pPr lvl="3">
              <a:lnSpc>
                <a:spcPct val="100000"/>
              </a:lnSpc>
              <a:spcBef>
                <a:spcPts val="0"/>
              </a:spcBef>
              <a:spcAft>
                <a:spcPts val="0"/>
              </a:spcAft>
              <a:buClr>
                <a:schemeClr val="lt1"/>
              </a:buClr>
              <a:buSzPts val="1900"/>
              <a:buNone/>
              <a:defRPr sz="1900"/>
            </a:lvl4pPr>
            <a:lvl5pPr lvl="4">
              <a:lnSpc>
                <a:spcPct val="100000"/>
              </a:lnSpc>
              <a:spcBef>
                <a:spcPts val="0"/>
              </a:spcBef>
              <a:spcAft>
                <a:spcPts val="0"/>
              </a:spcAft>
              <a:buClr>
                <a:schemeClr val="lt1"/>
              </a:buClr>
              <a:buSzPts val="1900"/>
              <a:buNone/>
              <a:defRPr sz="1900"/>
            </a:lvl5pPr>
            <a:lvl6pPr lvl="5">
              <a:lnSpc>
                <a:spcPct val="100000"/>
              </a:lnSpc>
              <a:spcBef>
                <a:spcPts val="0"/>
              </a:spcBef>
              <a:spcAft>
                <a:spcPts val="0"/>
              </a:spcAft>
              <a:buClr>
                <a:schemeClr val="lt1"/>
              </a:buClr>
              <a:buSzPts val="1900"/>
              <a:buNone/>
              <a:defRPr sz="1900"/>
            </a:lvl6pPr>
            <a:lvl7pPr lvl="6">
              <a:lnSpc>
                <a:spcPct val="100000"/>
              </a:lnSpc>
              <a:spcBef>
                <a:spcPts val="0"/>
              </a:spcBef>
              <a:spcAft>
                <a:spcPts val="0"/>
              </a:spcAft>
              <a:buClr>
                <a:schemeClr val="lt1"/>
              </a:buClr>
              <a:buSzPts val="1900"/>
              <a:buNone/>
              <a:defRPr sz="1900"/>
            </a:lvl7pPr>
            <a:lvl8pPr lvl="7">
              <a:lnSpc>
                <a:spcPct val="100000"/>
              </a:lnSpc>
              <a:spcBef>
                <a:spcPts val="0"/>
              </a:spcBef>
              <a:spcAft>
                <a:spcPts val="0"/>
              </a:spcAft>
              <a:buClr>
                <a:schemeClr val="lt1"/>
              </a:buClr>
              <a:buSzPts val="1900"/>
              <a:buNone/>
              <a:defRPr sz="1900"/>
            </a:lvl8pPr>
            <a:lvl9pPr lvl="8">
              <a:lnSpc>
                <a:spcPct val="100000"/>
              </a:lnSpc>
              <a:spcBef>
                <a:spcPts val="0"/>
              </a:spcBef>
              <a:spcAft>
                <a:spcPts val="0"/>
              </a:spcAft>
              <a:buClr>
                <a:schemeClr val="lt1"/>
              </a:buClr>
              <a:buSzPts val="1900"/>
              <a:buNone/>
              <a:defRPr sz="1900"/>
            </a:lvl9pPr>
          </a:lstStyle>
          <a:p/>
        </p:txBody>
      </p:sp>
      <p:sp>
        <p:nvSpPr>
          <p:cNvPr id="165" name="Google Shape;165;p5"/>
          <p:cNvSpPr txBox="1"/>
          <p:nvPr>
            <p:ph idx="6" type="title"/>
          </p:nvPr>
        </p:nvSpPr>
        <p:spPr>
          <a:xfrm>
            <a:off x="1075800" y="1912000"/>
            <a:ext cx="2917200" cy="477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900"/>
              <a:buNone/>
              <a:defRPr b="0" sz="1900"/>
            </a:lvl1pPr>
            <a:lvl2pPr lvl="1">
              <a:lnSpc>
                <a:spcPct val="100000"/>
              </a:lnSpc>
              <a:spcBef>
                <a:spcPts val="0"/>
              </a:spcBef>
              <a:spcAft>
                <a:spcPts val="0"/>
              </a:spcAft>
              <a:buClr>
                <a:schemeClr val="lt1"/>
              </a:buClr>
              <a:buSzPts val="1900"/>
              <a:buNone/>
              <a:defRPr sz="1900"/>
            </a:lvl2pPr>
            <a:lvl3pPr lvl="2">
              <a:lnSpc>
                <a:spcPct val="100000"/>
              </a:lnSpc>
              <a:spcBef>
                <a:spcPts val="0"/>
              </a:spcBef>
              <a:spcAft>
                <a:spcPts val="0"/>
              </a:spcAft>
              <a:buClr>
                <a:schemeClr val="lt1"/>
              </a:buClr>
              <a:buSzPts val="1900"/>
              <a:buNone/>
              <a:defRPr sz="1900"/>
            </a:lvl3pPr>
            <a:lvl4pPr lvl="3">
              <a:lnSpc>
                <a:spcPct val="100000"/>
              </a:lnSpc>
              <a:spcBef>
                <a:spcPts val="0"/>
              </a:spcBef>
              <a:spcAft>
                <a:spcPts val="0"/>
              </a:spcAft>
              <a:buClr>
                <a:schemeClr val="lt1"/>
              </a:buClr>
              <a:buSzPts val="1900"/>
              <a:buNone/>
              <a:defRPr sz="1900"/>
            </a:lvl4pPr>
            <a:lvl5pPr lvl="4">
              <a:lnSpc>
                <a:spcPct val="100000"/>
              </a:lnSpc>
              <a:spcBef>
                <a:spcPts val="0"/>
              </a:spcBef>
              <a:spcAft>
                <a:spcPts val="0"/>
              </a:spcAft>
              <a:buClr>
                <a:schemeClr val="lt1"/>
              </a:buClr>
              <a:buSzPts val="1900"/>
              <a:buNone/>
              <a:defRPr sz="1900"/>
            </a:lvl5pPr>
            <a:lvl6pPr lvl="5">
              <a:lnSpc>
                <a:spcPct val="100000"/>
              </a:lnSpc>
              <a:spcBef>
                <a:spcPts val="0"/>
              </a:spcBef>
              <a:spcAft>
                <a:spcPts val="0"/>
              </a:spcAft>
              <a:buClr>
                <a:schemeClr val="lt1"/>
              </a:buClr>
              <a:buSzPts val="1900"/>
              <a:buNone/>
              <a:defRPr sz="1900"/>
            </a:lvl6pPr>
            <a:lvl7pPr lvl="6">
              <a:lnSpc>
                <a:spcPct val="100000"/>
              </a:lnSpc>
              <a:spcBef>
                <a:spcPts val="0"/>
              </a:spcBef>
              <a:spcAft>
                <a:spcPts val="0"/>
              </a:spcAft>
              <a:buClr>
                <a:schemeClr val="lt1"/>
              </a:buClr>
              <a:buSzPts val="1900"/>
              <a:buNone/>
              <a:defRPr sz="1900"/>
            </a:lvl7pPr>
            <a:lvl8pPr lvl="7">
              <a:lnSpc>
                <a:spcPct val="100000"/>
              </a:lnSpc>
              <a:spcBef>
                <a:spcPts val="0"/>
              </a:spcBef>
              <a:spcAft>
                <a:spcPts val="0"/>
              </a:spcAft>
              <a:buClr>
                <a:schemeClr val="lt1"/>
              </a:buClr>
              <a:buSzPts val="1900"/>
              <a:buNone/>
              <a:defRPr sz="1900"/>
            </a:lvl8pPr>
            <a:lvl9pPr lvl="8">
              <a:lnSpc>
                <a:spcPct val="100000"/>
              </a:lnSpc>
              <a:spcBef>
                <a:spcPts val="0"/>
              </a:spcBef>
              <a:spcAft>
                <a:spcPts val="0"/>
              </a:spcAft>
              <a:buClr>
                <a:schemeClr val="lt1"/>
              </a:buClr>
              <a:buSzPts val="1900"/>
              <a:buNone/>
              <a:defRPr sz="1900"/>
            </a:lvl9pPr>
          </a:lstStyle>
          <a:p/>
        </p:txBody>
      </p:sp>
      <p:sp>
        <p:nvSpPr>
          <p:cNvPr id="166" name="Google Shape;166;p5"/>
          <p:cNvSpPr txBox="1"/>
          <p:nvPr>
            <p:ph idx="7" type="title"/>
          </p:nvPr>
        </p:nvSpPr>
        <p:spPr>
          <a:xfrm>
            <a:off x="543400" y="1912000"/>
            <a:ext cx="472800" cy="4770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1800"/>
              <a:buFont typeface="Manrope Medium"/>
              <a:buNone/>
              <a:defRPr b="0" sz="1800">
                <a:latin typeface="Manrope Medium"/>
                <a:ea typeface="Manrope Medium"/>
                <a:cs typeface="Manrope Medium"/>
                <a:sym typeface="Manrope Medium"/>
              </a:defRPr>
            </a:lvl1pPr>
            <a:lvl2pPr lvl="1">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2pPr>
            <a:lvl3pPr lvl="2">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3pPr>
            <a:lvl4pPr lvl="3">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4pPr>
            <a:lvl5pPr lvl="4">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5pPr>
            <a:lvl6pPr lvl="5">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6pPr>
            <a:lvl7pPr lvl="6">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7pPr>
            <a:lvl8pPr lvl="7">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8pPr>
            <a:lvl9pPr lvl="8">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9pPr>
          </a:lstStyle>
          <a:p/>
        </p:txBody>
      </p:sp>
      <p:sp>
        <p:nvSpPr>
          <p:cNvPr id="167" name="Google Shape;167;p5"/>
          <p:cNvSpPr txBox="1"/>
          <p:nvPr>
            <p:ph idx="8" type="title"/>
          </p:nvPr>
        </p:nvSpPr>
        <p:spPr>
          <a:xfrm>
            <a:off x="543400" y="2925625"/>
            <a:ext cx="472800" cy="4770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1800"/>
              <a:buFont typeface="Manrope Medium"/>
              <a:buNone/>
              <a:defRPr b="0" sz="1800">
                <a:latin typeface="Manrope Medium"/>
                <a:ea typeface="Manrope Medium"/>
                <a:cs typeface="Manrope Medium"/>
                <a:sym typeface="Manrope Medium"/>
              </a:defRPr>
            </a:lvl1pPr>
            <a:lvl2pPr lvl="1">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2pPr>
            <a:lvl3pPr lvl="2">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3pPr>
            <a:lvl4pPr lvl="3">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4pPr>
            <a:lvl5pPr lvl="4">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5pPr>
            <a:lvl6pPr lvl="5">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6pPr>
            <a:lvl7pPr lvl="6">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7pPr>
            <a:lvl8pPr lvl="7">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8pPr>
            <a:lvl9pPr lvl="8">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9pPr>
          </a:lstStyle>
          <a:p/>
        </p:txBody>
      </p:sp>
      <p:sp>
        <p:nvSpPr>
          <p:cNvPr id="168" name="Google Shape;168;p5"/>
          <p:cNvSpPr txBox="1"/>
          <p:nvPr>
            <p:ph idx="9" type="title"/>
          </p:nvPr>
        </p:nvSpPr>
        <p:spPr>
          <a:xfrm>
            <a:off x="543400" y="3935900"/>
            <a:ext cx="472800" cy="4770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1800"/>
              <a:buFont typeface="Manrope Medium"/>
              <a:buNone/>
              <a:defRPr b="0" sz="1800">
                <a:latin typeface="Manrope Medium"/>
                <a:ea typeface="Manrope Medium"/>
                <a:cs typeface="Manrope Medium"/>
                <a:sym typeface="Manrope Medium"/>
              </a:defRPr>
            </a:lvl1pPr>
            <a:lvl2pPr lvl="1">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2pPr>
            <a:lvl3pPr lvl="2">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3pPr>
            <a:lvl4pPr lvl="3">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4pPr>
            <a:lvl5pPr lvl="4">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5pPr>
            <a:lvl6pPr lvl="5">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6pPr>
            <a:lvl7pPr lvl="6">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7pPr>
            <a:lvl8pPr lvl="7">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8pPr>
            <a:lvl9pPr lvl="8">
              <a:spcBef>
                <a:spcPts val="0"/>
              </a:spcBef>
              <a:spcAft>
                <a:spcPts val="0"/>
              </a:spcAft>
              <a:buClr>
                <a:schemeClr val="lt1"/>
              </a:buClr>
              <a:buSzPts val="1800"/>
              <a:buFont typeface="Manrope Medium"/>
              <a:buNone/>
              <a:defRPr sz="1800">
                <a:latin typeface="Manrope Medium"/>
                <a:ea typeface="Manrope Medium"/>
                <a:cs typeface="Manrope Medium"/>
                <a:sym typeface="Manrope Medium"/>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984" name="Shape 984"/>
        <p:cNvGrpSpPr/>
        <p:nvPr/>
      </p:nvGrpSpPr>
      <p:grpSpPr>
        <a:xfrm>
          <a:off x="0" y="0"/>
          <a:ext cx="0" cy="0"/>
          <a:chOff x="0" y="0"/>
          <a:chExt cx="0" cy="0"/>
        </a:xfrm>
      </p:grpSpPr>
      <p:sp>
        <p:nvSpPr>
          <p:cNvPr id="985" name="Google Shape;985;p41"/>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86" name="Google Shape;986;p41"/>
          <p:cNvSpPr/>
          <p:nvPr>
            <p:ph idx="2" type="pic"/>
          </p:nvPr>
        </p:nvSpPr>
        <p:spPr>
          <a:xfrm>
            <a:off x="4804825" y="1133300"/>
            <a:ext cx="4027500" cy="2392800"/>
          </a:xfrm>
          <a:prstGeom prst="rect">
            <a:avLst/>
          </a:prstGeom>
          <a:noFill/>
          <a:ln>
            <a:noFill/>
          </a:ln>
        </p:spPr>
      </p:sp>
      <p:sp>
        <p:nvSpPr>
          <p:cNvPr id="987" name="Google Shape;987;p41"/>
          <p:cNvSpPr/>
          <p:nvPr>
            <p:ph idx="3" type="pic"/>
          </p:nvPr>
        </p:nvSpPr>
        <p:spPr>
          <a:xfrm>
            <a:off x="311725" y="1133300"/>
            <a:ext cx="4027500" cy="2392800"/>
          </a:xfrm>
          <a:prstGeom prst="rect">
            <a:avLst/>
          </a:prstGeom>
          <a:noFill/>
          <a:ln>
            <a:noFill/>
          </a:ln>
        </p:spPr>
      </p:sp>
      <p:sp>
        <p:nvSpPr>
          <p:cNvPr id="988" name="Google Shape;988;p41"/>
          <p:cNvSpPr txBox="1"/>
          <p:nvPr>
            <p:ph idx="4" type="body"/>
          </p:nvPr>
        </p:nvSpPr>
        <p:spPr>
          <a:xfrm>
            <a:off x="4804825"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89" name="Google Shape;989;p41"/>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0" name="Google Shape;990;p4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p:txBody>
      </p:sp>
      <p:sp>
        <p:nvSpPr>
          <p:cNvPr id="991" name="Google Shape;991;p4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992" name="Shape 992"/>
        <p:cNvGrpSpPr/>
        <p:nvPr/>
      </p:nvGrpSpPr>
      <p:grpSpPr>
        <a:xfrm>
          <a:off x="0" y="0"/>
          <a:ext cx="0" cy="0"/>
          <a:chOff x="0" y="0"/>
          <a:chExt cx="0" cy="0"/>
        </a:xfrm>
      </p:grpSpPr>
      <p:sp>
        <p:nvSpPr>
          <p:cNvPr id="993" name="Google Shape;993;p42"/>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94" name="Google Shape;994;p42"/>
          <p:cNvSpPr/>
          <p:nvPr>
            <p:ph idx="2" type="pic"/>
          </p:nvPr>
        </p:nvSpPr>
        <p:spPr>
          <a:xfrm>
            <a:off x="6205225" y="1128325"/>
            <a:ext cx="2627100" cy="2273100"/>
          </a:xfrm>
          <a:prstGeom prst="rect">
            <a:avLst/>
          </a:prstGeom>
          <a:noFill/>
          <a:ln>
            <a:noFill/>
          </a:ln>
        </p:spPr>
      </p:sp>
      <p:sp>
        <p:nvSpPr>
          <p:cNvPr id="995" name="Google Shape;995;p42"/>
          <p:cNvSpPr/>
          <p:nvPr>
            <p:ph idx="3" type="pic"/>
          </p:nvPr>
        </p:nvSpPr>
        <p:spPr>
          <a:xfrm>
            <a:off x="311725" y="1128325"/>
            <a:ext cx="2627100" cy="2273100"/>
          </a:xfrm>
          <a:prstGeom prst="rect">
            <a:avLst/>
          </a:prstGeom>
          <a:noFill/>
          <a:ln>
            <a:noFill/>
          </a:ln>
        </p:spPr>
      </p:sp>
      <p:sp>
        <p:nvSpPr>
          <p:cNvPr id="996" name="Google Shape;996;p42"/>
          <p:cNvSpPr txBox="1"/>
          <p:nvPr>
            <p:ph idx="4" type="body"/>
          </p:nvPr>
        </p:nvSpPr>
        <p:spPr>
          <a:xfrm>
            <a:off x="6205225"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97" name="Google Shape;997;p42"/>
          <p:cNvSpPr/>
          <p:nvPr>
            <p:ph idx="5" type="pic"/>
          </p:nvPr>
        </p:nvSpPr>
        <p:spPr>
          <a:xfrm>
            <a:off x="3255250" y="1128325"/>
            <a:ext cx="2627100" cy="2273100"/>
          </a:xfrm>
          <a:prstGeom prst="rect">
            <a:avLst/>
          </a:prstGeom>
          <a:noFill/>
          <a:ln>
            <a:noFill/>
          </a:ln>
        </p:spPr>
      </p:sp>
      <p:sp>
        <p:nvSpPr>
          <p:cNvPr id="998" name="Google Shape;998;p42"/>
          <p:cNvSpPr txBox="1"/>
          <p:nvPr>
            <p:ph idx="6" type="body"/>
          </p:nvPr>
        </p:nvSpPr>
        <p:spPr>
          <a:xfrm>
            <a:off x="325525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99" name="Google Shape;999;p42"/>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0" name="Google Shape;1000;p4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p:txBody>
      </p:sp>
      <p:sp>
        <p:nvSpPr>
          <p:cNvPr id="1001" name="Google Shape;1001;p4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p:txBody>
      </p:sp>
      <p:sp>
        <p:nvSpPr>
          <p:cNvPr id="1002" name="Google Shape;1002;p4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800"/>
              </a:spcBef>
              <a:spcAft>
                <a:spcPts val="0"/>
              </a:spcAft>
              <a:buSzPts val="1800"/>
              <a:buNone/>
              <a:defRPr sz="1800"/>
            </a:lvl2pPr>
            <a:lvl3pPr lvl="2">
              <a:lnSpc>
                <a:spcPct val="100000"/>
              </a:lnSpc>
              <a:spcBef>
                <a:spcPts val="800"/>
              </a:spcBef>
              <a:spcAft>
                <a:spcPts val="0"/>
              </a:spcAft>
              <a:buSzPts val="1800"/>
              <a:buNone/>
              <a:defRPr sz="1800"/>
            </a:lvl3pPr>
            <a:lvl4pPr lvl="3">
              <a:lnSpc>
                <a:spcPct val="100000"/>
              </a:lnSpc>
              <a:spcBef>
                <a:spcPts val="800"/>
              </a:spcBef>
              <a:spcAft>
                <a:spcPts val="0"/>
              </a:spcAft>
              <a:buSzPts val="1800"/>
              <a:buNone/>
              <a:defRPr sz="1800"/>
            </a:lvl4pPr>
            <a:lvl5pPr lvl="4">
              <a:lnSpc>
                <a:spcPct val="100000"/>
              </a:lnSpc>
              <a:spcBef>
                <a:spcPts val="800"/>
              </a:spcBef>
              <a:spcAft>
                <a:spcPts val="0"/>
              </a:spcAft>
              <a:buSzPts val="1800"/>
              <a:buNone/>
              <a:defRPr sz="1800"/>
            </a:lvl5pPr>
            <a:lvl6pPr lvl="5">
              <a:lnSpc>
                <a:spcPct val="100000"/>
              </a:lnSpc>
              <a:spcBef>
                <a:spcPts val="800"/>
              </a:spcBef>
              <a:spcAft>
                <a:spcPts val="0"/>
              </a:spcAft>
              <a:buSzPts val="1800"/>
              <a:buNone/>
              <a:defRPr sz="1800"/>
            </a:lvl6pPr>
            <a:lvl7pPr lvl="6">
              <a:lnSpc>
                <a:spcPct val="100000"/>
              </a:lnSpc>
              <a:spcBef>
                <a:spcPts val="800"/>
              </a:spcBef>
              <a:spcAft>
                <a:spcPts val="0"/>
              </a:spcAft>
              <a:buSzPts val="1800"/>
              <a:buNone/>
              <a:defRPr sz="1800"/>
            </a:lvl7pPr>
            <a:lvl8pPr lvl="7">
              <a:lnSpc>
                <a:spcPct val="100000"/>
              </a:lnSpc>
              <a:spcBef>
                <a:spcPts val="800"/>
              </a:spcBef>
              <a:spcAft>
                <a:spcPts val="0"/>
              </a:spcAft>
              <a:buSzPts val="1800"/>
              <a:buNone/>
              <a:defRPr sz="1800"/>
            </a:lvl8pPr>
            <a:lvl9pPr lvl="8">
              <a:lnSpc>
                <a:spcPct val="100000"/>
              </a:lnSpc>
              <a:spcBef>
                <a:spcPts val="800"/>
              </a:spcBef>
              <a:spcAft>
                <a:spcPts val="0"/>
              </a:spcAft>
              <a:buSzPts val="18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003" name="Shape 1003"/>
        <p:cNvGrpSpPr/>
        <p:nvPr/>
      </p:nvGrpSpPr>
      <p:grpSpPr>
        <a:xfrm>
          <a:off x="0" y="0"/>
          <a:ext cx="0" cy="0"/>
          <a:chOff x="0" y="0"/>
          <a:chExt cx="0" cy="0"/>
        </a:xfrm>
      </p:grpSpPr>
      <p:sp>
        <p:nvSpPr>
          <p:cNvPr id="1004" name="Google Shape;1004;p43"/>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005" name="Shape 1005"/>
        <p:cNvGrpSpPr/>
        <p:nvPr/>
      </p:nvGrpSpPr>
      <p:grpSpPr>
        <a:xfrm>
          <a:off x="0" y="0"/>
          <a:ext cx="0" cy="0"/>
          <a:chOff x="0" y="0"/>
          <a:chExt cx="0" cy="0"/>
        </a:xfrm>
      </p:grpSpPr>
      <p:sp>
        <p:nvSpPr>
          <p:cNvPr id="1006" name="Google Shape;1006;p44"/>
          <p:cNvSpPr/>
          <p:nvPr>
            <p:ph idx="2" type="pic"/>
          </p:nvPr>
        </p:nvSpPr>
        <p:spPr>
          <a:xfrm>
            <a:off x="3389600" y="118913"/>
            <a:ext cx="1643700" cy="1535100"/>
          </a:xfrm>
          <a:prstGeom prst="rect">
            <a:avLst/>
          </a:prstGeom>
          <a:noFill/>
          <a:ln>
            <a:noFill/>
          </a:ln>
        </p:spPr>
      </p:sp>
      <p:sp>
        <p:nvSpPr>
          <p:cNvPr id="1007" name="Google Shape;1007;p44"/>
          <p:cNvSpPr/>
          <p:nvPr>
            <p:ph idx="3" type="pic"/>
          </p:nvPr>
        </p:nvSpPr>
        <p:spPr>
          <a:xfrm>
            <a:off x="5195935" y="118913"/>
            <a:ext cx="1643700" cy="1535100"/>
          </a:xfrm>
          <a:prstGeom prst="rect">
            <a:avLst/>
          </a:prstGeom>
          <a:noFill/>
          <a:ln>
            <a:noFill/>
          </a:ln>
        </p:spPr>
      </p:sp>
      <p:sp>
        <p:nvSpPr>
          <p:cNvPr id="1008" name="Google Shape;1008;p44"/>
          <p:cNvSpPr/>
          <p:nvPr>
            <p:ph idx="4" type="pic"/>
          </p:nvPr>
        </p:nvSpPr>
        <p:spPr>
          <a:xfrm>
            <a:off x="7002270" y="118913"/>
            <a:ext cx="1643700" cy="1535100"/>
          </a:xfrm>
          <a:prstGeom prst="rect">
            <a:avLst/>
          </a:prstGeom>
          <a:noFill/>
          <a:ln>
            <a:noFill/>
          </a:ln>
        </p:spPr>
      </p:sp>
      <p:sp>
        <p:nvSpPr>
          <p:cNvPr id="1009" name="Google Shape;1009;p44"/>
          <p:cNvSpPr/>
          <p:nvPr>
            <p:ph idx="5" type="pic"/>
          </p:nvPr>
        </p:nvSpPr>
        <p:spPr>
          <a:xfrm>
            <a:off x="3389588" y="1804212"/>
            <a:ext cx="1643700" cy="1535100"/>
          </a:xfrm>
          <a:prstGeom prst="rect">
            <a:avLst/>
          </a:prstGeom>
          <a:noFill/>
          <a:ln>
            <a:noFill/>
          </a:ln>
        </p:spPr>
      </p:sp>
      <p:sp>
        <p:nvSpPr>
          <p:cNvPr id="1010" name="Google Shape;1010;p44"/>
          <p:cNvSpPr/>
          <p:nvPr>
            <p:ph idx="6" type="pic"/>
          </p:nvPr>
        </p:nvSpPr>
        <p:spPr>
          <a:xfrm>
            <a:off x="5195922" y="1804212"/>
            <a:ext cx="1643700" cy="1535100"/>
          </a:xfrm>
          <a:prstGeom prst="rect">
            <a:avLst/>
          </a:prstGeom>
          <a:noFill/>
          <a:ln>
            <a:noFill/>
          </a:ln>
        </p:spPr>
      </p:sp>
      <p:sp>
        <p:nvSpPr>
          <p:cNvPr id="1011" name="Google Shape;1011;p44"/>
          <p:cNvSpPr/>
          <p:nvPr>
            <p:ph idx="7" type="pic"/>
          </p:nvPr>
        </p:nvSpPr>
        <p:spPr>
          <a:xfrm>
            <a:off x="7002257" y="1804212"/>
            <a:ext cx="1643700" cy="1535100"/>
          </a:xfrm>
          <a:prstGeom prst="rect">
            <a:avLst/>
          </a:prstGeom>
          <a:noFill/>
          <a:ln>
            <a:noFill/>
          </a:ln>
        </p:spPr>
      </p:sp>
      <p:sp>
        <p:nvSpPr>
          <p:cNvPr id="1012" name="Google Shape;1012;p4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13" name="Google Shape;1013;p44"/>
          <p:cNvSpPr/>
          <p:nvPr>
            <p:ph idx="8" type="pic"/>
          </p:nvPr>
        </p:nvSpPr>
        <p:spPr>
          <a:xfrm>
            <a:off x="3389588" y="3489487"/>
            <a:ext cx="1643700" cy="1535100"/>
          </a:xfrm>
          <a:prstGeom prst="rect">
            <a:avLst/>
          </a:prstGeom>
          <a:noFill/>
          <a:ln>
            <a:noFill/>
          </a:ln>
        </p:spPr>
      </p:sp>
      <p:sp>
        <p:nvSpPr>
          <p:cNvPr id="1014" name="Google Shape;1014;p44"/>
          <p:cNvSpPr/>
          <p:nvPr>
            <p:ph idx="9" type="pic"/>
          </p:nvPr>
        </p:nvSpPr>
        <p:spPr>
          <a:xfrm>
            <a:off x="5195922" y="3489487"/>
            <a:ext cx="1643700" cy="1535100"/>
          </a:xfrm>
          <a:prstGeom prst="rect">
            <a:avLst/>
          </a:prstGeom>
          <a:noFill/>
          <a:ln>
            <a:noFill/>
          </a:ln>
        </p:spPr>
      </p:sp>
      <p:sp>
        <p:nvSpPr>
          <p:cNvPr id="1015" name="Google Shape;1015;p4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CUSTOM_1_1_1_3_1">
    <p:bg>
      <p:bgPr>
        <a:solidFill>
          <a:schemeClr val="lt1"/>
        </a:solidFill>
      </p:bgPr>
    </p:bg>
    <p:spTree>
      <p:nvGrpSpPr>
        <p:cNvPr id="169" name="Shape 169"/>
        <p:cNvGrpSpPr/>
        <p:nvPr/>
      </p:nvGrpSpPr>
      <p:grpSpPr>
        <a:xfrm>
          <a:off x="0" y="0"/>
          <a:ext cx="0" cy="0"/>
          <a:chOff x="0" y="0"/>
          <a:chExt cx="0" cy="0"/>
        </a:xfrm>
      </p:grpSpPr>
      <p:sp>
        <p:nvSpPr>
          <p:cNvPr id="170" name="Google Shape;170;p6"/>
          <p:cNvSpPr txBox="1"/>
          <p:nvPr>
            <p:ph type="title"/>
          </p:nvPr>
        </p:nvSpPr>
        <p:spPr>
          <a:xfrm rot="276584">
            <a:off x="5845454" y="1487909"/>
            <a:ext cx="2123971" cy="496007"/>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71" name="Google Shape;171;p6"/>
          <p:cNvSpPr txBox="1"/>
          <p:nvPr>
            <p:ph idx="1" type="body"/>
          </p:nvPr>
        </p:nvSpPr>
        <p:spPr>
          <a:xfrm rot="274997">
            <a:off x="5798057" y="2041282"/>
            <a:ext cx="2121183" cy="603735"/>
          </a:xfrm>
          <a:prstGeom prst="rect">
            <a:avLst/>
          </a:prstGeom>
        </p:spPr>
        <p:txBody>
          <a:bodyPr anchorCtr="0" anchor="t" bIns="0" lIns="91425" spcFirstLastPara="1" rIns="91425" wrap="square" tIns="0">
            <a:norm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172" name="Google Shape;172;p6"/>
          <p:cNvSpPr txBox="1"/>
          <p:nvPr>
            <p:ph idx="2" type="title"/>
          </p:nvPr>
        </p:nvSpPr>
        <p:spPr>
          <a:xfrm rot="-689737">
            <a:off x="3250012" y="1354783"/>
            <a:ext cx="2124008" cy="495921"/>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73" name="Google Shape;173;p6"/>
          <p:cNvSpPr txBox="1"/>
          <p:nvPr>
            <p:ph idx="3" type="body"/>
          </p:nvPr>
        </p:nvSpPr>
        <p:spPr>
          <a:xfrm rot="-691086">
            <a:off x="3372841" y="1897943"/>
            <a:ext cx="2121422" cy="603767"/>
          </a:xfrm>
          <a:prstGeom prst="rect">
            <a:avLst/>
          </a:prstGeom>
        </p:spPr>
        <p:txBody>
          <a:bodyPr anchorCtr="0" anchor="t" bIns="0" lIns="91425" spcFirstLastPara="1" rIns="91425" wrap="square" tIns="0">
            <a:norm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174" name="Google Shape;174;p6"/>
          <p:cNvSpPr txBox="1"/>
          <p:nvPr>
            <p:ph idx="4" type="title"/>
          </p:nvPr>
        </p:nvSpPr>
        <p:spPr>
          <a:xfrm>
            <a:off x="508875" y="1801500"/>
            <a:ext cx="2645400" cy="1694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accent6"/>
              </a:buClr>
              <a:buSzPts val="6400"/>
              <a:buNone/>
              <a:defRPr b="0" sz="6000">
                <a:solidFill>
                  <a:schemeClr val="accent6"/>
                </a:solidFill>
              </a:defRPr>
            </a:lvl1pPr>
            <a:lvl2pPr lvl="1">
              <a:spcBef>
                <a:spcPts val="0"/>
              </a:spcBef>
              <a:spcAft>
                <a:spcPts val="0"/>
              </a:spcAft>
              <a:buClr>
                <a:schemeClr val="accent6"/>
              </a:buClr>
              <a:buSzPts val="1400"/>
              <a:buNone/>
              <a:defRPr>
                <a:solidFill>
                  <a:schemeClr val="accent6"/>
                </a:solidFill>
              </a:defRPr>
            </a:lvl2pPr>
            <a:lvl3pPr lvl="2">
              <a:spcBef>
                <a:spcPts val="0"/>
              </a:spcBef>
              <a:spcAft>
                <a:spcPts val="0"/>
              </a:spcAft>
              <a:buClr>
                <a:schemeClr val="accent6"/>
              </a:buClr>
              <a:buSzPts val="1400"/>
              <a:buNone/>
              <a:defRPr>
                <a:solidFill>
                  <a:schemeClr val="accent6"/>
                </a:solidFill>
              </a:defRPr>
            </a:lvl3pPr>
            <a:lvl4pPr lvl="3">
              <a:spcBef>
                <a:spcPts val="0"/>
              </a:spcBef>
              <a:spcAft>
                <a:spcPts val="0"/>
              </a:spcAft>
              <a:buClr>
                <a:schemeClr val="accent6"/>
              </a:buClr>
              <a:buSzPts val="1400"/>
              <a:buNone/>
              <a:defRPr>
                <a:solidFill>
                  <a:schemeClr val="accent6"/>
                </a:solidFill>
              </a:defRPr>
            </a:lvl4pPr>
            <a:lvl5pPr lvl="4">
              <a:spcBef>
                <a:spcPts val="0"/>
              </a:spcBef>
              <a:spcAft>
                <a:spcPts val="0"/>
              </a:spcAft>
              <a:buClr>
                <a:schemeClr val="accent6"/>
              </a:buClr>
              <a:buSzPts val="1400"/>
              <a:buNone/>
              <a:defRPr>
                <a:solidFill>
                  <a:schemeClr val="accent6"/>
                </a:solidFill>
              </a:defRPr>
            </a:lvl5pPr>
            <a:lvl6pPr lvl="5">
              <a:spcBef>
                <a:spcPts val="0"/>
              </a:spcBef>
              <a:spcAft>
                <a:spcPts val="0"/>
              </a:spcAft>
              <a:buClr>
                <a:schemeClr val="accent6"/>
              </a:buClr>
              <a:buSzPts val="1400"/>
              <a:buNone/>
              <a:defRPr>
                <a:solidFill>
                  <a:schemeClr val="accent6"/>
                </a:solidFill>
              </a:defRPr>
            </a:lvl6pPr>
            <a:lvl7pPr lvl="6">
              <a:spcBef>
                <a:spcPts val="0"/>
              </a:spcBef>
              <a:spcAft>
                <a:spcPts val="0"/>
              </a:spcAft>
              <a:buClr>
                <a:schemeClr val="accent6"/>
              </a:buClr>
              <a:buSzPts val="1400"/>
              <a:buNone/>
              <a:defRPr>
                <a:solidFill>
                  <a:schemeClr val="accent6"/>
                </a:solidFill>
              </a:defRPr>
            </a:lvl7pPr>
            <a:lvl8pPr lvl="7">
              <a:spcBef>
                <a:spcPts val="0"/>
              </a:spcBef>
              <a:spcAft>
                <a:spcPts val="0"/>
              </a:spcAft>
              <a:buClr>
                <a:schemeClr val="accent6"/>
              </a:buClr>
              <a:buSzPts val="1400"/>
              <a:buNone/>
              <a:defRPr>
                <a:solidFill>
                  <a:schemeClr val="accent6"/>
                </a:solidFill>
              </a:defRPr>
            </a:lvl8pPr>
            <a:lvl9pPr lvl="8">
              <a:spcBef>
                <a:spcPts val="0"/>
              </a:spcBef>
              <a:spcAft>
                <a:spcPts val="0"/>
              </a:spcAft>
              <a:buClr>
                <a:schemeClr val="accent6"/>
              </a:buClr>
              <a:buSzPts val="1400"/>
              <a:buNone/>
              <a:defRPr>
                <a:solidFill>
                  <a:schemeClr val="accent6"/>
                </a:solidFill>
              </a:defRPr>
            </a:lvl9pPr>
          </a:lstStyle>
          <a:p/>
        </p:txBody>
      </p:sp>
      <p:sp>
        <p:nvSpPr>
          <p:cNvPr id="175" name="Google Shape;175;p6"/>
          <p:cNvSpPr/>
          <p:nvPr/>
        </p:nvSpPr>
        <p:spPr>
          <a:xfrm>
            <a:off x="8352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76" name="Google Shape;176;p6"/>
          <p:cNvSpPr/>
          <p:nvPr/>
        </p:nvSpPr>
        <p:spPr>
          <a:xfrm>
            <a:off x="32736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77" name="Google Shape;177;p6"/>
          <p:cNvSpPr/>
          <p:nvPr/>
        </p:nvSpPr>
        <p:spPr>
          <a:xfrm>
            <a:off x="57120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78" name="Google Shape;178;p6"/>
          <p:cNvSpPr/>
          <p:nvPr/>
        </p:nvSpPr>
        <p:spPr>
          <a:xfrm>
            <a:off x="8150400" y="149400"/>
            <a:ext cx="158400" cy="158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cxnSp>
        <p:nvCxnSpPr>
          <p:cNvPr id="179" name="Google Shape;179;p6"/>
          <p:cNvCxnSpPr/>
          <p:nvPr/>
        </p:nvCxnSpPr>
        <p:spPr>
          <a:xfrm>
            <a:off x="0" y="457191"/>
            <a:ext cx="9140400" cy="0"/>
          </a:xfrm>
          <a:prstGeom prst="straightConnector1">
            <a:avLst/>
          </a:prstGeom>
          <a:noFill/>
          <a:ln cap="flat" cmpd="sng" w="9525">
            <a:solidFill>
              <a:schemeClr val="accent4"/>
            </a:solidFill>
            <a:prstDash val="solid"/>
            <a:round/>
            <a:headEnd len="sm" w="sm" type="none"/>
            <a:tailEnd len="sm" w="sm" type="none"/>
          </a:ln>
        </p:spPr>
      </p:cxnSp>
      <p:cxnSp>
        <p:nvCxnSpPr>
          <p:cNvPr id="180" name="Google Shape;180;p6"/>
          <p:cNvCxnSpPr/>
          <p:nvPr/>
        </p:nvCxnSpPr>
        <p:spPr>
          <a:xfrm>
            <a:off x="0" y="524791"/>
            <a:ext cx="9140400" cy="0"/>
          </a:xfrm>
          <a:prstGeom prst="straightConnector1">
            <a:avLst/>
          </a:prstGeom>
          <a:noFill/>
          <a:ln cap="flat" cmpd="sng" w="9525">
            <a:solidFill>
              <a:schemeClr val="accent4"/>
            </a:solidFill>
            <a:prstDash val="solid"/>
            <a:round/>
            <a:headEnd len="sm" w="sm" type="none"/>
            <a:tailEnd len="sm" w="sm" type="none"/>
          </a:ln>
        </p:spPr>
      </p:cxnSp>
      <p:sp>
        <p:nvSpPr>
          <p:cNvPr id="181" name="Google Shape;181;p6"/>
          <p:cNvSpPr txBox="1"/>
          <p:nvPr>
            <p:ph idx="5" type="title"/>
          </p:nvPr>
        </p:nvSpPr>
        <p:spPr>
          <a:xfrm rot="486">
            <a:off x="4078754" y="2803718"/>
            <a:ext cx="2124000" cy="4959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2" name="Google Shape;182;p6"/>
          <p:cNvSpPr txBox="1"/>
          <p:nvPr>
            <p:ph idx="6" type="body"/>
          </p:nvPr>
        </p:nvSpPr>
        <p:spPr>
          <a:xfrm rot="-972">
            <a:off x="4080134" y="3359087"/>
            <a:ext cx="2121300" cy="603600"/>
          </a:xfrm>
          <a:prstGeom prst="rect">
            <a:avLst/>
          </a:prstGeom>
        </p:spPr>
        <p:txBody>
          <a:bodyPr anchorCtr="0" anchor="t" bIns="0" lIns="91425" spcFirstLastPara="1" rIns="91425" wrap="square" tIns="0">
            <a:norm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CUSTOM_1_1">
    <p:spTree>
      <p:nvGrpSpPr>
        <p:cNvPr id="183" name="Shape 183"/>
        <p:cNvGrpSpPr/>
        <p:nvPr/>
      </p:nvGrpSpPr>
      <p:grpSpPr>
        <a:xfrm>
          <a:off x="0" y="0"/>
          <a:ext cx="0" cy="0"/>
          <a:chOff x="0" y="0"/>
          <a:chExt cx="0" cy="0"/>
        </a:xfrm>
      </p:grpSpPr>
      <p:grpSp>
        <p:nvGrpSpPr>
          <p:cNvPr id="184" name="Google Shape;184;p7"/>
          <p:cNvGrpSpPr/>
          <p:nvPr/>
        </p:nvGrpSpPr>
        <p:grpSpPr>
          <a:xfrm>
            <a:off x="392964" y="576950"/>
            <a:ext cx="8764835" cy="4114800"/>
            <a:chOff x="374175" y="576950"/>
            <a:chExt cx="8783280" cy="4114800"/>
          </a:xfrm>
        </p:grpSpPr>
        <p:cxnSp>
          <p:nvCxnSpPr>
            <p:cNvPr id="185" name="Google Shape;185;p7"/>
            <p:cNvCxnSpPr/>
            <p:nvPr/>
          </p:nvCxnSpPr>
          <p:spPr>
            <a:xfrm>
              <a:off x="374175" y="576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86" name="Google Shape;186;p7"/>
            <p:cNvCxnSpPr/>
            <p:nvPr/>
          </p:nvCxnSpPr>
          <p:spPr>
            <a:xfrm>
              <a:off x="380655" y="1110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87" name="Google Shape;187;p7"/>
            <p:cNvCxnSpPr/>
            <p:nvPr/>
          </p:nvCxnSpPr>
          <p:spPr>
            <a:xfrm>
              <a:off x="380655" y="1643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88" name="Google Shape;188;p7"/>
            <p:cNvCxnSpPr/>
            <p:nvPr/>
          </p:nvCxnSpPr>
          <p:spPr>
            <a:xfrm>
              <a:off x="380655" y="2100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89" name="Google Shape;189;p7"/>
            <p:cNvCxnSpPr/>
            <p:nvPr/>
          </p:nvCxnSpPr>
          <p:spPr>
            <a:xfrm>
              <a:off x="380655" y="2634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90" name="Google Shape;190;p7"/>
            <p:cNvCxnSpPr/>
            <p:nvPr/>
          </p:nvCxnSpPr>
          <p:spPr>
            <a:xfrm>
              <a:off x="380655" y="31677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91" name="Google Shape;191;p7"/>
            <p:cNvCxnSpPr/>
            <p:nvPr/>
          </p:nvCxnSpPr>
          <p:spPr>
            <a:xfrm>
              <a:off x="380655" y="36249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92" name="Google Shape;192;p7"/>
            <p:cNvCxnSpPr/>
            <p:nvPr/>
          </p:nvCxnSpPr>
          <p:spPr>
            <a:xfrm>
              <a:off x="380655" y="4158350"/>
              <a:ext cx="8776800" cy="0"/>
            </a:xfrm>
            <a:prstGeom prst="straightConnector1">
              <a:avLst/>
            </a:prstGeom>
            <a:noFill/>
            <a:ln cap="flat" cmpd="sng" w="9525">
              <a:solidFill>
                <a:schemeClr val="accent5"/>
              </a:solidFill>
              <a:prstDash val="solid"/>
              <a:round/>
              <a:headEnd len="sm" w="sm" type="none"/>
              <a:tailEnd len="sm" w="sm" type="none"/>
            </a:ln>
          </p:spPr>
        </p:cxnSp>
        <p:cxnSp>
          <p:nvCxnSpPr>
            <p:cNvPr id="193" name="Google Shape;193;p7"/>
            <p:cNvCxnSpPr/>
            <p:nvPr/>
          </p:nvCxnSpPr>
          <p:spPr>
            <a:xfrm>
              <a:off x="380655" y="4691750"/>
              <a:ext cx="8776800" cy="0"/>
            </a:xfrm>
            <a:prstGeom prst="straightConnector1">
              <a:avLst/>
            </a:prstGeom>
            <a:noFill/>
            <a:ln cap="flat" cmpd="sng" w="9525">
              <a:solidFill>
                <a:schemeClr val="accent5"/>
              </a:solidFill>
              <a:prstDash val="solid"/>
              <a:round/>
              <a:headEnd len="sm" w="sm" type="none"/>
              <a:tailEnd len="sm" w="sm" type="none"/>
            </a:ln>
          </p:spPr>
        </p:cxnSp>
      </p:grpSp>
      <p:cxnSp>
        <p:nvCxnSpPr>
          <p:cNvPr id="194" name="Google Shape;194;p7"/>
          <p:cNvCxnSpPr/>
          <p:nvPr/>
        </p:nvCxnSpPr>
        <p:spPr>
          <a:xfrm>
            <a:off x="392950" y="-20266"/>
            <a:ext cx="0" cy="5165700"/>
          </a:xfrm>
          <a:prstGeom prst="straightConnector1">
            <a:avLst/>
          </a:prstGeom>
          <a:noFill/>
          <a:ln cap="flat" cmpd="sng" w="9525">
            <a:solidFill>
              <a:schemeClr val="accent5"/>
            </a:solidFill>
            <a:prstDash val="solid"/>
            <a:round/>
            <a:headEnd len="sm" w="sm" type="none"/>
            <a:tailEnd len="sm" w="sm" type="none"/>
          </a:ln>
        </p:spPr>
      </p:cxnSp>
      <p:grpSp>
        <p:nvGrpSpPr>
          <p:cNvPr id="195" name="Google Shape;195;p7"/>
          <p:cNvGrpSpPr/>
          <p:nvPr/>
        </p:nvGrpSpPr>
        <p:grpSpPr>
          <a:xfrm>
            <a:off x="114406" y="175123"/>
            <a:ext cx="134104" cy="4750255"/>
            <a:chOff x="114406" y="175123"/>
            <a:chExt cx="134104" cy="4750255"/>
          </a:xfrm>
        </p:grpSpPr>
        <p:grpSp>
          <p:nvGrpSpPr>
            <p:cNvPr id="196" name="Google Shape;196;p7"/>
            <p:cNvGrpSpPr/>
            <p:nvPr/>
          </p:nvGrpSpPr>
          <p:grpSpPr>
            <a:xfrm>
              <a:off x="114406" y="175123"/>
              <a:ext cx="134104" cy="4334807"/>
              <a:chOff x="5432271" y="383100"/>
              <a:chExt cx="137854" cy="4456010"/>
            </a:xfrm>
          </p:grpSpPr>
          <p:grpSp>
            <p:nvGrpSpPr>
              <p:cNvPr id="197" name="Google Shape;197;p7"/>
              <p:cNvGrpSpPr/>
              <p:nvPr/>
            </p:nvGrpSpPr>
            <p:grpSpPr>
              <a:xfrm>
                <a:off x="5432271" y="383100"/>
                <a:ext cx="137854" cy="981668"/>
                <a:chOff x="5432271" y="383100"/>
                <a:chExt cx="137854" cy="981668"/>
              </a:xfrm>
            </p:grpSpPr>
            <p:sp>
              <p:nvSpPr>
                <p:cNvPr id="198" name="Google Shape;198;p7"/>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99" name="Google Shape;199;p7"/>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00" name="Google Shape;200;p7"/>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201" name="Google Shape;201;p7"/>
              <p:cNvGrpSpPr/>
              <p:nvPr/>
            </p:nvGrpSpPr>
            <p:grpSpPr>
              <a:xfrm>
                <a:off x="5432271" y="1678500"/>
                <a:ext cx="137854" cy="981668"/>
                <a:chOff x="5432271" y="383100"/>
                <a:chExt cx="137854" cy="981668"/>
              </a:xfrm>
            </p:grpSpPr>
            <p:sp>
              <p:nvSpPr>
                <p:cNvPr id="202" name="Google Shape;202;p7"/>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03" name="Google Shape;203;p7"/>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04" name="Google Shape;204;p7"/>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205" name="Google Shape;205;p7"/>
              <p:cNvGrpSpPr/>
              <p:nvPr/>
            </p:nvGrpSpPr>
            <p:grpSpPr>
              <a:xfrm>
                <a:off x="5432271" y="2973900"/>
                <a:ext cx="137854" cy="981668"/>
                <a:chOff x="5432271" y="383100"/>
                <a:chExt cx="137854" cy="981668"/>
              </a:xfrm>
            </p:grpSpPr>
            <p:sp>
              <p:nvSpPr>
                <p:cNvPr id="206" name="Google Shape;206;p7"/>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07" name="Google Shape;207;p7"/>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08" name="Google Shape;208;p7"/>
                <p:cNvSpPr/>
                <p:nvPr/>
              </p:nvSpPr>
              <p:spPr>
                <a:xfrm>
                  <a:off x="5433925" y="1233968"/>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nvGrpSpPr>
              <p:cNvPr id="209" name="Google Shape;209;p7"/>
              <p:cNvGrpSpPr/>
              <p:nvPr/>
            </p:nvGrpSpPr>
            <p:grpSpPr>
              <a:xfrm>
                <a:off x="5432271" y="4269300"/>
                <a:ext cx="137854" cy="569810"/>
                <a:chOff x="5432271" y="383100"/>
                <a:chExt cx="137854" cy="569810"/>
              </a:xfrm>
            </p:grpSpPr>
            <p:sp>
              <p:nvSpPr>
                <p:cNvPr id="210" name="Google Shape;210;p7"/>
                <p:cNvSpPr/>
                <p:nvPr/>
              </p:nvSpPr>
              <p:spPr>
                <a:xfrm>
                  <a:off x="5432271" y="38310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11" name="Google Shape;211;p7"/>
                <p:cNvSpPr/>
                <p:nvPr/>
              </p:nvSpPr>
              <p:spPr>
                <a:xfrm>
                  <a:off x="5433925" y="822110"/>
                  <a:ext cx="136200" cy="1308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grpSp>
        <p:sp>
          <p:nvSpPr>
            <p:cNvPr id="212" name="Google Shape;212;p7"/>
            <p:cNvSpPr/>
            <p:nvPr/>
          </p:nvSpPr>
          <p:spPr>
            <a:xfrm>
              <a:off x="115150" y="4798178"/>
              <a:ext cx="132600" cy="1272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sp>
        <p:nvSpPr>
          <p:cNvPr id="213" name="Google Shape;213;p7"/>
          <p:cNvSpPr txBox="1"/>
          <p:nvPr>
            <p:ph type="title"/>
          </p:nvPr>
        </p:nvSpPr>
        <p:spPr>
          <a:xfrm>
            <a:off x="871325" y="720750"/>
            <a:ext cx="2300400" cy="521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900"/>
              <a:buNone/>
              <a:defRPr b="0" sz="1900"/>
            </a:lvl1pPr>
            <a:lvl2pPr lvl="1" algn="ctr">
              <a:spcBef>
                <a:spcPts val="0"/>
              </a:spcBef>
              <a:spcAft>
                <a:spcPts val="0"/>
              </a:spcAft>
              <a:buClr>
                <a:schemeClr val="lt1"/>
              </a:buClr>
              <a:buSzPts val="1900"/>
              <a:buNone/>
              <a:defRPr sz="1900"/>
            </a:lvl2pPr>
            <a:lvl3pPr lvl="2" algn="ctr">
              <a:spcBef>
                <a:spcPts val="0"/>
              </a:spcBef>
              <a:spcAft>
                <a:spcPts val="0"/>
              </a:spcAft>
              <a:buClr>
                <a:schemeClr val="lt1"/>
              </a:buClr>
              <a:buSzPts val="1900"/>
              <a:buNone/>
              <a:defRPr sz="1900"/>
            </a:lvl3pPr>
            <a:lvl4pPr lvl="3" algn="ctr">
              <a:spcBef>
                <a:spcPts val="0"/>
              </a:spcBef>
              <a:spcAft>
                <a:spcPts val="0"/>
              </a:spcAft>
              <a:buClr>
                <a:schemeClr val="lt1"/>
              </a:buClr>
              <a:buSzPts val="1900"/>
              <a:buNone/>
              <a:defRPr sz="1900"/>
            </a:lvl4pPr>
            <a:lvl5pPr lvl="4" algn="ctr">
              <a:spcBef>
                <a:spcPts val="0"/>
              </a:spcBef>
              <a:spcAft>
                <a:spcPts val="0"/>
              </a:spcAft>
              <a:buClr>
                <a:schemeClr val="lt1"/>
              </a:buClr>
              <a:buSzPts val="1900"/>
              <a:buNone/>
              <a:defRPr sz="1900"/>
            </a:lvl5pPr>
            <a:lvl6pPr lvl="5" algn="ctr">
              <a:spcBef>
                <a:spcPts val="0"/>
              </a:spcBef>
              <a:spcAft>
                <a:spcPts val="0"/>
              </a:spcAft>
              <a:buClr>
                <a:schemeClr val="lt1"/>
              </a:buClr>
              <a:buSzPts val="1900"/>
              <a:buNone/>
              <a:defRPr sz="1900"/>
            </a:lvl6pPr>
            <a:lvl7pPr lvl="6" algn="ctr">
              <a:spcBef>
                <a:spcPts val="0"/>
              </a:spcBef>
              <a:spcAft>
                <a:spcPts val="0"/>
              </a:spcAft>
              <a:buClr>
                <a:schemeClr val="lt1"/>
              </a:buClr>
              <a:buSzPts val="1900"/>
              <a:buNone/>
              <a:defRPr sz="1900"/>
            </a:lvl7pPr>
            <a:lvl8pPr lvl="7" algn="ctr">
              <a:spcBef>
                <a:spcPts val="0"/>
              </a:spcBef>
              <a:spcAft>
                <a:spcPts val="0"/>
              </a:spcAft>
              <a:buClr>
                <a:schemeClr val="lt1"/>
              </a:buClr>
              <a:buSzPts val="1900"/>
              <a:buNone/>
              <a:defRPr sz="1900"/>
            </a:lvl8pPr>
            <a:lvl9pPr lvl="8" algn="ctr">
              <a:spcBef>
                <a:spcPts val="0"/>
              </a:spcBef>
              <a:spcAft>
                <a:spcPts val="0"/>
              </a:spcAft>
              <a:buClr>
                <a:schemeClr val="lt1"/>
              </a:buClr>
              <a:buSzPts val="1900"/>
              <a:buNone/>
              <a:defRPr sz="1900"/>
            </a:lvl9pPr>
          </a:lstStyle>
          <a:p/>
        </p:txBody>
      </p:sp>
      <p:sp>
        <p:nvSpPr>
          <p:cNvPr id="214" name="Google Shape;214;p7"/>
          <p:cNvSpPr txBox="1"/>
          <p:nvPr>
            <p:ph idx="2" type="title"/>
          </p:nvPr>
        </p:nvSpPr>
        <p:spPr>
          <a:xfrm>
            <a:off x="3587619" y="720750"/>
            <a:ext cx="2300400" cy="521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900"/>
              <a:buNone/>
              <a:defRPr b="0" sz="1900"/>
            </a:lvl1pPr>
            <a:lvl2pPr lvl="1" algn="ctr">
              <a:spcBef>
                <a:spcPts val="0"/>
              </a:spcBef>
              <a:spcAft>
                <a:spcPts val="0"/>
              </a:spcAft>
              <a:buClr>
                <a:schemeClr val="lt1"/>
              </a:buClr>
              <a:buSzPts val="1900"/>
              <a:buNone/>
              <a:defRPr sz="1900"/>
            </a:lvl2pPr>
            <a:lvl3pPr lvl="2" algn="ctr">
              <a:spcBef>
                <a:spcPts val="0"/>
              </a:spcBef>
              <a:spcAft>
                <a:spcPts val="0"/>
              </a:spcAft>
              <a:buClr>
                <a:schemeClr val="lt1"/>
              </a:buClr>
              <a:buSzPts val="1900"/>
              <a:buNone/>
              <a:defRPr sz="1900"/>
            </a:lvl3pPr>
            <a:lvl4pPr lvl="3" algn="ctr">
              <a:spcBef>
                <a:spcPts val="0"/>
              </a:spcBef>
              <a:spcAft>
                <a:spcPts val="0"/>
              </a:spcAft>
              <a:buClr>
                <a:schemeClr val="lt1"/>
              </a:buClr>
              <a:buSzPts val="1900"/>
              <a:buNone/>
              <a:defRPr sz="1900"/>
            </a:lvl4pPr>
            <a:lvl5pPr lvl="4" algn="ctr">
              <a:spcBef>
                <a:spcPts val="0"/>
              </a:spcBef>
              <a:spcAft>
                <a:spcPts val="0"/>
              </a:spcAft>
              <a:buClr>
                <a:schemeClr val="lt1"/>
              </a:buClr>
              <a:buSzPts val="1900"/>
              <a:buNone/>
              <a:defRPr sz="1900"/>
            </a:lvl5pPr>
            <a:lvl6pPr lvl="5" algn="ctr">
              <a:spcBef>
                <a:spcPts val="0"/>
              </a:spcBef>
              <a:spcAft>
                <a:spcPts val="0"/>
              </a:spcAft>
              <a:buClr>
                <a:schemeClr val="lt1"/>
              </a:buClr>
              <a:buSzPts val="1900"/>
              <a:buNone/>
              <a:defRPr sz="1900"/>
            </a:lvl6pPr>
            <a:lvl7pPr lvl="6" algn="ctr">
              <a:spcBef>
                <a:spcPts val="0"/>
              </a:spcBef>
              <a:spcAft>
                <a:spcPts val="0"/>
              </a:spcAft>
              <a:buClr>
                <a:schemeClr val="lt1"/>
              </a:buClr>
              <a:buSzPts val="1900"/>
              <a:buNone/>
              <a:defRPr sz="1900"/>
            </a:lvl7pPr>
            <a:lvl8pPr lvl="7" algn="ctr">
              <a:spcBef>
                <a:spcPts val="0"/>
              </a:spcBef>
              <a:spcAft>
                <a:spcPts val="0"/>
              </a:spcAft>
              <a:buClr>
                <a:schemeClr val="lt1"/>
              </a:buClr>
              <a:buSzPts val="1900"/>
              <a:buNone/>
              <a:defRPr sz="1900"/>
            </a:lvl8pPr>
            <a:lvl9pPr lvl="8" algn="ctr">
              <a:spcBef>
                <a:spcPts val="0"/>
              </a:spcBef>
              <a:spcAft>
                <a:spcPts val="0"/>
              </a:spcAft>
              <a:buClr>
                <a:schemeClr val="lt1"/>
              </a:buClr>
              <a:buSzPts val="1900"/>
              <a:buNone/>
              <a:defRPr sz="1900"/>
            </a:lvl9pPr>
          </a:lstStyle>
          <a:p/>
        </p:txBody>
      </p:sp>
      <p:sp>
        <p:nvSpPr>
          <p:cNvPr id="215" name="Google Shape;215;p7"/>
          <p:cNvSpPr txBox="1"/>
          <p:nvPr>
            <p:ph idx="3" type="title"/>
          </p:nvPr>
        </p:nvSpPr>
        <p:spPr>
          <a:xfrm>
            <a:off x="6179075" y="720750"/>
            <a:ext cx="2300400" cy="521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900"/>
              <a:buNone/>
              <a:defRPr b="0" sz="1900"/>
            </a:lvl1pPr>
            <a:lvl2pPr lvl="1" algn="ctr">
              <a:spcBef>
                <a:spcPts val="0"/>
              </a:spcBef>
              <a:spcAft>
                <a:spcPts val="0"/>
              </a:spcAft>
              <a:buClr>
                <a:schemeClr val="lt1"/>
              </a:buClr>
              <a:buSzPts val="1900"/>
              <a:buNone/>
              <a:defRPr sz="1900"/>
            </a:lvl2pPr>
            <a:lvl3pPr lvl="2" algn="ctr">
              <a:spcBef>
                <a:spcPts val="0"/>
              </a:spcBef>
              <a:spcAft>
                <a:spcPts val="0"/>
              </a:spcAft>
              <a:buClr>
                <a:schemeClr val="lt1"/>
              </a:buClr>
              <a:buSzPts val="1900"/>
              <a:buNone/>
              <a:defRPr sz="1900"/>
            </a:lvl3pPr>
            <a:lvl4pPr lvl="3" algn="ctr">
              <a:spcBef>
                <a:spcPts val="0"/>
              </a:spcBef>
              <a:spcAft>
                <a:spcPts val="0"/>
              </a:spcAft>
              <a:buClr>
                <a:schemeClr val="lt1"/>
              </a:buClr>
              <a:buSzPts val="1900"/>
              <a:buNone/>
              <a:defRPr sz="1900"/>
            </a:lvl4pPr>
            <a:lvl5pPr lvl="4" algn="ctr">
              <a:spcBef>
                <a:spcPts val="0"/>
              </a:spcBef>
              <a:spcAft>
                <a:spcPts val="0"/>
              </a:spcAft>
              <a:buClr>
                <a:schemeClr val="lt1"/>
              </a:buClr>
              <a:buSzPts val="1900"/>
              <a:buNone/>
              <a:defRPr sz="1900"/>
            </a:lvl5pPr>
            <a:lvl6pPr lvl="5" algn="ctr">
              <a:spcBef>
                <a:spcPts val="0"/>
              </a:spcBef>
              <a:spcAft>
                <a:spcPts val="0"/>
              </a:spcAft>
              <a:buClr>
                <a:schemeClr val="lt1"/>
              </a:buClr>
              <a:buSzPts val="1900"/>
              <a:buNone/>
              <a:defRPr sz="1900"/>
            </a:lvl6pPr>
            <a:lvl7pPr lvl="6" algn="ctr">
              <a:spcBef>
                <a:spcPts val="0"/>
              </a:spcBef>
              <a:spcAft>
                <a:spcPts val="0"/>
              </a:spcAft>
              <a:buClr>
                <a:schemeClr val="lt1"/>
              </a:buClr>
              <a:buSzPts val="1900"/>
              <a:buNone/>
              <a:defRPr sz="1900"/>
            </a:lvl7pPr>
            <a:lvl8pPr lvl="7" algn="ctr">
              <a:spcBef>
                <a:spcPts val="0"/>
              </a:spcBef>
              <a:spcAft>
                <a:spcPts val="0"/>
              </a:spcAft>
              <a:buClr>
                <a:schemeClr val="lt1"/>
              </a:buClr>
              <a:buSzPts val="1900"/>
              <a:buNone/>
              <a:defRPr sz="1900"/>
            </a:lvl8pPr>
            <a:lvl9pPr lvl="8" algn="ctr">
              <a:spcBef>
                <a:spcPts val="0"/>
              </a:spcBef>
              <a:spcAft>
                <a:spcPts val="0"/>
              </a:spcAft>
              <a:buClr>
                <a:schemeClr val="lt1"/>
              </a:buClr>
              <a:buSzPts val="1900"/>
              <a:buNone/>
              <a:defRPr sz="1900"/>
            </a:lvl9pPr>
          </a:lstStyle>
          <a:p/>
        </p:txBody>
      </p:sp>
      <p:sp>
        <p:nvSpPr>
          <p:cNvPr id="216" name="Google Shape;216;p7"/>
          <p:cNvSpPr/>
          <p:nvPr>
            <p:ph idx="4" type="pic"/>
          </p:nvPr>
        </p:nvSpPr>
        <p:spPr>
          <a:xfrm>
            <a:off x="895300" y="1487250"/>
            <a:ext cx="2264100" cy="2729700"/>
          </a:xfrm>
          <a:prstGeom prst="rect">
            <a:avLst/>
          </a:prstGeom>
          <a:noFill/>
          <a:ln>
            <a:noFill/>
          </a:ln>
        </p:spPr>
      </p:sp>
      <p:sp>
        <p:nvSpPr>
          <p:cNvPr id="217" name="Google Shape;217;p7"/>
          <p:cNvSpPr/>
          <p:nvPr>
            <p:ph idx="5" type="pic"/>
          </p:nvPr>
        </p:nvSpPr>
        <p:spPr>
          <a:xfrm>
            <a:off x="3605775" y="1487250"/>
            <a:ext cx="2264100" cy="2729700"/>
          </a:xfrm>
          <a:prstGeom prst="rect">
            <a:avLst/>
          </a:prstGeom>
          <a:noFill/>
          <a:ln>
            <a:noFill/>
          </a:ln>
        </p:spPr>
      </p:sp>
      <p:sp>
        <p:nvSpPr>
          <p:cNvPr id="218" name="Google Shape;218;p7"/>
          <p:cNvSpPr/>
          <p:nvPr>
            <p:ph idx="6" type="pic"/>
          </p:nvPr>
        </p:nvSpPr>
        <p:spPr>
          <a:xfrm>
            <a:off x="6197225" y="1487250"/>
            <a:ext cx="2264100" cy="2729700"/>
          </a:xfrm>
          <a:prstGeom prst="rect">
            <a:avLst/>
          </a:prstGeom>
          <a:noFill/>
          <a:ln>
            <a:noFill/>
          </a:ln>
        </p:spPr>
      </p:sp>
      <p:sp>
        <p:nvSpPr>
          <p:cNvPr id="219" name="Google Shape;219;p7"/>
          <p:cNvSpPr txBox="1"/>
          <p:nvPr>
            <p:ph idx="1" type="subTitle"/>
          </p:nvPr>
        </p:nvSpPr>
        <p:spPr>
          <a:xfrm>
            <a:off x="1187675" y="4299825"/>
            <a:ext cx="1667700" cy="226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
              <a:buFont typeface="Manro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7"/>
          <p:cNvSpPr txBox="1"/>
          <p:nvPr>
            <p:ph idx="7" type="subTitle"/>
          </p:nvPr>
        </p:nvSpPr>
        <p:spPr>
          <a:xfrm rot="-214117">
            <a:off x="3902250" y="4346193"/>
            <a:ext cx="1667634" cy="22634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
              <a:buFont typeface="Manro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7"/>
          <p:cNvSpPr txBox="1"/>
          <p:nvPr>
            <p:ph idx="8" type="subTitle"/>
          </p:nvPr>
        </p:nvSpPr>
        <p:spPr>
          <a:xfrm rot="215969">
            <a:off x="6495540" y="4324572"/>
            <a:ext cx="1667690" cy="22634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
              <a:buFont typeface="Manro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body and image">
  <p:cSld name="BLANK_1_1_1_1_1_1_1_1_1_1_1_1">
    <p:bg>
      <p:bgPr>
        <a:solidFill>
          <a:schemeClr val="lt1"/>
        </a:solidFill>
      </p:bgPr>
    </p:bg>
    <p:spTree>
      <p:nvGrpSpPr>
        <p:cNvPr id="222" name="Shape 222"/>
        <p:cNvGrpSpPr/>
        <p:nvPr/>
      </p:nvGrpSpPr>
      <p:grpSpPr>
        <a:xfrm>
          <a:off x="0" y="0"/>
          <a:ext cx="0" cy="0"/>
          <a:chOff x="0" y="0"/>
          <a:chExt cx="0" cy="0"/>
        </a:xfrm>
      </p:grpSpPr>
      <p:sp>
        <p:nvSpPr>
          <p:cNvPr id="223" name="Google Shape;223;p8"/>
          <p:cNvSpPr/>
          <p:nvPr/>
        </p:nvSpPr>
        <p:spPr>
          <a:xfrm rot="-300782">
            <a:off x="5105280" y="419634"/>
            <a:ext cx="3577384" cy="4308283"/>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24" name="Google Shape;224;p8"/>
          <p:cNvSpPr/>
          <p:nvPr>
            <p:ph idx="2" type="pic"/>
          </p:nvPr>
        </p:nvSpPr>
        <p:spPr>
          <a:xfrm>
            <a:off x="2050" y="2050"/>
            <a:ext cx="4778400" cy="5143500"/>
          </a:xfrm>
          <a:prstGeom prst="rect">
            <a:avLst/>
          </a:prstGeom>
          <a:noFill/>
          <a:ln>
            <a:noFill/>
          </a:ln>
        </p:spPr>
      </p:sp>
      <p:sp>
        <p:nvSpPr>
          <p:cNvPr id="225" name="Google Shape;225;p8"/>
          <p:cNvSpPr/>
          <p:nvPr/>
        </p:nvSpPr>
        <p:spPr>
          <a:xfrm rot="134178">
            <a:off x="5002593" y="293901"/>
            <a:ext cx="3782581" cy="455567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26" name="Google Shape;226;p8"/>
          <p:cNvSpPr txBox="1"/>
          <p:nvPr>
            <p:ph type="title"/>
          </p:nvPr>
        </p:nvSpPr>
        <p:spPr>
          <a:xfrm rot="124275">
            <a:off x="5368207" y="536624"/>
            <a:ext cx="3037985" cy="614501"/>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1400"/>
              <a:buNone/>
              <a:defRPr/>
            </a:lvl2pPr>
            <a:lvl3pPr lvl="2" algn="ctr">
              <a:spcBef>
                <a:spcPts val="0"/>
              </a:spcBef>
              <a:spcAft>
                <a:spcPts val="0"/>
              </a:spcAft>
              <a:buClr>
                <a:schemeClr val="lt1"/>
              </a:buClr>
              <a:buSzPts val="1400"/>
              <a:buNone/>
              <a:defRPr/>
            </a:lvl3pPr>
            <a:lvl4pPr lvl="3" algn="ctr">
              <a:spcBef>
                <a:spcPts val="0"/>
              </a:spcBef>
              <a:spcAft>
                <a:spcPts val="0"/>
              </a:spcAft>
              <a:buClr>
                <a:schemeClr val="lt1"/>
              </a:buClr>
              <a:buSzPts val="1400"/>
              <a:buNone/>
              <a:defRPr/>
            </a:lvl4pPr>
            <a:lvl5pPr lvl="4" algn="ctr">
              <a:spcBef>
                <a:spcPts val="0"/>
              </a:spcBef>
              <a:spcAft>
                <a:spcPts val="0"/>
              </a:spcAft>
              <a:buClr>
                <a:schemeClr val="lt1"/>
              </a:buClr>
              <a:buSzPts val="1400"/>
              <a:buNone/>
              <a:defRPr/>
            </a:lvl5pPr>
            <a:lvl6pPr lvl="5" algn="ctr">
              <a:spcBef>
                <a:spcPts val="0"/>
              </a:spcBef>
              <a:spcAft>
                <a:spcPts val="0"/>
              </a:spcAft>
              <a:buClr>
                <a:schemeClr val="lt1"/>
              </a:buClr>
              <a:buSzPts val="1400"/>
              <a:buNone/>
              <a:defRPr/>
            </a:lvl6pPr>
            <a:lvl7pPr lvl="6" algn="ctr">
              <a:spcBef>
                <a:spcPts val="0"/>
              </a:spcBef>
              <a:spcAft>
                <a:spcPts val="0"/>
              </a:spcAft>
              <a:buClr>
                <a:schemeClr val="lt1"/>
              </a:buClr>
              <a:buSzPts val="1400"/>
              <a:buNone/>
              <a:defRPr/>
            </a:lvl7pPr>
            <a:lvl8pPr lvl="7" algn="ctr">
              <a:spcBef>
                <a:spcPts val="0"/>
              </a:spcBef>
              <a:spcAft>
                <a:spcPts val="0"/>
              </a:spcAft>
              <a:buClr>
                <a:schemeClr val="lt1"/>
              </a:buClr>
              <a:buSzPts val="1400"/>
              <a:buNone/>
              <a:defRPr/>
            </a:lvl8pPr>
            <a:lvl9pPr lvl="8" algn="ctr">
              <a:spcBef>
                <a:spcPts val="0"/>
              </a:spcBef>
              <a:spcAft>
                <a:spcPts val="0"/>
              </a:spcAft>
              <a:buClr>
                <a:schemeClr val="lt1"/>
              </a:buClr>
              <a:buSzPts val="1400"/>
              <a:buNone/>
              <a:defRPr/>
            </a:lvl9pPr>
          </a:lstStyle>
          <a:p/>
        </p:txBody>
      </p:sp>
      <p:sp>
        <p:nvSpPr>
          <p:cNvPr id="227" name="Google Shape;227;p8"/>
          <p:cNvSpPr txBox="1"/>
          <p:nvPr>
            <p:ph idx="1" type="body"/>
          </p:nvPr>
        </p:nvSpPr>
        <p:spPr>
          <a:xfrm rot="119438">
            <a:off x="5194650" y="1261934"/>
            <a:ext cx="3281881" cy="2287382"/>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Manrope Medium"/>
              <a:buChar char="●"/>
              <a:defRPr>
                <a:latin typeface="Manrope Medium"/>
                <a:ea typeface="Manrope Medium"/>
                <a:cs typeface="Manrope Medium"/>
                <a:sym typeface="Manrope Medium"/>
              </a:defRPr>
            </a:lvl1pPr>
            <a:lvl2pPr indent="-317500" lvl="1" marL="914400" algn="ctr">
              <a:spcBef>
                <a:spcPts val="0"/>
              </a:spcBef>
              <a:spcAft>
                <a:spcPts val="0"/>
              </a:spcAft>
              <a:buSzPts val="1400"/>
              <a:buFont typeface="Manrope Medium"/>
              <a:buChar char="○"/>
              <a:defRPr>
                <a:latin typeface="Manrope Medium"/>
                <a:ea typeface="Manrope Medium"/>
                <a:cs typeface="Manrope Medium"/>
                <a:sym typeface="Manrope Medium"/>
              </a:defRPr>
            </a:lvl2pPr>
            <a:lvl3pPr indent="-317500" lvl="2" marL="1371600" algn="ctr">
              <a:spcBef>
                <a:spcPts val="0"/>
              </a:spcBef>
              <a:spcAft>
                <a:spcPts val="0"/>
              </a:spcAft>
              <a:buSzPts val="1400"/>
              <a:buFont typeface="Manrope Medium"/>
              <a:buChar char="■"/>
              <a:defRPr>
                <a:latin typeface="Manrope Medium"/>
                <a:ea typeface="Manrope Medium"/>
                <a:cs typeface="Manrope Medium"/>
                <a:sym typeface="Manrope Medium"/>
              </a:defRPr>
            </a:lvl3pPr>
            <a:lvl4pPr indent="-317500" lvl="3" marL="1828800" algn="ctr">
              <a:spcBef>
                <a:spcPts val="0"/>
              </a:spcBef>
              <a:spcAft>
                <a:spcPts val="0"/>
              </a:spcAft>
              <a:buSzPts val="1400"/>
              <a:buFont typeface="Manrope Medium"/>
              <a:buChar char="●"/>
              <a:defRPr>
                <a:latin typeface="Manrope Medium"/>
                <a:ea typeface="Manrope Medium"/>
                <a:cs typeface="Manrope Medium"/>
                <a:sym typeface="Manrope Medium"/>
              </a:defRPr>
            </a:lvl4pPr>
            <a:lvl5pPr indent="-317500" lvl="4" marL="2286000" algn="ctr">
              <a:spcBef>
                <a:spcPts val="0"/>
              </a:spcBef>
              <a:spcAft>
                <a:spcPts val="0"/>
              </a:spcAft>
              <a:buSzPts val="1400"/>
              <a:buFont typeface="Manrope Medium"/>
              <a:buChar char="○"/>
              <a:defRPr>
                <a:latin typeface="Manrope Medium"/>
                <a:ea typeface="Manrope Medium"/>
                <a:cs typeface="Manrope Medium"/>
                <a:sym typeface="Manrope Medium"/>
              </a:defRPr>
            </a:lvl5pPr>
            <a:lvl6pPr indent="-317500" lvl="5" marL="2743200" algn="ctr">
              <a:spcBef>
                <a:spcPts val="0"/>
              </a:spcBef>
              <a:spcAft>
                <a:spcPts val="0"/>
              </a:spcAft>
              <a:buSzPts val="1400"/>
              <a:buFont typeface="Manrope Medium"/>
              <a:buChar char="■"/>
              <a:defRPr>
                <a:latin typeface="Manrope Medium"/>
                <a:ea typeface="Manrope Medium"/>
                <a:cs typeface="Manrope Medium"/>
                <a:sym typeface="Manrope Medium"/>
              </a:defRPr>
            </a:lvl6pPr>
            <a:lvl7pPr indent="-317500" lvl="6" marL="3200400" algn="ctr">
              <a:spcBef>
                <a:spcPts val="0"/>
              </a:spcBef>
              <a:spcAft>
                <a:spcPts val="0"/>
              </a:spcAft>
              <a:buSzPts val="1400"/>
              <a:buFont typeface="Manrope Medium"/>
              <a:buChar char="●"/>
              <a:defRPr>
                <a:latin typeface="Manrope Medium"/>
                <a:ea typeface="Manrope Medium"/>
                <a:cs typeface="Manrope Medium"/>
                <a:sym typeface="Manrope Medium"/>
              </a:defRPr>
            </a:lvl7pPr>
            <a:lvl8pPr indent="-317500" lvl="7" marL="3657600" algn="ctr">
              <a:spcBef>
                <a:spcPts val="0"/>
              </a:spcBef>
              <a:spcAft>
                <a:spcPts val="0"/>
              </a:spcAft>
              <a:buSzPts val="1400"/>
              <a:buFont typeface="Manrope Medium"/>
              <a:buChar char="○"/>
              <a:defRPr>
                <a:latin typeface="Manrope Medium"/>
                <a:ea typeface="Manrope Medium"/>
                <a:cs typeface="Manrope Medium"/>
                <a:sym typeface="Manrope Medium"/>
              </a:defRPr>
            </a:lvl8pPr>
            <a:lvl9pPr indent="-317500" lvl="8" marL="4114800" algn="ctr">
              <a:spcBef>
                <a:spcPts val="0"/>
              </a:spcBef>
              <a:spcAft>
                <a:spcPts val="0"/>
              </a:spcAft>
              <a:buSzPts val="1400"/>
              <a:buFont typeface="Manrope Medium"/>
              <a:buChar char="■"/>
              <a:defRPr>
                <a:latin typeface="Manrope Medium"/>
                <a:ea typeface="Manrope Medium"/>
                <a:cs typeface="Manrope Medium"/>
                <a:sym typeface="Manrope Medium"/>
              </a:defRPr>
            </a:lvl9pPr>
          </a:lstStyle>
          <a:p/>
        </p:txBody>
      </p:sp>
      <p:sp>
        <p:nvSpPr>
          <p:cNvPr id="228" name="Google Shape;228;p8"/>
          <p:cNvSpPr txBox="1"/>
          <p:nvPr>
            <p:ph idx="3" type="body"/>
          </p:nvPr>
        </p:nvSpPr>
        <p:spPr>
          <a:xfrm rot="131721">
            <a:off x="5123776" y="3854495"/>
            <a:ext cx="3281408" cy="616356"/>
          </a:xfrm>
          <a:prstGeom prst="rect">
            <a:avLst/>
          </a:prstGeom>
        </p:spPr>
        <p:txBody>
          <a:bodyPr anchorCtr="0" anchor="ctr" bIns="91425" lIns="91425" spcFirstLastPara="1" rIns="91425" wrap="square" tIns="91425">
            <a:spAutoFit/>
          </a:bodyPr>
          <a:lstStyle>
            <a:lvl1pPr indent="-304800" lvl="0" marL="457200" algn="ctr">
              <a:spcBef>
                <a:spcPts val="0"/>
              </a:spcBef>
              <a:spcAft>
                <a:spcPts val="0"/>
              </a:spcAft>
              <a:buSzPts val="1200"/>
              <a:buFont typeface="Manrope Medium"/>
              <a:buChar char="●"/>
              <a:defRPr>
                <a:latin typeface="Manrope Medium"/>
                <a:ea typeface="Manrope Medium"/>
                <a:cs typeface="Manrope Medium"/>
                <a:sym typeface="Manrope Medium"/>
              </a:defRPr>
            </a:lvl1pPr>
            <a:lvl2pPr indent="-304800" lvl="1" marL="914400" algn="ctr">
              <a:spcBef>
                <a:spcPts val="800"/>
              </a:spcBef>
              <a:spcAft>
                <a:spcPts val="0"/>
              </a:spcAft>
              <a:buSzPts val="1200"/>
              <a:buFont typeface="Manrope Medium"/>
              <a:buChar char="○"/>
              <a:defRPr>
                <a:latin typeface="Manrope Medium"/>
                <a:ea typeface="Manrope Medium"/>
                <a:cs typeface="Manrope Medium"/>
                <a:sym typeface="Manrope Medium"/>
              </a:defRPr>
            </a:lvl2pPr>
            <a:lvl3pPr indent="-304800" lvl="2" marL="1371600" algn="ctr">
              <a:spcBef>
                <a:spcPts val="800"/>
              </a:spcBef>
              <a:spcAft>
                <a:spcPts val="0"/>
              </a:spcAft>
              <a:buSzPts val="1200"/>
              <a:buFont typeface="Manrope Medium"/>
              <a:buChar char="■"/>
              <a:defRPr>
                <a:latin typeface="Manrope Medium"/>
                <a:ea typeface="Manrope Medium"/>
                <a:cs typeface="Manrope Medium"/>
                <a:sym typeface="Manrope Medium"/>
              </a:defRPr>
            </a:lvl3pPr>
            <a:lvl4pPr indent="-304800" lvl="3" marL="1828800" algn="ctr">
              <a:spcBef>
                <a:spcPts val="800"/>
              </a:spcBef>
              <a:spcAft>
                <a:spcPts val="0"/>
              </a:spcAft>
              <a:buSzPts val="1200"/>
              <a:buFont typeface="Manrope Medium"/>
              <a:buChar char="●"/>
              <a:defRPr>
                <a:latin typeface="Manrope Medium"/>
                <a:ea typeface="Manrope Medium"/>
                <a:cs typeface="Manrope Medium"/>
                <a:sym typeface="Manrope Medium"/>
              </a:defRPr>
            </a:lvl4pPr>
            <a:lvl5pPr indent="-304800" lvl="4" marL="2286000" algn="ctr">
              <a:spcBef>
                <a:spcPts val="800"/>
              </a:spcBef>
              <a:spcAft>
                <a:spcPts val="0"/>
              </a:spcAft>
              <a:buSzPts val="1200"/>
              <a:buFont typeface="Manrope Medium"/>
              <a:buChar char="○"/>
              <a:defRPr>
                <a:latin typeface="Manrope Medium"/>
                <a:ea typeface="Manrope Medium"/>
                <a:cs typeface="Manrope Medium"/>
                <a:sym typeface="Manrope Medium"/>
              </a:defRPr>
            </a:lvl5pPr>
            <a:lvl6pPr indent="-304800" lvl="5" marL="2743200" algn="ctr">
              <a:spcBef>
                <a:spcPts val="800"/>
              </a:spcBef>
              <a:spcAft>
                <a:spcPts val="0"/>
              </a:spcAft>
              <a:buSzPts val="1200"/>
              <a:buFont typeface="Manrope Medium"/>
              <a:buChar char="■"/>
              <a:defRPr>
                <a:latin typeface="Manrope Medium"/>
                <a:ea typeface="Manrope Medium"/>
                <a:cs typeface="Manrope Medium"/>
                <a:sym typeface="Manrope Medium"/>
              </a:defRPr>
            </a:lvl6pPr>
            <a:lvl7pPr indent="-304800" lvl="6" marL="3200400" algn="ctr">
              <a:spcBef>
                <a:spcPts val="800"/>
              </a:spcBef>
              <a:spcAft>
                <a:spcPts val="0"/>
              </a:spcAft>
              <a:buSzPts val="1200"/>
              <a:buFont typeface="Manrope Medium"/>
              <a:buChar char="●"/>
              <a:defRPr>
                <a:latin typeface="Manrope Medium"/>
                <a:ea typeface="Manrope Medium"/>
                <a:cs typeface="Manrope Medium"/>
                <a:sym typeface="Manrope Medium"/>
              </a:defRPr>
            </a:lvl7pPr>
            <a:lvl8pPr indent="-304800" lvl="7" marL="3657600" algn="ctr">
              <a:spcBef>
                <a:spcPts val="800"/>
              </a:spcBef>
              <a:spcAft>
                <a:spcPts val="0"/>
              </a:spcAft>
              <a:buSzPts val="1200"/>
              <a:buFont typeface="Manrope Medium"/>
              <a:buChar char="○"/>
              <a:defRPr>
                <a:latin typeface="Manrope Medium"/>
                <a:ea typeface="Manrope Medium"/>
                <a:cs typeface="Manrope Medium"/>
                <a:sym typeface="Manrope Medium"/>
              </a:defRPr>
            </a:lvl8pPr>
            <a:lvl9pPr indent="-304800" lvl="8" marL="4114800" algn="ctr">
              <a:spcBef>
                <a:spcPts val="800"/>
              </a:spcBef>
              <a:spcAft>
                <a:spcPts val="800"/>
              </a:spcAft>
              <a:buSzPts val="1200"/>
              <a:buFont typeface="Manrope Medium"/>
              <a:buChar char="■"/>
              <a:defRPr>
                <a:latin typeface="Manrope Medium"/>
                <a:ea typeface="Manrope Medium"/>
                <a:cs typeface="Manrope Medium"/>
                <a:sym typeface="Manrope Medium"/>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2">
  <p:cSld name="BLANK_1_1_1_1_1_1_1_1_1_1_1_1_2_1">
    <p:bg>
      <p:bgPr>
        <a:solidFill>
          <a:schemeClr val="lt1"/>
        </a:solidFill>
      </p:bgPr>
    </p:bg>
    <p:spTree>
      <p:nvGrpSpPr>
        <p:cNvPr id="229" name="Shape 229"/>
        <p:cNvGrpSpPr/>
        <p:nvPr/>
      </p:nvGrpSpPr>
      <p:grpSpPr>
        <a:xfrm>
          <a:off x="0" y="0"/>
          <a:ext cx="0" cy="0"/>
          <a:chOff x="0" y="0"/>
          <a:chExt cx="0" cy="0"/>
        </a:xfrm>
      </p:grpSpPr>
      <p:sp>
        <p:nvSpPr>
          <p:cNvPr id="230" name="Google Shape;230;p9"/>
          <p:cNvSpPr/>
          <p:nvPr/>
        </p:nvSpPr>
        <p:spPr>
          <a:xfrm rot="482751">
            <a:off x="407815" y="419618"/>
            <a:ext cx="3577314" cy="4308406"/>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31" name="Google Shape;231;p9"/>
          <p:cNvSpPr/>
          <p:nvPr>
            <p:ph idx="2" type="pic"/>
          </p:nvPr>
        </p:nvSpPr>
        <p:spPr>
          <a:xfrm>
            <a:off x="4372975" y="2050"/>
            <a:ext cx="4778400" cy="5143500"/>
          </a:xfrm>
          <a:prstGeom prst="rect">
            <a:avLst/>
          </a:prstGeom>
          <a:noFill/>
          <a:ln>
            <a:noFill/>
          </a:ln>
        </p:spPr>
      </p:sp>
      <p:sp>
        <p:nvSpPr>
          <p:cNvPr id="232" name="Google Shape;232;p9"/>
          <p:cNvSpPr/>
          <p:nvPr/>
        </p:nvSpPr>
        <p:spPr>
          <a:xfrm rot="-98716">
            <a:off x="327421" y="293858"/>
            <a:ext cx="3782459" cy="4555878"/>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33" name="Google Shape;233;p9"/>
          <p:cNvSpPr txBox="1"/>
          <p:nvPr>
            <p:ph type="title"/>
          </p:nvPr>
        </p:nvSpPr>
        <p:spPr>
          <a:xfrm rot="-108624">
            <a:off x="673475" y="530154"/>
            <a:ext cx="3038717" cy="61381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1400"/>
              <a:buNone/>
              <a:defRPr/>
            </a:lvl2pPr>
            <a:lvl3pPr lvl="2" algn="ctr">
              <a:spcBef>
                <a:spcPts val="0"/>
              </a:spcBef>
              <a:spcAft>
                <a:spcPts val="0"/>
              </a:spcAft>
              <a:buClr>
                <a:schemeClr val="lt1"/>
              </a:buClr>
              <a:buSzPts val="1400"/>
              <a:buNone/>
              <a:defRPr/>
            </a:lvl3pPr>
            <a:lvl4pPr lvl="3" algn="ctr">
              <a:spcBef>
                <a:spcPts val="0"/>
              </a:spcBef>
              <a:spcAft>
                <a:spcPts val="0"/>
              </a:spcAft>
              <a:buClr>
                <a:schemeClr val="lt1"/>
              </a:buClr>
              <a:buSzPts val="1400"/>
              <a:buNone/>
              <a:defRPr/>
            </a:lvl4pPr>
            <a:lvl5pPr lvl="4" algn="ctr">
              <a:spcBef>
                <a:spcPts val="0"/>
              </a:spcBef>
              <a:spcAft>
                <a:spcPts val="0"/>
              </a:spcAft>
              <a:buClr>
                <a:schemeClr val="lt1"/>
              </a:buClr>
              <a:buSzPts val="1400"/>
              <a:buNone/>
              <a:defRPr/>
            </a:lvl5pPr>
            <a:lvl6pPr lvl="5" algn="ctr">
              <a:spcBef>
                <a:spcPts val="0"/>
              </a:spcBef>
              <a:spcAft>
                <a:spcPts val="0"/>
              </a:spcAft>
              <a:buClr>
                <a:schemeClr val="lt1"/>
              </a:buClr>
              <a:buSzPts val="1400"/>
              <a:buNone/>
              <a:defRPr/>
            </a:lvl6pPr>
            <a:lvl7pPr lvl="6" algn="ctr">
              <a:spcBef>
                <a:spcPts val="0"/>
              </a:spcBef>
              <a:spcAft>
                <a:spcPts val="0"/>
              </a:spcAft>
              <a:buClr>
                <a:schemeClr val="lt1"/>
              </a:buClr>
              <a:buSzPts val="1400"/>
              <a:buNone/>
              <a:defRPr/>
            </a:lvl7pPr>
            <a:lvl8pPr lvl="7" algn="ctr">
              <a:spcBef>
                <a:spcPts val="0"/>
              </a:spcBef>
              <a:spcAft>
                <a:spcPts val="0"/>
              </a:spcAft>
              <a:buClr>
                <a:schemeClr val="lt1"/>
              </a:buClr>
              <a:buSzPts val="1400"/>
              <a:buNone/>
              <a:defRPr/>
            </a:lvl8pPr>
            <a:lvl9pPr lvl="8" algn="ctr">
              <a:spcBef>
                <a:spcPts val="0"/>
              </a:spcBef>
              <a:spcAft>
                <a:spcPts val="0"/>
              </a:spcAft>
              <a:buClr>
                <a:schemeClr val="lt1"/>
              </a:buClr>
              <a:buSzPts val="1400"/>
              <a:buNone/>
              <a:defRPr/>
            </a:lvl9pPr>
          </a:lstStyle>
          <a:p/>
        </p:txBody>
      </p:sp>
      <p:sp>
        <p:nvSpPr>
          <p:cNvPr id="234" name="Google Shape;234;p9"/>
          <p:cNvSpPr txBox="1"/>
          <p:nvPr>
            <p:ph idx="1" type="body"/>
          </p:nvPr>
        </p:nvSpPr>
        <p:spPr>
          <a:xfrm flipH="1" rot="-131721">
            <a:off x="577990" y="3865770"/>
            <a:ext cx="3281408" cy="616356"/>
          </a:xfrm>
          <a:prstGeom prst="rect">
            <a:avLst/>
          </a:prstGeom>
        </p:spPr>
        <p:txBody>
          <a:bodyPr anchorCtr="0" anchor="ctr" bIns="91425" lIns="91425" spcFirstLastPara="1" rIns="91425" wrap="square" tIns="91425">
            <a:spAutoFit/>
          </a:bodyPr>
          <a:lstStyle>
            <a:lvl1pPr indent="-304800" lvl="0" marL="457200" algn="ctr">
              <a:spcBef>
                <a:spcPts val="0"/>
              </a:spcBef>
              <a:spcAft>
                <a:spcPts val="0"/>
              </a:spcAft>
              <a:buSzPts val="1200"/>
              <a:buFont typeface="Manrope Medium"/>
              <a:buChar char="●"/>
              <a:defRPr>
                <a:latin typeface="Manrope Medium"/>
                <a:ea typeface="Manrope Medium"/>
                <a:cs typeface="Manrope Medium"/>
                <a:sym typeface="Manrope Medium"/>
              </a:defRPr>
            </a:lvl1pPr>
            <a:lvl2pPr indent="-304800" lvl="1" marL="914400" algn="ctr">
              <a:spcBef>
                <a:spcPts val="800"/>
              </a:spcBef>
              <a:spcAft>
                <a:spcPts val="0"/>
              </a:spcAft>
              <a:buSzPts val="1200"/>
              <a:buFont typeface="Manrope Medium"/>
              <a:buChar char="○"/>
              <a:defRPr>
                <a:latin typeface="Manrope Medium"/>
                <a:ea typeface="Manrope Medium"/>
                <a:cs typeface="Manrope Medium"/>
                <a:sym typeface="Manrope Medium"/>
              </a:defRPr>
            </a:lvl2pPr>
            <a:lvl3pPr indent="-304800" lvl="2" marL="1371600" algn="ctr">
              <a:spcBef>
                <a:spcPts val="800"/>
              </a:spcBef>
              <a:spcAft>
                <a:spcPts val="0"/>
              </a:spcAft>
              <a:buSzPts val="1200"/>
              <a:buFont typeface="Manrope Medium"/>
              <a:buChar char="■"/>
              <a:defRPr>
                <a:latin typeface="Manrope Medium"/>
                <a:ea typeface="Manrope Medium"/>
                <a:cs typeface="Manrope Medium"/>
                <a:sym typeface="Manrope Medium"/>
              </a:defRPr>
            </a:lvl3pPr>
            <a:lvl4pPr indent="-304800" lvl="3" marL="1828800" algn="ctr">
              <a:spcBef>
                <a:spcPts val="800"/>
              </a:spcBef>
              <a:spcAft>
                <a:spcPts val="0"/>
              </a:spcAft>
              <a:buSzPts val="1200"/>
              <a:buFont typeface="Manrope Medium"/>
              <a:buChar char="●"/>
              <a:defRPr>
                <a:latin typeface="Manrope Medium"/>
                <a:ea typeface="Manrope Medium"/>
                <a:cs typeface="Manrope Medium"/>
                <a:sym typeface="Manrope Medium"/>
              </a:defRPr>
            </a:lvl4pPr>
            <a:lvl5pPr indent="-304800" lvl="4" marL="2286000" algn="ctr">
              <a:spcBef>
                <a:spcPts val="800"/>
              </a:spcBef>
              <a:spcAft>
                <a:spcPts val="0"/>
              </a:spcAft>
              <a:buSzPts val="1200"/>
              <a:buFont typeface="Manrope Medium"/>
              <a:buChar char="○"/>
              <a:defRPr>
                <a:latin typeface="Manrope Medium"/>
                <a:ea typeface="Manrope Medium"/>
                <a:cs typeface="Manrope Medium"/>
                <a:sym typeface="Manrope Medium"/>
              </a:defRPr>
            </a:lvl5pPr>
            <a:lvl6pPr indent="-304800" lvl="5" marL="2743200" algn="ctr">
              <a:spcBef>
                <a:spcPts val="800"/>
              </a:spcBef>
              <a:spcAft>
                <a:spcPts val="0"/>
              </a:spcAft>
              <a:buSzPts val="1200"/>
              <a:buFont typeface="Manrope Medium"/>
              <a:buChar char="■"/>
              <a:defRPr>
                <a:latin typeface="Manrope Medium"/>
                <a:ea typeface="Manrope Medium"/>
                <a:cs typeface="Manrope Medium"/>
                <a:sym typeface="Manrope Medium"/>
              </a:defRPr>
            </a:lvl6pPr>
            <a:lvl7pPr indent="-304800" lvl="6" marL="3200400" algn="ctr">
              <a:spcBef>
                <a:spcPts val="800"/>
              </a:spcBef>
              <a:spcAft>
                <a:spcPts val="0"/>
              </a:spcAft>
              <a:buSzPts val="1200"/>
              <a:buFont typeface="Manrope Medium"/>
              <a:buChar char="●"/>
              <a:defRPr>
                <a:latin typeface="Manrope Medium"/>
                <a:ea typeface="Manrope Medium"/>
                <a:cs typeface="Manrope Medium"/>
                <a:sym typeface="Manrope Medium"/>
              </a:defRPr>
            </a:lvl7pPr>
            <a:lvl8pPr indent="-304800" lvl="7" marL="3657600" algn="ctr">
              <a:spcBef>
                <a:spcPts val="800"/>
              </a:spcBef>
              <a:spcAft>
                <a:spcPts val="0"/>
              </a:spcAft>
              <a:buSzPts val="1200"/>
              <a:buFont typeface="Manrope Medium"/>
              <a:buChar char="○"/>
              <a:defRPr>
                <a:latin typeface="Manrope Medium"/>
                <a:ea typeface="Manrope Medium"/>
                <a:cs typeface="Manrope Medium"/>
                <a:sym typeface="Manrope Medium"/>
              </a:defRPr>
            </a:lvl8pPr>
            <a:lvl9pPr indent="-304800" lvl="8" marL="4114800" algn="ctr">
              <a:spcBef>
                <a:spcPts val="800"/>
              </a:spcBef>
              <a:spcAft>
                <a:spcPts val="800"/>
              </a:spcAft>
              <a:buSzPts val="1200"/>
              <a:buFont typeface="Manrope Medium"/>
              <a:buChar char="■"/>
              <a:defRPr>
                <a:latin typeface="Manrope Medium"/>
                <a:ea typeface="Manrope Medium"/>
                <a:cs typeface="Manrope Medium"/>
                <a:sym typeface="Manrope Medium"/>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3">
  <p:cSld name="BLANK_1_1_1_1_1_1_1_1_1_1_1_1_2">
    <p:bg>
      <p:bgPr>
        <a:solidFill>
          <a:schemeClr val="lt1"/>
        </a:solidFill>
      </p:bgPr>
    </p:bg>
    <p:spTree>
      <p:nvGrpSpPr>
        <p:cNvPr id="235" name="Shape 235"/>
        <p:cNvGrpSpPr/>
        <p:nvPr/>
      </p:nvGrpSpPr>
      <p:grpSpPr>
        <a:xfrm>
          <a:off x="0" y="0"/>
          <a:ext cx="0" cy="0"/>
          <a:chOff x="0" y="0"/>
          <a:chExt cx="0" cy="0"/>
        </a:xfrm>
      </p:grpSpPr>
      <p:sp>
        <p:nvSpPr>
          <p:cNvPr id="236" name="Google Shape;236;p10"/>
          <p:cNvSpPr/>
          <p:nvPr/>
        </p:nvSpPr>
        <p:spPr>
          <a:xfrm rot="-300782">
            <a:off x="5105280" y="419634"/>
            <a:ext cx="3577384" cy="4308283"/>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37" name="Google Shape;237;p10"/>
          <p:cNvSpPr/>
          <p:nvPr>
            <p:ph idx="2" type="pic"/>
          </p:nvPr>
        </p:nvSpPr>
        <p:spPr>
          <a:xfrm>
            <a:off x="2050" y="2050"/>
            <a:ext cx="4778400" cy="5143500"/>
          </a:xfrm>
          <a:prstGeom prst="rect">
            <a:avLst/>
          </a:prstGeom>
          <a:noFill/>
          <a:ln>
            <a:noFill/>
          </a:ln>
        </p:spPr>
      </p:sp>
      <p:sp>
        <p:nvSpPr>
          <p:cNvPr id="238" name="Google Shape;238;p10"/>
          <p:cNvSpPr/>
          <p:nvPr/>
        </p:nvSpPr>
        <p:spPr>
          <a:xfrm rot="134178">
            <a:off x="5002660" y="293903"/>
            <a:ext cx="3782581" cy="4555675"/>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239" name="Google Shape;239;p10"/>
          <p:cNvSpPr txBox="1"/>
          <p:nvPr>
            <p:ph idx="1" type="body"/>
          </p:nvPr>
        </p:nvSpPr>
        <p:spPr>
          <a:xfrm rot="119438">
            <a:off x="5194650" y="1261934"/>
            <a:ext cx="3281881" cy="2287382"/>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Manrope Medium"/>
              <a:buChar char="●"/>
              <a:defRPr>
                <a:latin typeface="Manrope Medium"/>
                <a:ea typeface="Manrope Medium"/>
                <a:cs typeface="Manrope Medium"/>
                <a:sym typeface="Manrope Medium"/>
              </a:defRPr>
            </a:lvl1pPr>
            <a:lvl2pPr indent="-317500" lvl="1" marL="914400" algn="ctr">
              <a:spcBef>
                <a:spcPts val="0"/>
              </a:spcBef>
              <a:spcAft>
                <a:spcPts val="0"/>
              </a:spcAft>
              <a:buSzPts val="1400"/>
              <a:buFont typeface="Manrope Medium"/>
              <a:buChar char="○"/>
              <a:defRPr>
                <a:latin typeface="Manrope Medium"/>
                <a:ea typeface="Manrope Medium"/>
                <a:cs typeface="Manrope Medium"/>
                <a:sym typeface="Manrope Medium"/>
              </a:defRPr>
            </a:lvl2pPr>
            <a:lvl3pPr indent="-317500" lvl="2" marL="1371600" algn="ctr">
              <a:spcBef>
                <a:spcPts val="0"/>
              </a:spcBef>
              <a:spcAft>
                <a:spcPts val="0"/>
              </a:spcAft>
              <a:buSzPts val="1400"/>
              <a:buFont typeface="Manrope Medium"/>
              <a:buChar char="■"/>
              <a:defRPr>
                <a:latin typeface="Manrope Medium"/>
                <a:ea typeface="Manrope Medium"/>
                <a:cs typeface="Manrope Medium"/>
                <a:sym typeface="Manrope Medium"/>
              </a:defRPr>
            </a:lvl3pPr>
            <a:lvl4pPr indent="-317500" lvl="3" marL="1828800" algn="ctr">
              <a:spcBef>
                <a:spcPts val="0"/>
              </a:spcBef>
              <a:spcAft>
                <a:spcPts val="0"/>
              </a:spcAft>
              <a:buSzPts val="1400"/>
              <a:buFont typeface="Manrope Medium"/>
              <a:buChar char="●"/>
              <a:defRPr>
                <a:latin typeface="Manrope Medium"/>
                <a:ea typeface="Manrope Medium"/>
                <a:cs typeface="Manrope Medium"/>
                <a:sym typeface="Manrope Medium"/>
              </a:defRPr>
            </a:lvl4pPr>
            <a:lvl5pPr indent="-317500" lvl="4" marL="2286000" algn="ctr">
              <a:spcBef>
                <a:spcPts val="0"/>
              </a:spcBef>
              <a:spcAft>
                <a:spcPts val="0"/>
              </a:spcAft>
              <a:buSzPts val="1400"/>
              <a:buFont typeface="Manrope Medium"/>
              <a:buChar char="○"/>
              <a:defRPr>
                <a:latin typeface="Manrope Medium"/>
                <a:ea typeface="Manrope Medium"/>
                <a:cs typeface="Manrope Medium"/>
                <a:sym typeface="Manrope Medium"/>
              </a:defRPr>
            </a:lvl5pPr>
            <a:lvl6pPr indent="-317500" lvl="5" marL="2743200" algn="ctr">
              <a:spcBef>
                <a:spcPts val="0"/>
              </a:spcBef>
              <a:spcAft>
                <a:spcPts val="0"/>
              </a:spcAft>
              <a:buSzPts val="1400"/>
              <a:buFont typeface="Manrope Medium"/>
              <a:buChar char="■"/>
              <a:defRPr>
                <a:latin typeface="Manrope Medium"/>
                <a:ea typeface="Manrope Medium"/>
                <a:cs typeface="Manrope Medium"/>
                <a:sym typeface="Manrope Medium"/>
              </a:defRPr>
            </a:lvl6pPr>
            <a:lvl7pPr indent="-317500" lvl="6" marL="3200400" algn="ctr">
              <a:spcBef>
                <a:spcPts val="0"/>
              </a:spcBef>
              <a:spcAft>
                <a:spcPts val="0"/>
              </a:spcAft>
              <a:buSzPts val="1400"/>
              <a:buFont typeface="Manrope Medium"/>
              <a:buChar char="●"/>
              <a:defRPr>
                <a:latin typeface="Manrope Medium"/>
                <a:ea typeface="Manrope Medium"/>
                <a:cs typeface="Manrope Medium"/>
                <a:sym typeface="Manrope Medium"/>
              </a:defRPr>
            </a:lvl7pPr>
            <a:lvl8pPr indent="-317500" lvl="7" marL="3657600" algn="ctr">
              <a:spcBef>
                <a:spcPts val="0"/>
              </a:spcBef>
              <a:spcAft>
                <a:spcPts val="0"/>
              </a:spcAft>
              <a:buSzPts val="1400"/>
              <a:buFont typeface="Manrope Medium"/>
              <a:buChar char="○"/>
              <a:defRPr>
                <a:latin typeface="Manrope Medium"/>
                <a:ea typeface="Manrope Medium"/>
                <a:cs typeface="Manrope Medium"/>
                <a:sym typeface="Manrope Medium"/>
              </a:defRPr>
            </a:lvl8pPr>
            <a:lvl9pPr indent="-317500" lvl="8" marL="4114800" algn="ctr">
              <a:spcBef>
                <a:spcPts val="0"/>
              </a:spcBef>
              <a:spcAft>
                <a:spcPts val="0"/>
              </a:spcAft>
              <a:buSzPts val="1400"/>
              <a:buFont typeface="Manrope Medium"/>
              <a:buChar char="■"/>
              <a:defRPr>
                <a:latin typeface="Manrope Medium"/>
                <a:ea typeface="Manrope Medium"/>
                <a:cs typeface="Manrope Medium"/>
                <a:sym typeface="Manrope Medium"/>
              </a:defRPr>
            </a:lvl9pPr>
          </a:lstStyle>
          <a:p/>
        </p:txBody>
      </p:sp>
      <p:sp>
        <p:nvSpPr>
          <p:cNvPr id="240" name="Google Shape;240;p10"/>
          <p:cNvSpPr txBox="1"/>
          <p:nvPr>
            <p:ph type="title"/>
          </p:nvPr>
        </p:nvSpPr>
        <p:spPr>
          <a:xfrm rot="124275">
            <a:off x="5368207" y="536624"/>
            <a:ext cx="3037985" cy="614501"/>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000"/>
              <a:buFont typeface="Anton"/>
              <a:buNone/>
              <a:defRPr b="0"/>
            </a:lvl1pPr>
            <a:lvl2pPr lvl="1" algn="ctr">
              <a:spcBef>
                <a:spcPts val="0"/>
              </a:spcBef>
              <a:spcAft>
                <a:spcPts val="0"/>
              </a:spcAft>
              <a:buClr>
                <a:schemeClr val="lt1"/>
              </a:buClr>
              <a:buSzPts val="1400"/>
              <a:buNone/>
              <a:defRPr/>
            </a:lvl2pPr>
            <a:lvl3pPr lvl="2" algn="ctr">
              <a:spcBef>
                <a:spcPts val="0"/>
              </a:spcBef>
              <a:spcAft>
                <a:spcPts val="0"/>
              </a:spcAft>
              <a:buClr>
                <a:schemeClr val="lt1"/>
              </a:buClr>
              <a:buSzPts val="1400"/>
              <a:buNone/>
              <a:defRPr/>
            </a:lvl3pPr>
            <a:lvl4pPr lvl="3" algn="ctr">
              <a:spcBef>
                <a:spcPts val="0"/>
              </a:spcBef>
              <a:spcAft>
                <a:spcPts val="0"/>
              </a:spcAft>
              <a:buClr>
                <a:schemeClr val="lt1"/>
              </a:buClr>
              <a:buSzPts val="1400"/>
              <a:buNone/>
              <a:defRPr/>
            </a:lvl4pPr>
            <a:lvl5pPr lvl="4" algn="ctr">
              <a:spcBef>
                <a:spcPts val="0"/>
              </a:spcBef>
              <a:spcAft>
                <a:spcPts val="0"/>
              </a:spcAft>
              <a:buClr>
                <a:schemeClr val="lt1"/>
              </a:buClr>
              <a:buSzPts val="1400"/>
              <a:buNone/>
              <a:defRPr/>
            </a:lvl5pPr>
            <a:lvl6pPr lvl="5" algn="ctr">
              <a:spcBef>
                <a:spcPts val="0"/>
              </a:spcBef>
              <a:spcAft>
                <a:spcPts val="0"/>
              </a:spcAft>
              <a:buClr>
                <a:schemeClr val="lt1"/>
              </a:buClr>
              <a:buSzPts val="1400"/>
              <a:buNone/>
              <a:defRPr/>
            </a:lvl6pPr>
            <a:lvl7pPr lvl="6" algn="ctr">
              <a:spcBef>
                <a:spcPts val="0"/>
              </a:spcBef>
              <a:spcAft>
                <a:spcPts val="0"/>
              </a:spcAft>
              <a:buClr>
                <a:schemeClr val="lt1"/>
              </a:buClr>
              <a:buSzPts val="1400"/>
              <a:buNone/>
              <a:defRPr/>
            </a:lvl7pPr>
            <a:lvl8pPr lvl="7" algn="ctr">
              <a:spcBef>
                <a:spcPts val="0"/>
              </a:spcBef>
              <a:spcAft>
                <a:spcPts val="0"/>
              </a:spcAft>
              <a:buClr>
                <a:schemeClr val="lt1"/>
              </a:buClr>
              <a:buSzPts val="1400"/>
              <a:buNone/>
              <a:defRPr/>
            </a:lvl8pPr>
            <a:lvl9pPr lvl="8" algn="ctr">
              <a:spcBef>
                <a:spcPts val="0"/>
              </a:spcBef>
              <a:spcAft>
                <a:spcPts val="0"/>
              </a:spcAft>
              <a:buClr>
                <a:schemeClr val="lt1"/>
              </a:buClr>
              <a:buSzPts val="1400"/>
              <a:buNone/>
              <a:defRPr/>
            </a:lvl9pPr>
          </a:lstStyle>
          <a:p/>
        </p:txBody>
      </p:sp>
      <p:sp>
        <p:nvSpPr>
          <p:cNvPr id="241" name="Google Shape;241;p10"/>
          <p:cNvSpPr txBox="1"/>
          <p:nvPr>
            <p:ph idx="3" type="body"/>
          </p:nvPr>
        </p:nvSpPr>
        <p:spPr>
          <a:xfrm rot="131721">
            <a:off x="5123776" y="3854495"/>
            <a:ext cx="3281408" cy="616356"/>
          </a:xfrm>
          <a:prstGeom prst="rect">
            <a:avLst/>
          </a:prstGeom>
        </p:spPr>
        <p:txBody>
          <a:bodyPr anchorCtr="0" anchor="ctr" bIns="91425" lIns="91425" spcFirstLastPara="1" rIns="91425" wrap="square" tIns="91425">
            <a:spAutoFit/>
          </a:bodyPr>
          <a:lstStyle>
            <a:lvl1pPr indent="-304800" lvl="0" marL="457200" algn="ctr">
              <a:spcBef>
                <a:spcPts val="0"/>
              </a:spcBef>
              <a:spcAft>
                <a:spcPts val="0"/>
              </a:spcAft>
              <a:buSzPts val="1200"/>
              <a:buFont typeface="Manrope Medium"/>
              <a:buChar char="●"/>
              <a:defRPr>
                <a:latin typeface="Manrope Medium"/>
                <a:ea typeface="Manrope Medium"/>
                <a:cs typeface="Manrope Medium"/>
                <a:sym typeface="Manrope Medium"/>
              </a:defRPr>
            </a:lvl1pPr>
            <a:lvl2pPr indent="-304800" lvl="1" marL="914400" algn="ctr">
              <a:spcBef>
                <a:spcPts val="800"/>
              </a:spcBef>
              <a:spcAft>
                <a:spcPts val="0"/>
              </a:spcAft>
              <a:buSzPts val="1200"/>
              <a:buFont typeface="Manrope Medium"/>
              <a:buChar char="○"/>
              <a:defRPr>
                <a:latin typeface="Manrope Medium"/>
                <a:ea typeface="Manrope Medium"/>
                <a:cs typeface="Manrope Medium"/>
                <a:sym typeface="Manrope Medium"/>
              </a:defRPr>
            </a:lvl2pPr>
            <a:lvl3pPr indent="-304800" lvl="2" marL="1371600" algn="ctr">
              <a:spcBef>
                <a:spcPts val="800"/>
              </a:spcBef>
              <a:spcAft>
                <a:spcPts val="0"/>
              </a:spcAft>
              <a:buSzPts val="1200"/>
              <a:buFont typeface="Manrope Medium"/>
              <a:buChar char="■"/>
              <a:defRPr>
                <a:latin typeface="Manrope Medium"/>
                <a:ea typeface="Manrope Medium"/>
                <a:cs typeface="Manrope Medium"/>
                <a:sym typeface="Manrope Medium"/>
              </a:defRPr>
            </a:lvl3pPr>
            <a:lvl4pPr indent="-304800" lvl="3" marL="1828800" algn="ctr">
              <a:spcBef>
                <a:spcPts val="800"/>
              </a:spcBef>
              <a:spcAft>
                <a:spcPts val="0"/>
              </a:spcAft>
              <a:buSzPts val="1200"/>
              <a:buFont typeface="Manrope Medium"/>
              <a:buChar char="●"/>
              <a:defRPr>
                <a:latin typeface="Manrope Medium"/>
                <a:ea typeface="Manrope Medium"/>
                <a:cs typeface="Manrope Medium"/>
                <a:sym typeface="Manrope Medium"/>
              </a:defRPr>
            </a:lvl4pPr>
            <a:lvl5pPr indent="-304800" lvl="4" marL="2286000" algn="ctr">
              <a:spcBef>
                <a:spcPts val="800"/>
              </a:spcBef>
              <a:spcAft>
                <a:spcPts val="0"/>
              </a:spcAft>
              <a:buSzPts val="1200"/>
              <a:buFont typeface="Manrope Medium"/>
              <a:buChar char="○"/>
              <a:defRPr>
                <a:latin typeface="Manrope Medium"/>
                <a:ea typeface="Manrope Medium"/>
                <a:cs typeface="Manrope Medium"/>
                <a:sym typeface="Manrope Medium"/>
              </a:defRPr>
            </a:lvl5pPr>
            <a:lvl6pPr indent="-304800" lvl="5" marL="2743200" algn="ctr">
              <a:spcBef>
                <a:spcPts val="800"/>
              </a:spcBef>
              <a:spcAft>
                <a:spcPts val="0"/>
              </a:spcAft>
              <a:buSzPts val="1200"/>
              <a:buFont typeface="Manrope Medium"/>
              <a:buChar char="■"/>
              <a:defRPr>
                <a:latin typeface="Manrope Medium"/>
                <a:ea typeface="Manrope Medium"/>
                <a:cs typeface="Manrope Medium"/>
                <a:sym typeface="Manrope Medium"/>
              </a:defRPr>
            </a:lvl6pPr>
            <a:lvl7pPr indent="-304800" lvl="6" marL="3200400" algn="ctr">
              <a:spcBef>
                <a:spcPts val="800"/>
              </a:spcBef>
              <a:spcAft>
                <a:spcPts val="0"/>
              </a:spcAft>
              <a:buSzPts val="1200"/>
              <a:buFont typeface="Manrope Medium"/>
              <a:buChar char="●"/>
              <a:defRPr>
                <a:latin typeface="Manrope Medium"/>
                <a:ea typeface="Manrope Medium"/>
                <a:cs typeface="Manrope Medium"/>
                <a:sym typeface="Manrope Medium"/>
              </a:defRPr>
            </a:lvl7pPr>
            <a:lvl8pPr indent="-304800" lvl="7" marL="3657600" algn="ctr">
              <a:spcBef>
                <a:spcPts val="800"/>
              </a:spcBef>
              <a:spcAft>
                <a:spcPts val="0"/>
              </a:spcAft>
              <a:buSzPts val="1200"/>
              <a:buFont typeface="Manrope Medium"/>
              <a:buChar char="○"/>
              <a:defRPr>
                <a:latin typeface="Manrope Medium"/>
                <a:ea typeface="Manrope Medium"/>
                <a:cs typeface="Manrope Medium"/>
                <a:sym typeface="Manrope Medium"/>
              </a:defRPr>
            </a:lvl8pPr>
            <a:lvl9pPr indent="-304800" lvl="8" marL="4114800" algn="ctr">
              <a:spcBef>
                <a:spcPts val="800"/>
              </a:spcBef>
              <a:spcAft>
                <a:spcPts val="800"/>
              </a:spcAft>
              <a:buSzPts val="1200"/>
              <a:buFont typeface="Manrope Medium"/>
              <a:buChar char="■"/>
              <a:defRPr>
                <a:latin typeface="Manrope Medium"/>
                <a:ea typeface="Manrope Medium"/>
                <a:cs typeface="Manrope Medium"/>
                <a:sym typeface="Manrope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lnSpc>
                <a:spcPct val="115000"/>
              </a:lnSpc>
              <a:spcBef>
                <a:spcPts val="80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lnSpc>
                <a:spcPct val="115000"/>
              </a:lnSpc>
              <a:spcBef>
                <a:spcPts val="800"/>
              </a:spcBef>
              <a:spcAft>
                <a:spcPts val="80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7" name="Google Shape;7;p1"/>
          <p:cNvSpPr txBox="1"/>
          <p:nvPr>
            <p:ph type="title"/>
          </p:nvPr>
        </p:nvSpPr>
        <p:spPr>
          <a:xfrm>
            <a:off x="228600" y="369300"/>
            <a:ext cx="6480300" cy="587700"/>
          </a:xfrm>
          <a:prstGeom prst="rect">
            <a:avLst/>
          </a:prstGeom>
          <a:noFill/>
          <a:ln>
            <a:noFill/>
          </a:ln>
        </p:spPr>
        <p:txBody>
          <a:bodyPr anchorCtr="0" anchor="t" bIns="91425" lIns="91425" spcFirstLastPara="1" rIns="91425" wrap="square" tIns="91425">
            <a:spAutoFit/>
          </a:bodyPr>
          <a:lstStyle>
            <a:lvl1pPr lvl="0">
              <a:lnSpc>
                <a:spcPct val="90000"/>
              </a:lnSpc>
              <a:spcBef>
                <a:spcPts val="0"/>
              </a:spcBef>
              <a:spcAft>
                <a:spcPts val="0"/>
              </a:spcAft>
              <a:buClr>
                <a:schemeClr val="lt1"/>
              </a:buClr>
              <a:buSzPts val="3000"/>
              <a:buFont typeface="Arial"/>
              <a:buNone/>
              <a:defRPr b="1" sz="3000">
                <a:solidFill>
                  <a:schemeClr val="lt1"/>
                </a:solidFill>
                <a:latin typeface="Anton"/>
                <a:ea typeface="Anton"/>
                <a:cs typeface="Anton"/>
                <a:sym typeface="Anton"/>
              </a:defRPr>
            </a:lvl1pPr>
            <a:lvl2pPr lvl="1">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2pPr>
            <a:lvl3pPr lvl="2">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3pPr>
            <a:lvl4pPr lvl="3">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4pPr>
            <a:lvl5pPr lvl="4">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5pPr>
            <a:lvl6pPr lvl="5">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6pPr>
            <a:lvl7pPr lvl="6">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7pPr>
            <a:lvl8pPr lvl="7">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8pPr>
            <a:lvl9pPr lvl="8">
              <a:lnSpc>
                <a:spcPct val="115000"/>
              </a:lnSpc>
              <a:spcBef>
                <a:spcPts val="0"/>
              </a:spcBef>
              <a:spcAft>
                <a:spcPts val="0"/>
              </a:spcAft>
              <a:buClr>
                <a:schemeClr val="lt1"/>
              </a:buClr>
              <a:buSzPts val="3000"/>
              <a:buFont typeface="Arial"/>
              <a:buNone/>
              <a:defRPr sz="3000">
                <a:solidFill>
                  <a:schemeClr val="lt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22.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31.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5.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5.jp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5.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5.png"/><Relationship Id="rId5" Type="http://schemas.openxmlformats.org/officeDocument/2006/relationships/image" Target="../media/image35.png"/><Relationship Id="rId6" Type="http://schemas.openxmlformats.org/officeDocument/2006/relationships/image" Target="../media/image53.png"/><Relationship Id="rId7"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37.png"/><Relationship Id="rId5" Type="http://schemas.openxmlformats.org/officeDocument/2006/relationships/image" Target="../media/image47.png"/><Relationship Id="rId6"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39.png"/><Relationship Id="rId5" Type="http://schemas.openxmlformats.org/officeDocument/2006/relationships/image" Target="../media/image51.png"/><Relationship Id="rId6" Type="http://schemas.openxmlformats.org/officeDocument/2006/relationships/image" Target="../media/image41.png"/><Relationship Id="rId7" Type="http://schemas.openxmlformats.org/officeDocument/2006/relationships/image" Target="../media/image52.png"/><Relationship Id="rId8"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21.jpg"/><Relationship Id="rId5"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45"/>
          <p:cNvSpPr txBox="1"/>
          <p:nvPr>
            <p:ph type="title"/>
          </p:nvPr>
        </p:nvSpPr>
        <p:spPr>
          <a:xfrm>
            <a:off x="1081850" y="1338900"/>
            <a:ext cx="6984900" cy="16941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Clr>
                <a:srgbClr val="000000"/>
              </a:buClr>
              <a:buSzPts val="6400"/>
              <a:buFont typeface="Arial"/>
              <a:buNone/>
            </a:pPr>
            <a:r>
              <a:rPr lang="en"/>
              <a:t>Parenting</a:t>
            </a:r>
            <a:endParaRPr/>
          </a:p>
          <a:p>
            <a:pPr indent="0" lvl="0" marL="0" rtl="0" algn="ctr">
              <a:lnSpc>
                <a:spcPct val="80000"/>
              </a:lnSpc>
              <a:spcBef>
                <a:spcPts val="0"/>
              </a:spcBef>
              <a:spcAft>
                <a:spcPts val="0"/>
              </a:spcAft>
              <a:buSzPts val="6000"/>
              <a:buNone/>
            </a:pPr>
            <a:r>
              <a:rPr lang="en"/>
              <a:t>Little Humans </a:t>
            </a:r>
            <a:endParaRPr/>
          </a:p>
        </p:txBody>
      </p:sp>
      <p:sp>
        <p:nvSpPr>
          <p:cNvPr id="1021" name="Google Shape;1021;p45"/>
          <p:cNvSpPr txBox="1"/>
          <p:nvPr>
            <p:ph idx="2" type="title"/>
          </p:nvPr>
        </p:nvSpPr>
        <p:spPr>
          <a:xfrm rot="-53625">
            <a:off x="5161044" y="2850575"/>
            <a:ext cx="1327061" cy="384652"/>
          </a:xfrm>
          <a:prstGeom prst="rect">
            <a:avLst/>
          </a:prstGeom>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1000"/>
              <a:buNone/>
            </a:pPr>
            <a:r>
              <a:rPr lang="en" sz="1300"/>
              <a:t>  Nathan </a:t>
            </a:r>
            <a:endParaRPr sz="1300"/>
          </a:p>
        </p:txBody>
      </p:sp>
      <p:sp>
        <p:nvSpPr>
          <p:cNvPr id="1022" name="Google Shape;1022;p45"/>
          <p:cNvSpPr txBox="1"/>
          <p:nvPr>
            <p:ph idx="1" type="body"/>
          </p:nvPr>
        </p:nvSpPr>
        <p:spPr>
          <a:xfrm>
            <a:off x="2534625" y="4217225"/>
            <a:ext cx="3615000" cy="465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000"/>
              <a:buNone/>
            </a:pPr>
            <a:r>
              <a:rPr lang="en">
                <a:latin typeface="Manrope Medium"/>
                <a:ea typeface="Manrope Medium"/>
                <a:cs typeface="Manrope Medium"/>
                <a:sym typeface="Manrope Medium"/>
              </a:rPr>
              <a:t>If you want to have a copy of our slides and links </a:t>
            </a:r>
            <a:endParaRPr>
              <a:latin typeface="Manrope Medium"/>
              <a:ea typeface="Manrope Medium"/>
              <a:cs typeface="Manrope Medium"/>
              <a:sym typeface="Manrope Medium"/>
            </a:endParaRPr>
          </a:p>
          <a:p>
            <a:pPr indent="0" lvl="0" marL="0" rtl="0" algn="l">
              <a:lnSpc>
                <a:spcPct val="115000"/>
              </a:lnSpc>
              <a:spcBef>
                <a:spcPts val="0"/>
              </a:spcBef>
              <a:spcAft>
                <a:spcPts val="0"/>
              </a:spcAft>
              <a:buSzPts val="1000"/>
              <a:buNone/>
            </a:pPr>
            <a:r>
              <a:rPr lang="en">
                <a:latin typeface="Manrope Medium"/>
                <a:ea typeface="Manrope Medium"/>
                <a:cs typeface="Manrope Medium"/>
                <a:sym typeface="Manrope Medium"/>
              </a:rPr>
              <a:t>to resources we will be discussing,</a:t>
            </a:r>
            <a:endParaRPr>
              <a:latin typeface="Manrope Medium"/>
              <a:ea typeface="Manrope Medium"/>
              <a:cs typeface="Manrope Medium"/>
              <a:sym typeface="Manrope Medium"/>
            </a:endParaRPr>
          </a:p>
          <a:p>
            <a:pPr indent="0" lvl="0" marL="0" rtl="0" algn="l">
              <a:lnSpc>
                <a:spcPct val="115000"/>
              </a:lnSpc>
              <a:spcBef>
                <a:spcPts val="0"/>
              </a:spcBef>
              <a:spcAft>
                <a:spcPts val="0"/>
              </a:spcAft>
              <a:buSzPts val="1000"/>
              <a:buNone/>
            </a:pPr>
            <a:r>
              <a:rPr lang="en">
                <a:latin typeface="Manrope Medium"/>
                <a:ea typeface="Manrope Medium"/>
                <a:cs typeface="Manrope Medium"/>
                <a:sym typeface="Manrope Medium"/>
              </a:rPr>
              <a:t>please scan the QR code</a:t>
            </a:r>
            <a:endParaRPr>
              <a:latin typeface="Manrope Medium"/>
              <a:ea typeface="Manrope Medium"/>
              <a:cs typeface="Manrope Medium"/>
              <a:sym typeface="Manrope Medium"/>
            </a:endParaRPr>
          </a:p>
        </p:txBody>
      </p:sp>
      <p:sp>
        <p:nvSpPr>
          <p:cNvPr id="1023" name="Google Shape;1023;p45"/>
          <p:cNvSpPr txBox="1"/>
          <p:nvPr>
            <p:ph idx="3" type="title"/>
          </p:nvPr>
        </p:nvSpPr>
        <p:spPr>
          <a:xfrm rot="-556038">
            <a:off x="6602734" y="2717189"/>
            <a:ext cx="1434422" cy="432881"/>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900"/>
              <a:buFont typeface="Arial"/>
              <a:buNone/>
            </a:pPr>
            <a:r>
              <a:rPr lang="en" sz="1300"/>
              <a:t>Tiffany</a:t>
            </a:r>
            <a:endParaRPr sz="1300"/>
          </a:p>
        </p:txBody>
      </p:sp>
      <p:sp>
        <p:nvSpPr>
          <p:cNvPr id="1024" name="Google Shape;1024;p45"/>
          <p:cNvSpPr txBox="1"/>
          <p:nvPr>
            <p:ph idx="4" type="subTitle"/>
          </p:nvPr>
        </p:nvSpPr>
        <p:spPr>
          <a:xfrm rot="-503039">
            <a:off x="2206578" y="823399"/>
            <a:ext cx="2211838" cy="438184"/>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300"/>
              <a:buNone/>
            </a:pPr>
            <a:r>
              <a:rPr lang="en"/>
              <a:t>For River of Life Church</a:t>
            </a:r>
            <a:endParaRPr/>
          </a:p>
        </p:txBody>
      </p:sp>
      <p:sp>
        <p:nvSpPr>
          <p:cNvPr id="1025" name="Google Shape;1025;p45"/>
          <p:cNvSpPr/>
          <p:nvPr/>
        </p:nvSpPr>
        <p:spPr>
          <a:xfrm>
            <a:off x="737850" y="3273375"/>
            <a:ext cx="1694100" cy="16941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pic>
        <p:nvPicPr>
          <p:cNvPr id="1026" name="Google Shape;1026;p45" title="parenting-2-qr.png"/>
          <p:cNvPicPr preferRelativeResize="0"/>
          <p:nvPr/>
        </p:nvPicPr>
        <p:blipFill rotWithShape="1">
          <a:blip r:embed="rId3">
            <a:alphaModFix/>
          </a:blip>
          <a:srcRect b="0" l="0" r="0" t="0"/>
          <a:stretch/>
        </p:blipFill>
        <p:spPr>
          <a:xfrm>
            <a:off x="982536" y="3518051"/>
            <a:ext cx="1204725" cy="12047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56" name="Shape 1156"/>
        <p:cNvGrpSpPr/>
        <p:nvPr/>
      </p:nvGrpSpPr>
      <p:grpSpPr>
        <a:xfrm>
          <a:off x="0" y="0"/>
          <a:ext cx="0" cy="0"/>
          <a:chOff x="0" y="0"/>
          <a:chExt cx="0" cy="0"/>
        </a:xfrm>
      </p:grpSpPr>
      <p:sp>
        <p:nvSpPr>
          <p:cNvPr id="1157" name="Google Shape;1157;p54"/>
          <p:cNvSpPr txBox="1"/>
          <p:nvPr/>
        </p:nvSpPr>
        <p:spPr>
          <a:xfrm>
            <a:off x="487375" y="337625"/>
            <a:ext cx="74316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
                <a:solidFill>
                  <a:schemeClr val="dk1"/>
                </a:solidFill>
                <a:latin typeface="Anton"/>
                <a:ea typeface="Anton"/>
                <a:cs typeface="Anton"/>
                <a:sym typeface="Anton"/>
              </a:rPr>
              <a:t>Practical ideas for spring-boarding</a:t>
            </a:r>
            <a:endParaRPr sz="3000">
              <a:solidFill>
                <a:schemeClr val="dk1"/>
              </a:solidFill>
              <a:latin typeface="Anton"/>
              <a:ea typeface="Anton"/>
              <a:cs typeface="Anton"/>
              <a:sym typeface="Anton"/>
            </a:endParaRPr>
          </a:p>
        </p:txBody>
      </p:sp>
      <p:pic>
        <p:nvPicPr>
          <p:cNvPr id="1158" name="Google Shape;1158;p54" title="unnamed.jpg"/>
          <p:cNvPicPr preferRelativeResize="0"/>
          <p:nvPr/>
        </p:nvPicPr>
        <p:blipFill>
          <a:blip r:embed="rId3">
            <a:alphaModFix/>
          </a:blip>
          <a:stretch>
            <a:fillRect/>
          </a:stretch>
        </p:blipFill>
        <p:spPr>
          <a:xfrm rot="10800000">
            <a:off x="912025" y="1319600"/>
            <a:ext cx="4484700" cy="3363525"/>
          </a:xfrm>
          <a:prstGeom prst="rect">
            <a:avLst/>
          </a:prstGeom>
          <a:noFill/>
          <a:ln cap="flat" cmpd="sng" w="28575">
            <a:solidFill>
              <a:srgbClr val="E9E4DB"/>
            </a:solidFill>
            <a:prstDash val="solid"/>
            <a:round/>
            <a:headEnd len="sm" w="sm" type="none"/>
            <a:tailEnd len="sm" w="sm" type="none"/>
          </a:ln>
        </p:spPr>
      </p:pic>
      <p:sp>
        <p:nvSpPr>
          <p:cNvPr id="1159" name="Google Shape;1159;p54"/>
          <p:cNvSpPr txBox="1"/>
          <p:nvPr/>
        </p:nvSpPr>
        <p:spPr>
          <a:xfrm>
            <a:off x="6802450" y="1835943"/>
            <a:ext cx="2331900" cy="31098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1900">
                <a:solidFill>
                  <a:schemeClr val="dk1"/>
                </a:solidFill>
                <a:latin typeface="Manrope"/>
                <a:ea typeface="Manrope"/>
                <a:cs typeface="Manrope"/>
                <a:sym typeface="Manrope"/>
              </a:rPr>
              <a:t>Jesse Tree Pictures</a:t>
            </a:r>
            <a:endParaRPr b="1" sz="1900">
              <a:solidFill>
                <a:schemeClr val="dk1"/>
              </a:solidFill>
              <a:latin typeface="Manrope"/>
              <a:ea typeface="Manrope"/>
              <a:cs typeface="Manrope"/>
              <a:sym typeface="Manrope"/>
            </a:endParaRPr>
          </a:p>
          <a:p>
            <a:pPr indent="0" lvl="0" marL="0" rtl="0" algn="l">
              <a:spcBef>
                <a:spcPts val="1000"/>
              </a:spcBef>
              <a:spcAft>
                <a:spcPts val="0"/>
              </a:spcAft>
              <a:buNone/>
            </a:pPr>
            <a:r>
              <a:t/>
            </a:r>
            <a:endParaRPr b="1" sz="1900">
              <a:solidFill>
                <a:schemeClr val="dk1"/>
              </a:solidFill>
              <a:latin typeface="Manrope"/>
              <a:ea typeface="Manrope"/>
              <a:cs typeface="Manrope"/>
              <a:sym typeface="Manrope"/>
            </a:endParaRPr>
          </a:p>
          <a:p>
            <a:pPr indent="0" lvl="0" marL="0" rtl="0" algn="l">
              <a:spcBef>
                <a:spcPts val="1000"/>
              </a:spcBef>
              <a:spcAft>
                <a:spcPts val="0"/>
              </a:spcAft>
              <a:buNone/>
            </a:pPr>
            <a:r>
              <a:rPr b="1" lang="en" sz="1900">
                <a:solidFill>
                  <a:schemeClr val="dk1"/>
                </a:solidFill>
                <a:latin typeface="Manrope"/>
                <a:ea typeface="Manrope"/>
                <a:cs typeface="Manrope"/>
                <a:sym typeface="Manrope"/>
              </a:rPr>
              <a:t>Jesus Storybook Bible</a:t>
            </a:r>
            <a:endParaRPr b="1" sz="1900">
              <a:solidFill>
                <a:schemeClr val="dk1"/>
              </a:solidFill>
              <a:latin typeface="Manrope"/>
              <a:ea typeface="Manrope"/>
              <a:cs typeface="Manrope"/>
              <a:sym typeface="Manrope"/>
            </a:endParaRPr>
          </a:p>
          <a:p>
            <a:pPr indent="0" lvl="0" marL="0" rtl="0" algn="l">
              <a:spcBef>
                <a:spcPts val="1000"/>
              </a:spcBef>
              <a:spcAft>
                <a:spcPts val="0"/>
              </a:spcAft>
              <a:buNone/>
            </a:pPr>
            <a:r>
              <a:t/>
            </a:r>
            <a:endParaRPr b="1" sz="1900">
              <a:solidFill>
                <a:schemeClr val="dk1"/>
              </a:solidFill>
              <a:latin typeface="Manrope"/>
              <a:ea typeface="Manrope"/>
              <a:cs typeface="Manrope"/>
              <a:sym typeface="Manrope"/>
            </a:endParaRPr>
          </a:p>
          <a:p>
            <a:pPr indent="0" lvl="0" marL="0" rtl="0" algn="l">
              <a:spcBef>
                <a:spcPts val="1000"/>
              </a:spcBef>
              <a:spcAft>
                <a:spcPts val="1000"/>
              </a:spcAft>
              <a:buNone/>
            </a:pPr>
            <a:r>
              <a:rPr b="1" lang="en" sz="1900">
                <a:solidFill>
                  <a:schemeClr val="dk1"/>
                </a:solidFill>
                <a:latin typeface="Manrope"/>
                <a:ea typeface="Manrope"/>
                <a:cs typeface="Manrope"/>
                <a:sym typeface="Manrope"/>
              </a:rPr>
              <a:t>Wood Discs</a:t>
            </a:r>
            <a:endParaRPr b="1" sz="1900">
              <a:solidFill>
                <a:schemeClr val="dk1"/>
              </a:solidFill>
              <a:latin typeface="Manrope"/>
              <a:ea typeface="Manrope"/>
              <a:cs typeface="Manrope"/>
              <a:sym typeface="Manrope"/>
            </a:endParaRPr>
          </a:p>
        </p:txBody>
      </p:sp>
      <p:pic>
        <p:nvPicPr>
          <p:cNvPr id="1160" name="Google Shape;1160;p54" title="Jesse tree .png"/>
          <p:cNvPicPr preferRelativeResize="0"/>
          <p:nvPr/>
        </p:nvPicPr>
        <p:blipFill>
          <a:blip r:embed="rId4">
            <a:alphaModFix/>
          </a:blip>
          <a:stretch>
            <a:fillRect/>
          </a:stretch>
        </p:blipFill>
        <p:spPr>
          <a:xfrm>
            <a:off x="5797887" y="1801824"/>
            <a:ext cx="910890" cy="916247"/>
          </a:xfrm>
          <a:prstGeom prst="rect">
            <a:avLst/>
          </a:prstGeom>
          <a:noFill/>
          <a:ln cap="flat" cmpd="sng" w="7850">
            <a:solidFill>
              <a:srgbClr val="FFFFFF"/>
            </a:solidFill>
            <a:prstDash val="solid"/>
            <a:round/>
            <a:headEnd len="sm" w="sm" type="none"/>
            <a:tailEnd len="sm" w="sm" type="none"/>
          </a:ln>
        </p:spPr>
      </p:pic>
      <p:pic>
        <p:nvPicPr>
          <p:cNvPr id="1161" name="Google Shape;1161;p54" title="Story book Bible.png"/>
          <p:cNvPicPr preferRelativeResize="0"/>
          <p:nvPr/>
        </p:nvPicPr>
        <p:blipFill rotWithShape="1">
          <a:blip r:embed="rId5">
            <a:alphaModFix/>
          </a:blip>
          <a:srcRect b="0" l="0" r="0" t="0"/>
          <a:stretch/>
        </p:blipFill>
        <p:spPr>
          <a:xfrm>
            <a:off x="5797877" y="2816271"/>
            <a:ext cx="910890" cy="916247"/>
          </a:xfrm>
          <a:prstGeom prst="rect">
            <a:avLst/>
          </a:prstGeom>
          <a:noFill/>
          <a:ln cap="flat" cmpd="sng" w="7850">
            <a:solidFill>
              <a:srgbClr val="FFFFFF"/>
            </a:solidFill>
            <a:prstDash val="solid"/>
            <a:round/>
            <a:headEnd len="sm" w="sm" type="none"/>
            <a:tailEnd len="sm" w="sm" type="none"/>
          </a:ln>
        </p:spPr>
      </p:pic>
      <p:pic>
        <p:nvPicPr>
          <p:cNvPr id="1162" name="Google Shape;1162;p54" title="Wood Ornaments.png"/>
          <p:cNvPicPr preferRelativeResize="0"/>
          <p:nvPr/>
        </p:nvPicPr>
        <p:blipFill rotWithShape="1">
          <a:blip r:embed="rId6">
            <a:alphaModFix/>
          </a:blip>
          <a:srcRect b="0" l="0" r="0" t="0"/>
          <a:stretch/>
        </p:blipFill>
        <p:spPr>
          <a:xfrm>
            <a:off x="5797877" y="3906725"/>
            <a:ext cx="910890" cy="916247"/>
          </a:xfrm>
          <a:prstGeom prst="rect">
            <a:avLst/>
          </a:prstGeom>
          <a:noFill/>
          <a:ln cap="flat" cmpd="sng" w="7850">
            <a:solidFill>
              <a:srgbClr val="FFFFFF"/>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66" name="Shape 1166"/>
        <p:cNvGrpSpPr/>
        <p:nvPr/>
      </p:nvGrpSpPr>
      <p:grpSpPr>
        <a:xfrm>
          <a:off x="0" y="0"/>
          <a:ext cx="0" cy="0"/>
          <a:chOff x="0" y="0"/>
          <a:chExt cx="0" cy="0"/>
        </a:xfrm>
      </p:grpSpPr>
      <p:sp>
        <p:nvSpPr>
          <p:cNvPr id="1167" name="Google Shape;1167;p55"/>
          <p:cNvSpPr txBox="1"/>
          <p:nvPr/>
        </p:nvSpPr>
        <p:spPr>
          <a:xfrm>
            <a:off x="487375" y="337625"/>
            <a:ext cx="74316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
                <a:solidFill>
                  <a:schemeClr val="dk1"/>
                </a:solidFill>
                <a:latin typeface="Anton"/>
                <a:ea typeface="Anton"/>
                <a:cs typeface="Anton"/>
                <a:sym typeface="Anton"/>
              </a:rPr>
              <a:t>Practical ideas for spring-boarding</a:t>
            </a:r>
            <a:endParaRPr sz="3000">
              <a:solidFill>
                <a:schemeClr val="dk1"/>
              </a:solidFill>
              <a:latin typeface="Anton"/>
              <a:ea typeface="Anton"/>
              <a:cs typeface="Anton"/>
              <a:sym typeface="Anton"/>
            </a:endParaRPr>
          </a:p>
        </p:txBody>
      </p:sp>
      <p:pic>
        <p:nvPicPr>
          <p:cNvPr id="1168" name="Google Shape;1168;p55" title="Screenshot 2026-06-02 at 14.37.59.png"/>
          <p:cNvPicPr preferRelativeResize="0"/>
          <p:nvPr/>
        </p:nvPicPr>
        <p:blipFill>
          <a:blip r:embed="rId3">
            <a:alphaModFix/>
          </a:blip>
          <a:stretch>
            <a:fillRect/>
          </a:stretch>
        </p:blipFill>
        <p:spPr>
          <a:xfrm rot="729488">
            <a:off x="939925" y="1374650"/>
            <a:ext cx="2781047" cy="3189275"/>
          </a:xfrm>
          <a:prstGeom prst="rect">
            <a:avLst/>
          </a:prstGeom>
          <a:noFill/>
          <a:ln cap="flat" cmpd="sng" w="38100">
            <a:solidFill>
              <a:srgbClr val="FFFFFF"/>
            </a:solidFill>
            <a:prstDash val="solid"/>
            <a:round/>
            <a:headEnd len="sm" w="sm" type="none"/>
            <a:tailEnd len="sm" w="sm" type="none"/>
          </a:ln>
        </p:spPr>
      </p:pic>
      <p:pic>
        <p:nvPicPr>
          <p:cNvPr id="1169" name="Google Shape;1169;p55" title="Kids Hymnal.png"/>
          <p:cNvPicPr preferRelativeResize="0"/>
          <p:nvPr/>
        </p:nvPicPr>
        <p:blipFill rotWithShape="1">
          <a:blip r:embed="rId4">
            <a:alphaModFix/>
          </a:blip>
          <a:srcRect b="0" l="150" r="150" t="0"/>
          <a:stretch/>
        </p:blipFill>
        <p:spPr>
          <a:xfrm>
            <a:off x="3460976" y="3338523"/>
            <a:ext cx="975201" cy="983877"/>
          </a:xfrm>
          <a:prstGeom prst="rect">
            <a:avLst/>
          </a:prstGeom>
          <a:noFill/>
          <a:ln cap="flat" cmpd="sng" w="38100">
            <a:solidFill>
              <a:srgbClr val="FFFFFF"/>
            </a:solidFill>
            <a:prstDash val="solid"/>
            <a:round/>
            <a:headEnd len="sm" w="sm" type="none"/>
            <a:tailEnd len="sm" w="sm" type="none"/>
          </a:ln>
        </p:spPr>
      </p:pic>
      <p:pic>
        <p:nvPicPr>
          <p:cNvPr id="1170" name="Google Shape;1170;p55" title="Screenshot 2026-06-02 at 14.36.10.png"/>
          <p:cNvPicPr preferRelativeResize="0"/>
          <p:nvPr/>
        </p:nvPicPr>
        <p:blipFill>
          <a:blip r:embed="rId5">
            <a:alphaModFix/>
          </a:blip>
          <a:stretch>
            <a:fillRect/>
          </a:stretch>
        </p:blipFill>
        <p:spPr>
          <a:xfrm rot="267766">
            <a:off x="5989652" y="937925"/>
            <a:ext cx="2608493" cy="3900774"/>
          </a:xfrm>
          <a:prstGeom prst="rect">
            <a:avLst/>
          </a:prstGeom>
          <a:noFill/>
          <a:ln cap="flat" cmpd="sng" w="38100">
            <a:solidFill>
              <a:srgbClr val="FFFFFF"/>
            </a:solidFill>
            <a:prstDash val="solid"/>
            <a:round/>
            <a:headEnd len="sm" w="sm" type="none"/>
            <a:tailEnd len="sm" w="sm" type="none"/>
          </a:ln>
        </p:spPr>
      </p:pic>
      <p:pic>
        <p:nvPicPr>
          <p:cNvPr id="1171" name="Google Shape;1171;p55" title="Action Bible.png"/>
          <p:cNvPicPr preferRelativeResize="0"/>
          <p:nvPr/>
        </p:nvPicPr>
        <p:blipFill rotWithShape="1">
          <a:blip r:embed="rId6">
            <a:alphaModFix/>
          </a:blip>
          <a:srcRect b="0" l="150" r="150" t="0"/>
          <a:stretch/>
        </p:blipFill>
        <p:spPr>
          <a:xfrm>
            <a:off x="5104926" y="1678598"/>
            <a:ext cx="975201" cy="983877"/>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75" name="Shape 1175"/>
        <p:cNvGrpSpPr/>
        <p:nvPr/>
      </p:nvGrpSpPr>
      <p:grpSpPr>
        <a:xfrm>
          <a:off x="0" y="0"/>
          <a:ext cx="0" cy="0"/>
          <a:chOff x="0" y="0"/>
          <a:chExt cx="0" cy="0"/>
        </a:xfrm>
      </p:grpSpPr>
      <p:sp>
        <p:nvSpPr>
          <p:cNvPr id="1176" name="Google Shape;1176;p56"/>
          <p:cNvSpPr txBox="1"/>
          <p:nvPr/>
        </p:nvSpPr>
        <p:spPr>
          <a:xfrm>
            <a:off x="487375" y="337625"/>
            <a:ext cx="74316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
                <a:solidFill>
                  <a:schemeClr val="dk1"/>
                </a:solidFill>
                <a:latin typeface="Anton"/>
                <a:ea typeface="Anton"/>
                <a:cs typeface="Anton"/>
                <a:sym typeface="Anton"/>
              </a:rPr>
              <a:t>Practical ideas for spring-boarding</a:t>
            </a:r>
            <a:endParaRPr sz="3000">
              <a:solidFill>
                <a:schemeClr val="dk1"/>
              </a:solidFill>
              <a:latin typeface="Anton"/>
              <a:ea typeface="Anton"/>
              <a:cs typeface="Anton"/>
              <a:sym typeface="Anton"/>
            </a:endParaRPr>
          </a:p>
        </p:txBody>
      </p:sp>
      <p:pic>
        <p:nvPicPr>
          <p:cNvPr id="1177" name="Google Shape;1177;p56" title="unnamed-1.jpg"/>
          <p:cNvPicPr preferRelativeResize="0"/>
          <p:nvPr/>
        </p:nvPicPr>
        <p:blipFill rotWithShape="1">
          <a:blip r:embed="rId3">
            <a:alphaModFix/>
          </a:blip>
          <a:srcRect b="14712" l="0" r="0" t="0"/>
          <a:stretch/>
        </p:blipFill>
        <p:spPr>
          <a:xfrm rot="-271967">
            <a:off x="996812" y="1240208"/>
            <a:ext cx="2854630" cy="3246290"/>
          </a:xfrm>
          <a:prstGeom prst="rect">
            <a:avLst/>
          </a:prstGeom>
          <a:noFill/>
          <a:ln cap="flat" cmpd="sng" w="38100">
            <a:solidFill>
              <a:schemeClr val="dk1"/>
            </a:solidFill>
            <a:prstDash val="solid"/>
            <a:round/>
            <a:headEnd len="sm" w="sm" type="none"/>
            <a:tailEnd len="sm" w="sm" type="none"/>
          </a:ln>
        </p:spPr>
      </p:pic>
      <p:pic>
        <p:nvPicPr>
          <p:cNvPr id="1178" name="Google Shape;1178;p56" title="Screenshot 2026-06-02 at 14.34.03.png"/>
          <p:cNvPicPr preferRelativeResize="0"/>
          <p:nvPr/>
        </p:nvPicPr>
        <p:blipFill>
          <a:blip r:embed="rId4">
            <a:alphaModFix/>
          </a:blip>
          <a:stretch>
            <a:fillRect/>
          </a:stretch>
        </p:blipFill>
        <p:spPr>
          <a:xfrm rot="862112">
            <a:off x="4819550" y="1501425"/>
            <a:ext cx="2736400" cy="2723851"/>
          </a:xfrm>
          <a:prstGeom prst="rect">
            <a:avLst/>
          </a:prstGeom>
          <a:noFill/>
          <a:ln cap="flat" cmpd="sng" w="38100">
            <a:solidFill>
              <a:schemeClr val="dk1"/>
            </a:solidFill>
            <a:prstDash val="solid"/>
            <a:round/>
            <a:headEnd len="sm" w="sm" type="none"/>
            <a:tailEnd len="sm" w="sm" type="none"/>
          </a:ln>
        </p:spPr>
      </p:pic>
      <p:pic>
        <p:nvPicPr>
          <p:cNvPr id="1179" name="Google Shape;1179;p56" title="Screenshot 2026-06-06 at 20.32.57.png"/>
          <p:cNvPicPr preferRelativeResize="0"/>
          <p:nvPr/>
        </p:nvPicPr>
        <p:blipFill rotWithShape="1">
          <a:blip r:embed="rId5">
            <a:alphaModFix/>
          </a:blip>
          <a:srcRect b="10" l="0" r="0" t="0"/>
          <a:stretch/>
        </p:blipFill>
        <p:spPr>
          <a:xfrm>
            <a:off x="7232877" y="2718650"/>
            <a:ext cx="1477246" cy="1485951"/>
          </a:xfrm>
          <a:prstGeom prst="rect">
            <a:avLst/>
          </a:prstGeom>
          <a:noFill/>
          <a:ln cap="flat" cmpd="sng" w="38100">
            <a:solidFill>
              <a:srgbClr val="FFFFFF"/>
            </a:solidFill>
            <a:prstDash val="solid"/>
            <a:round/>
            <a:headEnd len="sm" w="sm" type="none"/>
            <a:tailEnd len="sm" w="sm" type="none"/>
          </a:ln>
        </p:spPr>
      </p:pic>
      <p:sp>
        <p:nvSpPr>
          <p:cNvPr id="1180" name="Google Shape;1180;p56"/>
          <p:cNvSpPr/>
          <p:nvPr/>
        </p:nvSpPr>
        <p:spPr>
          <a:xfrm>
            <a:off x="1969250" y="2531475"/>
            <a:ext cx="361200" cy="437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84" name="Shape 1184"/>
        <p:cNvGrpSpPr/>
        <p:nvPr/>
      </p:nvGrpSpPr>
      <p:grpSpPr>
        <a:xfrm>
          <a:off x="0" y="0"/>
          <a:ext cx="0" cy="0"/>
          <a:chOff x="0" y="0"/>
          <a:chExt cx="0" cy="0"/>
        </a:xfrm>
      </p:grpSpPr>
      <p:sp>
        <p:nvSpPr>
          <p:cNvPr id="1185" name="Google Shape;1185;p57"/>
          <p:cNvSpPr txBox="1"/>
          <p:nvPr/>
        </p:nvSpPr>
        <p:spPr>
          <a:xfrm>
            <a:off x="963650" y="1558775"/>
            <a:ext cx="7431600" cy="2262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000">
                <a:solidFill>
                  <a:schemeClr val="accent5"/>
                </a:solidFill>
                <a:latin typeface="Anton"/>
                <a:ea typeface="Anton"/>
                <a:cs typeface="Anton"/>
                <a:sym typeface="Anton"/>
              </a:rPr>
              <a:t>-What </a:t>
            </a:r>
            <a:r>
              <a:rPr lang="en" sz="3000">
                <a:solidFill>
                  <a:srgbClr val="FFFFFF"/>
                </a:solidFill>
                <a:latin typeface="Anton"/>
                <a:ea typeface="Anton"/>
                <a:cs typeface="Anton"/>
                <a:sym typeface="Anton"/>
              </a:rPr>
              <a:t>has</a:t>
            </a:r>
            <a:r>
              <a:rPr lang="en" sz="3000">
                <a:solidFill>
                  <a:schemeClr val="accent5"/>
                </a:solidFill>
                <a:latin typeface="Anton"/>
                <a:ea typeface="Anton"/>
                <a:cs typeface="Anton"/>
                <a:sym typeface="Anton"/>
              </a:rPr>
              <a:t> worked well for your family?</a:t>
            </a:r>
            <a:endParaRPr sz="3000">
              <a:solidFill>
                <a:schemeClr val="accent5"/>
              </a:solidFill>
              <a:latin typeface="Anton"/>
              <a:ea typeface="Anton"/>
              <a:cs typeface="Anton"/>
              <a:sym typeface="Anton"/>
            </a:endParaRPr>
          </a:p>
          <a:p>
            <a:pPr indent="0" lvl="0" marL="0" rtl="0" algn="l">
              <a:lnSpc>
                <a:spcPct val="90000"/>
              </a:lnSpc>
              <a:spcBef>
                <a:spcPts val="0"/>
              </a:spcBef>
              <a:spcAft>
                <a:spcPts val="0"/>
              </a:spcAft>
              <a:buNone/>
            </a:pPr>
            <a:r>
              <a:t/>
            </a:r>
            <a:endParaRPr sz="3000">
              <a:solidFill>
                <a:schemeClr val="accent5"/>
              </a:solidFill>
              <a:latin typeface="Anton"/>
              <a:ea typeface="Anton"/>
              <a:cs typeface="Anton"/>
              <a:sym typeface="Anton"/>
            </a:endParaRPr>
          </a:p>
          <a:p>
            <a:pPr indent="0" lvl="0" marL="0" rtl="0" algn="r">
              <a:lnSpc>
                <a:spcPct val="90000"/>
              </a:lnSpc>
              <a:spcBef>
                <a:spcPts val="0"/>
              </a:spcBef>
              <a:spcAft>
                <a:spcPts val="0"/>
              </a:spcAft>
              <a:buNone/>
            </a:pPr>
            <a:r>
              <a:t/>
            </a:r>
            <a:endParaRPr sz="3000">
              <a:solidFill>
                <a:schemeClr val="accent5"/>
              </a:solidFill>
              <a:latin typeface="Anton"/>
              <a:ea typeface="Anton"/>
              <a:cs typeface="Anton"/>
              <a:sym typeface="Anton"/>
            </a:endParaRPr>
          </a:p>
          <a:p>
            <a:pPr indent="0" lvl="0" marL="0" rtl="0" algn="r">
              <a:lnSpc>
                <a:spcPct val="90000"/>
              </a:lnSpc>
              <a:spcBef>
                <a:spcPts val="0"/>
              </a:spcBef>
              <a:spcAft>
                <a:spcPts val="0"/>
              </a:spcAft>
              <a:buNone/>
            </a:pPr>
            <a:r>
              <a:rPr lang="en" sz="3000">
                <a:solidFill>
                  <a:schemeClr val="accent5"/>
                </a:solidFill>
                <a:latin typeface="Anton"/>
                <a:ea typeface="Anton"/>
                <a:cs typeface="Anton"/>
                <a:sym typeface="Anton"/>
              </a:rPr>
              <a:t>-What </a:t>
            </a:r>
            <a:r>
              <a:rPr lang="en" sz="3000">
                <a:solidFill>
                  <a:srgbClr val="FFFFFF"/>
                </a:solidFill>
                <a:latin typeface="Anton"/>
                <a:ea typeface="Anton"/>
                <a:cs typeface="Anton"/>
                <a:sym typeface="Anton"/>
              </a:rPr>
              <a:t>would</a:t>
            </a:r>
            <a:r>
              <a:rPr lang="en" sz="3000">
                <a:solidFill>
                  <a:schemeClr val="accent5"/>
                </a:solidFill>
                <a:latin typeface="Anton"/>
                <a:ea typeface="Anton"/>
                <a:cs typeface="Anton"/>
                <a:sym typeface="Anton"/>
              </a:rPr>
              <a:t> work best for your family?</a:t>
            </a:r>
            <a:endParaRPr sz="3000">
              <a:solidFill>
                <a:schemeClr val="accent5"/>
              </a:solidFill>
              <a:latin typeface="Anton"/>
              <a:ea typeface="Anton"/>
              <a:cs typeface="Anton"/>
              <a:sym typeface="Anton"/>
            </a:endParaRPr>
          </a:p>
          <a:p>
            <a:pPr indent="0" lvl="0" marL="0" rtl="0" algn="l">
              <a:lnSpc>
                <a:spcPct val="90000"/>
              </a:lnSpc>
              <a:spcBef>
                <a:spcPts val="0"/>
              </a:spcBef>
              <a:spcAft>
                <a:spcPts val="0"/>
              </a:spcAft>
              <a:buNone/>
            </a:pPr>
            <a:r>
              <a:t/>
            </a:r>
            <a:endParaRPr sz="3000">
              <a:solidFill>
                <a:schemeClr val="accent5"/>
              </a:solidFill>
              <a:latin typeface="Anton"/>
              <a:ea typeface="Anton"/>
              <a:cs typeface="Anton"/>
              <a:sym typeface="Anto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58"/>
          <p:cNvSpPr/>
          <p:nvPr/>
        </p:nvSpPr>
        <p:spPr>
          <a:xfrm rot="135313">
            <a:off x="5003254" y="249409"/>
            <a:ext cx="3804247" cy="4598048"/>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pic>
        <p:nvPicPr>
          <p:cNvPr id="1191" name="Google Shape;1191;p58" title="P1010014.JPG"/>
          <p:cNvPicPr preferRelativeResize="0"/>
          <p:nvPr/>
        </p:nvPicPr>
        <p:blipFill rotWithShape="1">
          <a:blip r:embed="rId3">
            <a:alphaModFix/>
          </a:blip>
          <a:srcRect b="0" l="15162" r="15162" t="0"/>
          <a:stretch/>
        </p:blipFill>
        <p:spPr>
          <a:xfrm>
            <a:off x="3" y="0"/>
            <a:ext cx="4778399" cy="5143500"/>
          </a:xfrm>
          <a:prstGeom prst="rect">
            <a:avLst/>
          </a:prstGeom>
          <a:noFill/>
          <a:ln>
            <a:noFill/>
          </a:ln>
        </p:spPr>
      </p:pic>
      <p:sp>
        <p:nvSpPr>
          <p:cNvPr id="1192" name="Google Shape;1192;p58"/>
          <p:cNvSpPr txBox="1"/>
          <p:nvPr>
            <p:ph type="title"/>
          </p:nvPr>
        </p:nvSpPr>
        <p:spPr>
          <a:xfrm rot="124275">
            <a:off x="5368207" y="536624"/>
            <a:ext cx="3037985" cy="614501"/>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3000"/>
              <a:buNone/>
            </a:pPr>
            <a:r>
              <a:rPr lang="en"/>
              <a:t>Emotional Humans</a:t>
            </a:r>
            <a:endParaRPr/>
          </a:p>
        </p:txBody>
      </p:sp>
      <p:cxnSp>
        <p:nvCxnSpPr>
          <p:cNvPr id="1193" name="Google Shape;1193;p58"/>
          <p:cNvCxnSpPr/>
          <p:nvPr/>
        </p:nvCxnSpPr>
        <p:spPr>
          <a:xfrm>
            <a:off x="5269875" y="1201900"/>
            <a:ext cx="3248100" cy="120300"/>
          </a:xfrm>
          <a:prstGeom prst="straightConnector1">
            <a:avLst/>
          </a:prstGeom>
          <a:noFill/>
          <a:ln cap="flat" cmpd="sng" w="9525">
            <a:solidFill>
              <a:schemeClr val="accent4"/>
            </a:solidFill>
            <a:prstDash val="solid"/>
            <a:round/>
            <a:headEnd len="sm" w="sm" type="none"/>
            <a:tailEnd len="sm" w="sm" type="none"/>
          </a:ln>
        </p:spPr>
      </p:cxnSp>
      <p:sp>
        <p:nvSpPr>
          <p:cNvPr id="1194" name="Google Shape;1194;p58"/>
          <p:cNvSpPr txBox="1"/>
          <p:nvPr>
            <p:ph idx="3" type="body"/>
          </p:nvPr>
        </p:nvSpPr>
        <p:spPr>
          <a:xfrm rot="131721">
            <a:off x="5161736" y="933009"/>
            <a:ext cx="3281408" cy="369269"/>
          </a:xfrm>
          <a:prstGeom prst="rect">
            <a:avLst/>
          </a:prstGeom>
        </p:spPr>
        <p:txBody>
          <a:bodyPr anchorCtr="0" anchor="ctr" bIns="91425" lIns="91425" spcFirstLastPara="1" rIns="91425" wrap="square" tIns="91425">
            <a:spAutoFit/>
          </a:bodyPr>
          <a:lstStyle/>
          <a:p>
            <a:pPr indent="0" lvl="0" marL="0" rtl="0" algn="ctr">
              <a:lnSpc>
                <a:spcPct val="100000"/>
              </a:lnSpc>
              <a:spcBef>
                <a:spcPts val="0"/>
              </a:spcBef>
              <a:spcAft>
                <a:spcPts val="1000"/>
              </a:spcAft>
              <a:buClr>
                <a:schemeClr val="dk1"/>
              </a:buClr>
              <a:buSzPts val="1100"/>
              <a:buFont typeface="Arial"/>
              <a:buNone/>
            </a:pPr>
            <a:r>
              <a:rPr lang="en"/>
              <a:t>helping your kids with big emotions</a:t>
            </a:r>
            <a:endParaRPr/>
          </a:p>
        </p:txBody>
      </p:sp>
      <p:pic>
        <p:nvPicPr>
          <p:cNvPr id="1195" name="Google Shape;1195;p58" title="neurotypical004-different-emotions-20260605-shaded.png"/>
          <p:cNvPicPr preferRelativeResize="0"/>
          <p:nvPr/>
        </p:nvPicPr>
        <p:blipFill>
          <a:blip r:embed="rId4">
            <a:alphaModFix/>
          </a:blip>
          <a:stretch>
            <a:fillRect/>
          </a:stretch>
        </p:blipFill>
        <p:spPr>
          <a:xfrm rot="186014">
            <a:off x="5470815" y="1445641"/>
            <a:ext cx="2749919" cy="2749942"/>
          </a:xfrm>
          <a:prstGeom prst="rect">
            <a:avLst/>
          </a:prstGeom>
          <a:noFill/>
          <a:ln>
            <a:noFill/>
          </a:ln>
        </p:spPr>
      </p:pic>
      <p:sp>
        <p:nvSpPr>
          <p:cNvPr id="1196" name="Google Shape;1196;p58"/>
          <p:cNvSpPr/>
          <p:nvPr/>
        </p:nvSpPr>
        <p:spPr>
          <a:xfrm>
            <a:off x="1469575" y="975125"/>
            <a:ext cx="2023200" cy="23634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59"/>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02" name="Google Shape;1202;p59"/>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03" name="Google Shape;1203;p59"/>
          <p:cNvSpPr txBox="1"/>
          <p:nvPr>
            <p:ph type="title"/>
          </p:nvPr>
        </p:nvSpPr>
        <p:spPr>
          <a:xfrm>
            <a:off x="508875" y="874875"/>
            <a:ext cx="3003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Emotional Humans</a:t>
            </a:r>
            <a:endParaRPr/>
          </a:p>
        </p:txBody>
      </p:sp>
      <p:pic>
        <p:nvPicPr>
          <p:cNvPr id="1204" name="Google Shape;1204;p59" title="Screenshot 2026-06-02 at 11.04.38.png"/>
          <p:cNvPicPr preferRelativeResize="0"/>
          <p:nvPr/>
        </p:nvPicPr>
        <p:blipFill>
          <a:blip r:embed="rId3">
            <a:alphaModFix/>
          </a:blip>
          <a:stretch>
            <a:fillRect/>
          </a:stretch>
        </p:blipFill>
        <p:spPr>
          <a:xfrm>
            <a:off x="4152640" y="1432275"/>
            <a:ext cx="3916410" cy="3249500"/>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60"/>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10" name="Google Shape;1210;p60"/>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11" name="Google Shape;1211;p60"/>
          <p:cNvSpPr txBox="1"/>
          <p:nvPr>
            <p:ph type="title"/>
          </p:nvPr>
        </p:nvSpPr>
        <p:spPr>
          <a:xfrm>
            <a:off x="508875" y="874875"/>
            <a:ext cx="3003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Emotional Humans</a:t>
            </a:r>
            <a:endParaRPr/>
          </a:p>
        </p:txBody>
      </p:sp>
      <p:pic>
        <p:nvPicPr>
          <p:cNvPr id="1212" name="Google Shape;1212;p60" title="Screenshot 2026-06-02 at 11.04.38.png"/>
          <p:cNvPicPr preferRelativeResize="0"/>
          <p:nvPr/>
        </p:nvPicPr>
        <p:blipFill>
          <a:blip r:embed="rId3">
            <a:alphaModFix/>
          </a:blip>
          <a:stretch>
            <a:fillRect/>
          </a:stretch>
        </p:blipFill>
        <p:spPr>
          <a:xfrm>
            <a:off x="4152640" y="1432275"/>
            <a:ext cx="3916410" cy="3249500"/>
          </a:xfrm>
          <a:prstGeom prst="rect">
            <a:avLst/>
          </a:prstGeom>
          <a:noFill/>
          <a:ln cap="flat" cmpd="sng" w="38100">
            <a:solidFill>
              <a:srgbClr val="FFFFFF"/>
            </a:solidFill>
            <a:prstDash val="solid"/>
            <a:round/>
            <a:headEnd len="sm" w="sm" type="none"/>
            <a:tailEnd len="sm" w="sm" type="none"/>
          </a:ln>
        </p:spPr>
      </p:pic>
      <p:sp>
        <p:nvSpPr>
          <p:cNvPr id="1213" name="Google Shape;1213;p60"/>
          <p:cNvSpPr txBox="1"/>
          <p:nvPr/>
        </p:nvSpPr>
        <p:spPr>
          <a:xfrm>
            <a:off x="508875" y="1539275"/>
            <a:ext cx="3697500" cy="29607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1000"/>
              </a:spcBef>
              <a:spcAft>
                <a:spcPts val="0"/>
              </a:spcAft>
              <a:buSzPts val="1900"/>
              <a:buFont typeface="Manrope"/>
              <a:buAutoNum type="arabicPeriod"/>
            </a:pPr>
            <a:r>
              <a:rPr b="1" lang="en" sz="1900">
                <a:solidFill>
                  <a:srgbClr val="131313"/>
                </a:solidFill>
                <a:latin typeface="Manrope"/>
                <a:ea typeface="Manrope"/>
                <a:cs typeface="Manrope"/>
                <a:sym typeface="Manrope"/>
              </a:rPr>
              <a:t>Recognizing which emotion they are feeling</a:t>
            </a:r>
            <a:br>
              <a:rPr b="1" lang="en" sz="1900">
                <a:solidFill>
                  <a:srgbClr val="FFFFFF"/>
                </a:solidFill>
                <a:latin typeface="Manrope"/>
                <a:ea typeface="Manrope"/>
                <a:cs typeface="Manrope"/>
                <a:sym typeface="Manrope"/>
              </a:rPr>
            </a:br>
            <a:endParaRPr b="1" sz="1900">
              <a:solidFill>
                <a:srgbClr val="FFFFFF"/>
              </a:solidFill>
              <a:latin typeface="Manrope"/>
              <a:ea typeface="Manrope"/>
              <a:cs typeface="Manrope"/>
              <a:sym typeface="Manrop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61"/>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19" name="Google Shape;1219;p61"/>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20" name="Google Shape;1220;p61"/>
          <p:cNvSpPr txBox="1"/>
          <p:nvPr>
            <p:ph type="title"/>
          </p:nvPr>
        </p:nvSpPr>
        <p:spPr>
          <a:xfrm>
            <a:off x="508875" y="874875"/>
            <a:ext cx="3003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Emotional Humans</a:t>
            </a:r>
            <a:endParaRPr/>
          </a:p>
        </p:txBody>
      </p:sp>
      <p:pic>
        <p:nvPicPr>
          <p:cNvPr id="1221" name="Google Shape;1221;p61" title="Screenshot 2026-06-02 at 11.04.38.png"/>
          <p:cNvPicPr preferRelativeResize="0"/>
          <p:nvPr/>
        </p:nvPicPr>
        <p:blipFill>
          <a:blip r:embed="rId3">
            <a:alphaModFix/>
          </a:blip>
          <a:stretch>
            <a:fillRect/>
          </a:stretch>
        </p:blipFill>
        <p:spPr>
          <a:xfrm>
            <a:off x="4152640" y="1432275"/>
            <a:ext cx="3916410" cy="3249500"/>
          </a:xfrm>
          <a:prstGeom prst="rect">
            <a:avLst/>
          </a:prstGeom>
          <a:noFill/>
          <a:ln cap="flat" cmpd="sng" w="38100">
            <a:solidFill>
              <a:srgbClr val="FFFFFF"/>
            </a:solidFill>
            <a:prstDash val="solid"/>
            <a:round/>
            <a:headEnd len="sm" w="sm" type="none"/>
            <a:tailEnd len="sm" w="sm" type="none"/>
          </a:ln>
        </p:spPr>
      </p:pic>
      <p:sp>
        <p:nvSpPr>
          <p:cNvPr id="1222" name="Google Shape;1222;p61"/>
          <p:cNvSpPr txBox="1"/>
          <p:nvPr/>
        </p:nvSpPr>
        <p:spPr>
          <a:xfrm>
            <a:off x="508875" y="1539275"/>
            <a:ext cx="3467700" cy="29607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1000"/>
              </a:spcBef>
              <a:spcAft>
                <a:spcPts val="0"/>
              </a:spcAft>
              <a:buClr>
                <a:srgbClr val="131313"/>
              </a:buClr>
              <a:buSzPts val="1900"/>
              <a:buFont typeface="Manrope"/>
              <a:buAutoNum type="arabicPeriod"/>
            </a:pPr>
            <a:r>
              <a:rPr lang="en" sz="1900">
                <a:solidFill>
                  <a:srgbClr val="131313"/>
                </a:solidFill>
                <a:latin typeface="Manrope"/>
                <a:ea typeface="Manrope"/>
                <a:cs typeface="Manrope"/>
                <a:sym typeface="Manrope"/>
              </a:rPr>
              <a:t>Recognizing which emotion they are feeling</a:t>
            </a:r>
            <a:br>
              <a:rPr b="1" lang="en" sz="1900">
                <a:solidFill>
                  <a:srgbClr val="131313"/>
                </a:solidFill>
                <a:latin typeface="Manrope"/>
                <a:ea typeface="Manrope"/>
                <a:cs typeface="Manrope"/>
                <a:sym typeface="Manrope"/>
              </a:rPr>
            </a:br>
            <a:endParaRPr b="1" sz="1900">
              <a:solidFill>
                <a:srgbClr val="131313"/>
              </a:solidFill>
              <a:latin typeface="Manrope"/>
              <a:ea typeface="Manrope"/>
              <a:cs typeface="Manrope"/>
              <a:sym typeface="Manrope"/>
            </a:endParaRPr>
          </a:p>
          <a:p>
            <a:pPr indent="-349250" lvl="0" marL="457200" rtl="0" algn="l">
              <a:lnSpc>
                <a:spcPct val="115000"/>
              </a:lnSpc>
              <a:spcBef>
                <a:spcPts val="0"/>
              </a:spcBef>
              <a:spcAft>
                <a:spcPts val="0"/>
              </a:spcAft>
              <a:buClr>
                <a:srgbClr val="131313"/>
              </a:buClr>
              <a:buSzPts val="1900"/>
              <a:buFont typeface="Manrope"/>
              <a:buAutoNum type="arabicPeriod"/>
            </a:pPr>
            <a:r>
              <a:rPr b="1" lang="en" sz="1900">
                <a:solidFill>
                  <a:srgbClr val="131313"/>
                </a:solidFill>
                <a:latin typeface="Manrope"/>
                <a:ea typeface="Manrope"/>
                <a:cs typeface="Manrope"/>
                <a:sym typeface="Manrope"/>
              </a:rPr>
              <a:t>How to express/”let out” emotions</a:t>
            </a:r>
            <a:endParaRPr b="1" sz="1900">
              <a:solidFill>
                <a:srgbClr val="131313"/>
              </a:solidFill>
              <a:latin typeface="Manrope"/>
              <a:ea typeface="Manrope"/>
              <a:cs typeface="Manrope"/>
              <a:sym typeface="Manrop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62"/>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28" name="Google Shape;1228;p62"/>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29" name="Google Shape;1229;p62"/>
          <p:cNvSpPr txBox="1"/>
          <p:nvPr>
            <p:ph type="title"/>
          </p:nvPr>
        </p:nvSpPr>
        <p:spPr>
          <a:xfrm>
            <a:off x="508875" y="874875"/>
            <a:ext cx="49860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How emotions work</a:t>
            </a:r>
            <a:endParaRPr/>
          </a:p>
        </p:txBody>
      </p:sp>
      <p:sp>
        <p:nvSpPr>
          <p:cNvPr id="1230" name="Google Shape;1230;p62"/>
          <p:cNvSpPr txBox="1"/>
          <p:nvPr/>
        </p:nvSpPr>
        <p:spPr>
          <a:xfrm>
            <a:off x="493425" y="1801825"/>
            <a:ext cx="5016900" cy="31098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AutoNum type="arabicPeriod"/>
            </a:pPr>
            <a:r>
              <a:rPr b="1" lang="en" sz="1900">
                <a:solidFill>
                  <a:srgbClr val="131313"/>
                </a:solidFill>
                <a:latin typeface="Manrope"/>
                <a:ea typeface="Manrope"/>
                <a:cs typeface="Manrope"/>
                <a:sym typeface="Manrope"/>
              </a:rPr>
              <a:t>Hormones play a big role</a:t>
            </a:r>
            <a:endParaRPr b="1" sz="1900">
              <a:solidFill>
                <a:srgbClr val="131313"/>
              </a:solidFill>
              <a:latin typeface="Manrope"/>
              <a:ea typeface="Manrope"/>
              <a:cs typeface="Manrope"/>
              <a:sym typeface="Manrope"/>
            </a:endParaRPr>
          </a:p>
        </p:txBody>
      </p:sp>
      <p:pic>
        <p:nvPicPr>
          <p:cNvPr id="1231" name="Google Shape;1231;p62" title="Graph - 1.jpg"/>
          <p:cNvPicPr preferRelativeResize="0"/>
          <p:nvPr/>
        </p:nvPicPr>
        <p:blipFill>
          <a:blip r:embed="rId3">
            <a:alphaModFix/>
          </a:blip>
          <a:stretch>
            <a:fillRect/>
          </a:stretch>
        </p:blipFill>
        <p:spPr>
          <a:xfrm>
            <a:off x="5702225" y="1269450"/>
            <a:ext cx="2884402" cy="28928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63"/>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37" name="Google Shape;1237;p63"/>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38" name="Google Shape;1238;p63"/>
          <p:cNvSpPr txBox="1"/>
          <p:nvPr>
            <p:ph type="title"/>
          </p:nvPr>
        </p:nvSpPr>
        <p:spPr>
          <a:xfrm>
            <a:off x="508875" y="874875"/>
            <a:ext cx="49860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How emotions work</a:t>
            </a:r>
            <a:endParaRPr/>
          </a:p>
        </p:txBody>
      </p:sp>
      <p:sp>
        <p:nvSpPr>
          <p:cNvPr id="1239" name="Google Shape;1239;p63"/>
          <p:cNvSpPr txBox="1"/>
          <p:nvPr/>
        </p:nvSpPr>
        <p:spPr>
          <a:xfrm>
            <a:off x="493425" y="1801825"/>
            <a:ext cx="5016900" cy="31098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AutoNum type="arabicPeriod"/>
            </a:pPr>
            <a:r>
              <a:rPr lang="en" sz="1900">
                <a:solidFill>
                  <a:srgbClr val="131313"/>
                </a:solidFill>
                <a:latin typeface="Manrope"/>
                <a:ea typeface="Manrope"/>
                <a:cs typeface="Manrope"/>
                <a:sym typeface="Manrope"/>
              </a:rPr>
              <a:t>Hormones play a big role</a:t>
            </a:r>
            <a:br>
              <a:rPr b="1" lang="en" sz="1900">
                <a:solidFill>
                  <a:srgbClr val="131313"/>
                </a:solidFill>
                <a:latin typeface="Manrope"/>
                <a:ea typeface="Manrope"/>
                <a:cs typeface="Manrope"/>
                <a:sym typeface="Manrope"/>
              </a:rPr>
            </a:br>
            <a:endParaRPr b="1" sz="1900">
              <a:solidFill>
                <a:srgbClr val="131313"/>
              </a:solidFill>
              <a:latin typeface="Manrope"/>
              <a:ea typeface="Manrope"/>
              <a:cs typeface="Manrope"/>
              <a:sym typeface="Manrope"/>
            </a:endParaRPr>
          </a:p>
          <a:p>
            <a:pPr indent="-349250" lvl="0" marL="457200" rtl="0" algn="l">
              <a:spcBef>
                <a:spcPts val="0"/>
              </a:spcBef>
              <a:spcAft>
                <a:spcPts val="0"/>
              </a:spcAft>
              <a:buClr>
                <a:srgbClr val="131313"/>
              </a:buClr>
              <a:buSzPts val="1900"/>
              <a:buFont typeface="Manrope"/>
              <a:buAutoNum type="arabicPeriod"/>
            </a:pPr>
            <a:r>
              <a:rPr b="1" lang="en" sz="1900">
                <a:solidFill>
                  <a:srgbClr val="131313"/>
                </a:solidFill>
                <a:latin typeface="Manrope"/>
                <a:ea typeface="Manrope"/>
                <a:cs typeface="Manrope"/>
                <a:sym typeface="Manrope"/>
              </a:rPr>
              <a:t>Hormones will eventually come down</a:t>
            </a:r>
            <a:br>
              <a:rPr b="1" lang="en" sz="1900">
                <a:solidFill>
                  <a:srgbClr val="131313"/>
                </a:solidFill>
                <a:latin typeface="Manrope"/>
                <a:ea typeface="Manrope"/>
                <a:cs typeface="Manrope"/>
                <a:sym typeface="Manrope"/>
              </a:rPr>
            </a:br>
            <a:endParaRPr b="1" sz="1900">
              <a:solidFill>
                <a:srgbClr val="131313"/>
              </a:solidFill>
              <a:latin typeface="Manrope"/>
              <a:ea typeface="Manrope"/>
              <a:cs typeface="Manrope"/>
              <a:sym typeface="Manrope"/>
            </a:endParaRPr>
          </a:p>
        </p:txBody>
      </p:sp>
      <p:pic>
        <p:nvPicPr>
          <p:cNvPr id="1240" name="Google Shape;1240;p63" title="Graph - 1.jpg"/>
          <p:cNvPicPr preferRelativeResize="0"/>
          <p:nvPr/>
        </p:nvPicPr>
        <p:blipFill>
          <a:blip r:embed="rId3">
            <a:alphaModFix/>
          </a:blip>
          <a:stretch>
            <a:fillRect/>
          </a:stretch>
        </p:blipFill>
        <p:spPr>
          <a:xfrm>
            <a:off x="5702225" y="1269450"/>
            <a:ext cx="2884402" cy="28928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grpSp>
        <p:nvGrpSpPr>
          <p:cNvPr id="1031" name="Google Shape;1031;p46"/>
          <p:cNvGrpSpPr/>
          <p:nvPr/>
        </p:nvGrpSpPr>
        <p:grpSpPr>
          <a:xfrm>
            <a:off x="1448282" y="2577779"/>
            <a:ext cx="6612193" cy="391500"/>
            <a:chOff x="1448282" y="2577779"/>
            <a:chExt cx="6612193" cy="391500"/>
          </a:xfrm>
        </p:grpSpPr>
        <p:sp>
          <p:nvSpPr>
            <p:cNvPr id="1032" name="Google Shape;1032;p46"/>
            <p:cNvSpPr/>
            <p:nvPr/>
          </p:nvSpPr>
          <p:spPr>
            <a:xfrm rot="-307733">
              <a:off x="1460181" y="2619609"/>
              <a:ext cx="949702" cy="30784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lt1"/>
                  </a:solidFill>
                  <a:latin typeface="Manrope"/>
                  <a:ea typeface="Manrope"/>
                  <a:cs typeface="Manrope"/>
                  <a:sym typeface="Manrope"/>
                </a:rPr>
                <a:t>Little Humans</a:t>
              </a:r>
              <a:endParaRPr b="1" sz="1200">
                <a:solidFill>
                  <a:schemeClr val="lt1"/>
                </a:solidFill>
                <a:latin typeface="Manrope"/>
                <a:ea typeface="Manrope"/>
                <a:cs typeface="Manrope"/>
                <a:sym typeface="Manrope"/>
              </a:endParaRPr>
            </a:p>
          </p:txBody>
        </p:sp>
        <p:sp>
          <p:nvSpPr>
            <p:cNvPr id="1033" name="Google Shape;1033;p46"/>
            <p:cNvSpPr/>
            <p:nvPr/>
          </p:nvSpPr>
          <p:spPr>
            <a:xfrm>
              <a:off x="3298113" y="2622357"/>
              <a:ext cx="1044600" cy="3078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Manrope"/>
                  <a:ea typeface="Manrope"/>
                  <a:cs typeface="Manrope"/>
                  <a:sym typeface="Manrope"/>
                </a:rPr>
                <a:t>Discip</a:t>
              </a:r>
              <a:r>
                <a:rPr b="1" i="1" lang="en" sz="1200">
                  <a:solidFill>
                    <a:schemeClr val="lt1"/>
                  </a:solidFill>
                  <a:latin typeface="Manrope"/>
                  <a:ea typeface="Manrope"/>
                  <a:cs typeface="Manrope"/>
                  <a:sym typeface="Manrope"/>
                </a:rPr>
                <a:t>lin</a:t>
              </a:r>
              <a:r>
                <a:rPr b="1" lang="en" sz="1200">
                  <a:solidFill>
                    <a:schemeClr val="lt1"/>
                  </a:solidFill>
                  <a:latin typeface="Manrope"/>
                  <a:ea typeface="Manrope"/>
                  <a:cs typeface="Manrope"/>
                  <a:sym typeface="Manrope"/>
                </a:rPr>
                <a:t>ed Humans</a:t>
              </a:r>
              <a:endParaRPr b="1" sz="1200">
                <a:solidFill>
                  <a:schemeClr val="lt1"/>
                </a:solidFill>
                <a:latin typeface="Manrope"/>
                <a:ea typeface="Manrope"/>
                <a:cs typeface="Manrope"/>
                <a:sym typeface="Manrope"/>
              </a:endParaRPr>
            </a:p>
          </p:txBody>
        </p:sp>
        <p:sp>
          <p:nvSpPr>
            <p:cNvPr id="1034" name="Google Shape;1034;p46"/>
            <p:cNvSpPr/>
            <p:nvPr/>
          </p:nvSpPr>
          <p:spPr>
            <a:xfrm rot="162959">
              <a:off x="5225873" y="2619511"/>
              <a:ext cx="949667" cy="307851"/>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Manrope"/>
                  <a:ea typeface="Manrope"/>
                  <a:cs typeface="Manrope"/>
                  <a:sym typeface="Manrope"/>
                </a:rPr>
                <a:t>Discipled Humans</a:t>
              </a:r>
              <a:endParaRPr b="1" sz="1200">
                <a:solidFill>
                  <a:schemeClr val="lt1"/>
                </a:solidFill>
                <a:latin typeface="Manrope"/>
                <a:ea typeface="Manrope"/>
                <a:cs typeface="Manrope"/>
                <a:sym typeface="Manrope"/>
              </a:endParaRPr>
            </a:p>
          </p:txBody>
        </p:sp>
        <p:sp>
          <p:nvSpPr>
            <p:cNvPr id="1035" name="Google Shape;1035;p46"/>
            <p:cNvSpPr/>
            <p:nvPr/>
          </p:nvSpPr>
          <p:spPr>
            <a:xfrm>
              <a:off x="7110675" y="2619550"/>
              <a:ext cx="949800" cy="3078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Manrope"/>
                  <a:ea typeface="Manrope"/>
                  <a:cs typeface="Manrope"/>
                  <a:sym typeface="Manrope"/>
                </a:rPr>
                <a:t>Emotional Humans</a:t>
              </a:r>
              <a:endParaRPr b="1" sz="1200">
                <a:solidFill>
                  <a:schemeClr val="lt1"/>
                </a:solidFill>
                <a:latin typeface="Manrope"/>
                <a:ea typeface="Manrope"/>
                <a:cs typeface="Manrope"/>
                <a:sym typeface="Manrope"/>
              </a:endParaRPr>
            </a:p>
          </p:txBody>
        </p:sp>
      </p:grpSp>
      <p:grpSp>
        <p:nvGrpSpPr>
          <p:cNvPr id="1036" name="Google Shape;1036;p46"/>
          <p:cNvGrpSpPr/>
          <p:nvPr/>
        </p:nvGrpSpPr>
        <p:grpSpPr>
          <a:xfrm>
            <a:off x="508872" y="2270158"/>
            <a:ext cx="8309700" cy="127200"/>
            <a:chOff x="508872" y="2270158"/>
            <a:chExt cx="8309700" cy="127200"/>
          </a:xfrm>
        </p:grpSpPr>
        <p:cxnSp>
          <p:nvCxnSpPr>
            <p:cNvPr id="1037" name="Google Shape;1037;p46"/>
            <p:cNvCxnSpPr/>
            <p:nvPr/>
          </p:nvCxnSpPr>
          <p:spPr>
            <a:xfrm>
              <a:off x="508872" y="2333749"/>
              <a:ext cx="8309700" cy="0"/>
            </a:xfrm>
            <a:prstGeom prst="straightConnector1">
              <a:avLst/>
            </a:prstGeom>
            <a:noFill/>
            <a:ln cap="flat" cmpd="sng" w="9525">
              <a:solidFill>
                <a:schemeClr val="lt1"/>
              </a:solidFill>
              <a:prstDash val="solid"/>
              <a:round/>
              <a:headEnd len="med" w="med" type="oval"/>
              <a:tailEnd len="med" w="med" type="oval"/>
            </a:ln>
          </p:spPr>
        </p:cxnSp>
        <p:sp>
          <p:nvSpPr>
            <p:cNvPr id="1038" name="Google Shape;1038;p46"/>
            <p:cNvSpPr/>
            <p:nvPr/>
          </p:nvSpPr>
          <p:spPr>
            <a:xfrm>
              <a:off x="1871346" y="2270158"/>
              <a:ext cx="127200" cy="127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039" name="Google Shape;1039;p46"/>
            <p:cNvSpPr/>
            <p:nvPr/>
          </p:nvSpPr>
          <p:spPr>
            <a:xfrm>
              <a:off x="3752571" y="2270158"/>
              <a:ext cx="127200" cy="1272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040" name="Google Shape;1040;p46"/>
            <p:cNvSpPr/>
            <p:nvPr/>
          </p:nvSpPr>
          <p:spPr>
            <a:xfrm>
              <a:off x="5633796" y="2270158"/>
              <a:ext cx="127200" cy="127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041" name="Google Shape;1041;p46"/>
            <p:cNvSpPr/>
            <p:nvPr/>
          </p:nvSpPr>
          <p:spPr>
            <a:xfrm>
              <a:off x="7515021" y="2270158"/>
              <a:ext cx="127200" cy="127200"/>
            </a:xfrm>
            <a:prstGeom prst="ellipse">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grpSp>
      <p:sp>
        <p:nvSpPr>
          <p:cNvPr id="1042" name="Google Shape;1042;p46"/>
          <p:cNvSpPr txBox="1"/>
          <p:nvPr>
            <p:ph type="title"/>
          </p:nvPr>
        </p:nvSpPr>
        <p:spPr>
          <a:xfrm>
            <a:off x="513300" y="419950"/>
            <a:ext cx="2641500" cy="10158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OUTLINE</a:t>
            </a:r>
            <a:endParaRPr/>
          </a:p>
        </p:txBody>
      </p:sp>
      <p:sp>
        <p:nvSpPr>
          <p:cNvPr id="1043" name="Google Shape;1043;p46"/>
          <p:cNvSpPr txBox="1"/>
          <p:nvPr>
            <p:ph idx="2" type="subTitle"/>
          </p:nvPr>
        </p:nvSpPr>
        <p:spPr>
          <a:xfrm>
            <a:off x="1541800" y="1729550"/>
            <a:ext cx="786300" cy="365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200"/>
              <a:buNone/>
            </a:pPr>
            <a:r>
              <a:rPr lang="en"/>
              <a:t>1 </a:t>
            </a:r>
            <a:endParaRPr/>
          </a:p>
        </p:txBody>
      </p:sp>
      <p:sp>
        <p:nvSpPr>
          <p:cNvPr id="1044" name="Google Shape;1044;p46"/>
          <p:cNvSpPr txBox="1"/>
          <p:nvPr>
            <p:ph idx="3" type="subTitle"/>
          </p:nvPr>
        </p:nvSpPr>
        <p:spPr>
          <a:xfrm>
            <a:off x="3423025" y="1729550"/>
            <a:ext cx="786300" cy="365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200"/>
              <a:buNone/>
            </a:pPr>
            <a:r>
              <a:rPr lang="en"/>
              <a:t>2</a:t>
            </a:r>
            <a:endParaRPr/>
          </a:p>
        </p:txBody>
      </p:sp>
      <p:sp>
        <p:nvSpPr>
          <p:cNvPr id="1045" name="Google Shape;1045;p46"/>
          <p:cNvSpPr txBox="1"/>
          <p:nvPr>
            <p:ph idx="4" type="subTitle"/>
          </p:nvPr>
        </p:nvSpPr>
        <p:spPr>
          <a:xfrm>
            <a:off x="5307725" y="1729550"/>
            <a:ext cx="786300" cy="365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200"/>
              <a:buNone/>
            </a:pPr>
            <a:r>
              <a:rPr lang="en"/>
              <a:t>3</a:t>
            </a:r>
            <a:endParaRPr/>
          </a:p>
        </p:txBody>
      </p:sp>
      <p:sp>
        <p:nvSpPr>
          <p:cNvPr id="1046" name="Google Shape;1046;p46"/>
          <p:cNvSpPr txBox="1"/>
          <p:nvPr>
            <p:ph idx="5" type="subTitle"/>
          </p:nvPr>
        </p:nvSpPr>
        <p:spPr>
          <a:xfrm>
            <a:off x="7170900" y="1729575"/>
            <a:ext cx="786300" cy="365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200"/>
              <a:buNone/>
            </a:pPr>
            <a:r>
              <a:rPr lang="en"/>
              <a:t>4</a:t>
            </a:r>
            <a:endParaRPr/>
          </a:p>
        </p:txBody>
      </p:sp>
      <p:sp>
        <p:nvSpPr>
          <p:cNvPr id="1047" name="Google Shape;1047;p46"/>
          <p:cNvSpPr txBox="1"/>
          <p:nvPr>
            <p:ph idx="6" type="body"/>
          </p:nvPr>
        </p:nvSpPr>
        <p:spPr>
          <a:xfrm>
            <a:off x="1304475" y="3171988"/>
            <a:ext cx="1371600" cy="69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000"/>
              <a:buNone/>
            </a:pPr>
            <a:r>
              <a:rPr lang="en"/>
              <a:t>treating kids like human beings</a:t>
            </a:r>
            <a:endParaRPr/>
          </a:p>
        </p:txBody>
      </p:sp>
      <p:sp>
        <p:nvSpPr>
          <p:cNvPr id="1048" name="Google Shape;1048;p46"/>
          <p:cNvSpPr txBox="1"/>
          <p:nvPr>
            <p:ph idx="7" type="body"/>
          </p:nvPr>
        </p:nvSpPr>
        <p:spPr>
          <a:xfrm>
            <a:off x="3130375" y="3171988"/>
            <a:ext cx="1371600" cy="69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000"/>
              <a:buNone/>
            </a:pPr>
            <a:r>
              <a:rPr lang="en"/>
              <a:t>helping kids face up to their sinful natures</a:t>
            </a:r>
            <a:endParaRPr/>
          </a:p>
        </p:txBody>
      </p:sp>
      <p:sp>
        <p:nvSpPr>
          <p:cNvPr id="1049" name="Google Shape;1049;p46"/>
          <p:cNvSpPr txBox="1"/>
          <p:nvPr>
            <p:ph idx="8" type="body"/>
          </p:nvPr>
        </p:nvSpPr>
        <p:spPr>
          <a:xfrm>
            <a:off x="4980275" y="3171988"/>
            <a:ext cx="1371600" cy="69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000"/>
              <a:buNone/>
            </a:pPr>
            <a:r>
              <a:rPr lang="en"/>
              <a:t>bringing kids in on what God’s doing</a:t>
            </a:r>
            <a:endParaRPr/>
          </a:p>
        </p:txBody>
      </p:sp>
      <p:sp>
        <p:nvSpPr>
          <p:cNvPr id="1050" name="Google Shape;1050;p46"/>
          <p:cNvSpPr txBox="1"/>
          <p:nvPr>
            <p:ph idx="9" type="body"/>
          </p:nvPr>
        </p:nvSpPr>
        <p:spPr>
          <a:xfrm>
            <a:off x="6878250" y="3171988"/>
            <a:ext cx="1371600" cy="69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helping your kids with big emotions</a:t>
            </a:r>
            <a:endParaRPr/>
          </a:p>
        </p:txBody>
      </p:sp>
      <p:sp>
        <p:nvSpPr>
          <p:cNvPr id="1051" name="Google Shape;1051;p46"/>
          <p:cNvSpPr/>
          <p:nvPr/>
        </p:nvSpPr>
        <p:spPr>
          <a:xfrm>
            <a:off x="2353250" y="1283357"/>
            <a:ext cx="1044600" cy="3078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Manrope"/>
                <a:ea typeface="Manrope"/>
                <a:cs typeface="Manrope"/>
                <a:sym typeface="Manrope"/>
              </a:rPr>
              <a:t>Last week</a:t>
            </a:r>
            <a:endParaRPr b="1" sz="1200">
              <a:solidFill>
                <a:schemeClr val="lt1"/>
              </a:solidFill>
              <a:latin typeface="Manrope"/>
              <a:ea typeface="Manrope"/>
              <a:cs typeface="Manrope"/>
              <a:sym typeface="Manrope"/>
            </a:endParaRPr>
          </a:p>
        </p:txBody>
      </p:sp>
      <p:sp>
        <p:nvSpPr>
          <p:cNvPr id="1052" name="Google Shape;1052;p46"/>
          <p:cNvSpPr/>
          <p:nvPr/>
        </p:nvSpPr>
        <p:spPr>
          <a:xfrm>
            <a:off x="6186475" y="1283357"/>
            <a:ext cx="1044600" cy="3078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Manrope"/>
                <a:ea typeface="Manrope"/>
                <a:cs typeface="Manrope"/>
                <a:sym typeface="Manrope"/>
              </a:rPr>
              <a:t>Today</a:t>
            </a:r>
            <a:endParaRPr b="1" sz="1200">
              <a:solidFill>
                <a:schemeClr val="lt1"/>
              </a:solidFill>
              <a:latin typeface="Manrope"/>
              <a:ea typeface="Manrope"/>
              <a:cs typeface="Manrope"/>
              <a:sym typeface="Manrope"/>
            </a:endParaRPr>
          </a:p>
        </p:txBody>
      </p:sp>
      <p:cxnSp>
        <p:nvCxnSpPr>
          <p:cNvPr id="1053" name="Google Shape;1053;p46"/>
          <p:cNvCxnSpPr>
            <a:stCxn id="1051" idx="1"/>
            <a:endCxn id="1043" idx="0"/>
          </p:cNvCxnSpPr>
          <p:nvPr/>
        </p:nvCxnSpPr>
        <p:spPr>
          <a:xfrm flipH="1">
            <a:off x="1935050" y="1437257"/>
            <a:ext cx="418200" cy="292200"/>
          </a:xfrm>
          <a:prstGeom prst="bentConnector2">
            <a:avLst/>
          </a:prstGeom>
          <a:noFill/>
          <a:ln cap="flat" cmpd="sng" w="19050">
            <a:solidFill>
              <a:schemeClr val="lt1"/>
            </a:solidFill>
            <a:prstDash val="solid"/>
            <a:round/>
            <a:headEnd len="med" w="med" type="none"/>
            <a:tailEnd len="med" w="med" type="triangle"/>
          </a:ln>
        </p:spPr>
      </p:cxnSp>
      <p:cxnSp>
        <p:nvCxnSpPr>
          <p:cNvPr id="1054" name="Google Shape;1054;p46"/>
          <p:cNvCxnSpPr>
            <a:stCxn id="1051" idx="3"/>
            <a:endCxn id="1044" idx="0"/>
          </p:cNvCxnSpPr>
          <p:nvPr/>
        </p:nvCxnSpPr>
        <p:spPr>
          <a:xfrm>
            <a:off x="3397850" y="1437257"/>
            <a:ext cx="418200" cy="292200"/>
          </a:xfrm>
          <a:prstGeom prst="bentConnector2">
            <a:avLst/>
          </a:prstGeom>
          <a:noFill/>
          <a:ln cap="flat" cmpd="sng" w="19050">
            <a:solidFill>
              <a:schemeClr val="lt1"/>
            </a:solidFill>
            <a:prstDash val="solid"/>
            <a:round/>
            <a:headEnd len="med" w="med" type="none"/>
            <a:tailEnd len="med" w="med" type="triangle"/>
          </a:ln>
        </p:spPr>
      </p:cxnSp>
      <p:cxnSp>
        <p:nvCxnSpPr>
          <p:cNvPr id="1055" name="Google Shape;1055;p46"/>
          <p:cNvCxnSpPr>
            <a:stCxn id="1052" idx="1"/>
            <a:endCxn id="1045" idx="0"/>
          </p:cNvCxnSpPr>
          <p:nvPr/>
        </p:nvCxnSpPr>
        <p:spPr>
          <a:xfrm flipH="1">
            <a:off x="5700775" y="1437257"/>
            <a:ext cx="485700" cy="292200"/>
          </a:xfrm>
          <a:prstGeom prst="bentConnector2">
            <a:avLst/>
          </a:prstGeom>
          <a:noFill/>
          <a:ln cap="flat" cmpd="sng" w="19050">
            <a:solidFill>
              <a:schemeClr val="lt1"/>
            </a:solidFill>
            <a:prstDash val="solid"/>
            <a:round/>
            <a:headEnd len="med" w="med" type="none"/>
            <a:tailEnd len="med" w="med" type="triangle"/>
          </a:ln>
        </p:spPr>
      </p:cxnSp>
      <p:cxnSp>
        <p:nvCxnSpPr>
          <p:cNvPr id="1056" name="Google Shape;1056;p46"/>
          <p:cNvCxnSpPr>
            <a:stCxn id="1052" idx="3"/>
            <a:endCxn id="1046" idx="0"/>
          </p:cNvCxnSpPr>
          <p:nvPr/>
        </p:nvCxnSpPr>
        <p:spPr>
          <a:xfrm>
            <a:off x="7231075" y="1437257"/>
            <a:ext cx="333000" cy="292200"/>
          </a:xfrm>
          <a:prstGeom prst="bentConnector2">
            <a:avLst/>
          </a:prstGeom>
          <a:noFill/>
          <a:ln cap="flat" cmpd="sng" w="19050">
            <a:solidFill>
              <a:schemeClr val="lt1"/>
            </a:solidFill>
            <a:prstDash val="solid"/>
            <a:round/>
            <a:headEnd len="med" w="med" type="none"/>
            <a:tailEnd len="med" w="med" type="triangle"/>
          </a:ln>
        </p:spPr>
      </p:cxnSp>
      <p:sp>
        <p:nvSpPr>
          <p:cNvPr id="1057" name="Google Shape;1057;p46"/>
          <p:cNvSpPr txBox="1"/>
          <p:nvPr>
            <p:ph idx="1" type="subTitle"/>
          </p:nvPr>
        </p:nvSpPr>
        <p:spPr>
          <a:xfrm>
            <a:off x="2001225" y="4217225"/>
            <a:ext cx="3615000" cy="465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000"/>
              <a:buNone/>
            </a:pPr>
            <a:r>
              <a:rPr lang="en">
                <a:latin typeface="Manrope Medium"/>
                <a:ea typeface="Manrope Medium"/>
                <a:cs typeface="Manrope Medium"/>
                <a:sym typeface="Manrope Medium"/>
              </a:rPr>
              <a:t>If you want to have a copy of our slides an</a:t>
            </a:r>
            <a:r>
              <a:rPr lang="en"/>
              <a:t>d</a:t>
            </a:r>
            <a:r>
              <a:rPr lang="en">
                <a:latin typeface="Manrope Medium"/>
                <a:ea typeface="Manrope Medium"/>
                <a:cs typeface="Manrope Medium"/>
                <a:sym typeface="Manrope Medium"/>
              </a:rPr>
              <a:t> links </a:t>
            </a:r>
            <a:endParaRPr>
              <a:latin typeface="Manrope Medium"/>
              <a:ea typeface="Manrope Medium"/>
              <a:cs typeface="Manrope Medium"/>
              <a:sym typeface="Manrope Medium"/>
            </a:endParaRPr>
          </a:p>
          <a:p>
            <a:pPr indent="0" lvl="0" marL="0" rtl="0" algn="l">
              <a:lnSpc>
                <a:spcPct val="115000"/>
              </a:lnSpc>
              <a:spcBef>
                <a:spcPts val="0"/>
              </a:spcBef>
              <a:spcAft>
                <a:spcPts val="0"/>
              </a:spcAft>
              <a:buSzPts val="1000"/>
              <a:buNone/>
            </a:pPr>
            <a:r>
              <a:rPr lang="en">
                <a:latin typeface="Manrope Medium"/>
                <a:ea typeface="Manrope Medium"/>
                <a:cs typeface="Manrope Medium"/>
                <a:sym typeface="Manrope Medium"/>
              </a:rPr>
              <a:t>to resources we will be discussing,</a:t>
            </a:r>
            <a:endParaRPr>
              <a:latin typeface="Manrope Medium"/>
              <a:ea typeface="Manrope Medium"/>
              <a:cs typeface="Manrope Medium"/>
              <a:sym typeface="Manrope Medium"/>
            </a:endParaRPr>
          </a:p>
          <a:p>
            <a:pPr indent="0" lvl="0" marL="0" rtl="0" algn="l">
              <a:lnSpc>
                <a:spcPct val="115000"/>
              </a:lnSpc>
              <a:spcBef>
                <a:spcPts val="0"/>
              </a:spcBef>
              <a:spcAft>
                <a:spcPts val="0"/>
              </a:spcAft>
              <a:buSzPts val="1000"/>
              <a:buNone/>
            </a:pPr>
            <a:r>
              <a:rPr lang="en">
                <a:latin typeface="Manrope Medium"/>
                <a:ea typeface="Manrope Medium"/>
                <a:cs typeface="Manrope Medium"/>
                <a:sym typeface="Manrope Medium"/>
              </a:rPr>
              <a:t>please scan the QR code</a:t>
            </a:r>
            <a:endParaRPr>
              <a:latin typeface="Manrope Medium"/>
              <a:ea typeface="Manrope Medium"/>
              <a:cs typeface="Manrope Medium"/>
              <a:sym typeface="Manrope Medium"/>
            </a:endParaRPr>
          </a:p>
        </p:txBody>
      </p:sp>
      <p:sp>
        <p:nvSpPr>
          <p:cNvPr id="1058" name="Google Shape;1058;p46"/>
          <p:cNvSpPr/>
          <p:nvPr/>
        </p:nvSpPr>
        <p:spPr>
          <a:xfrm>
            <a:off x="585450" y="3770600"/>
            <a:ext cx="1197300" cy="1197300"/>
          </a:xfrm>
          <a:prstGeom prst="ellipse">
            <a:avLst/>
          </a:prstGeom>
          <a:solidFill>
            <a:srgbClr val="FFD966"/>
          </a:solidFill>
          <a:ln>
            <a:noFill/>
          </a:ln>
        </p:spPr>
        <p:txBody>
          <a:bodyPr anchorCtr="0" anchor="ctr" bIns="64600" lIns="64600" spcFirstLastPara="1" rIns="64600" wrap="square" tIns="64600">
            <a:noAutofit/>
          </a:bodyPr>
          <a:lstStyle/>
          <a:p>
            <a:pPr indent="0" lvl="0" marL="0" rtl="0" algn="ctr">
              <a:spcBef>
                <a:spcPts val="0"/>
              </a:spcBef>
              <a:spcAft>
                <a:spcPts val="0"/>
              </a:spcAft>
              <a:buNone/>
            </a:pPr>
            <a:r>
              <a:t/>
            </a:r>
            <a:endParaRPr sz="989">
              <a:latin typeface="Manrope"/>
              <a:ea typeface="Manrope"/>
              <a:cs typeface="Manrope"/>
              <a:sym typeface="Manrope"/>
            </a:endParaRPr>
          </a:p>
        </p:txBody>
      </p:sp>
      <p:pic>
        <p:nvPicPr>
          <p:cNvPr id="1059" name="Google Shape;1059;p46" title="parenting-2-qr.png"/>
          <p:cNvPicPr preferRelativeResize="0"/>
          <p:nvPr/>
        </p:nvPicPr>
        <p:blipFill rotWithShape="1">
          <a:blip r:embed="rId3">
            <a:alphaModFix/>
          </a:blip>
          <a:srcRect b="0" l="0" r="0" t="0"/>
          <a:stretch/>
        </p:blipFill>
        <p:spPr>
          <a:xfrm>
            <a:off x="758318" y="3943461"/>
            <a:ext cx="851126" cy="8511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64"/>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46" name="Google Shape;1246;p64"/>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47" name="Google Shape;1247;p64"/>
          <p:cNvSpPr txBox="1"/>
          <p:nvPr>
            <p:ph type="title"/>
          </p:nvPr>
        </p:nvSpPr>
        <p:spPr>
          <a:xfrm>
            <a:off x="508875" y="874875"/>
            <a:ext cx="49860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How emotions work</a:t>
            </a:r>
            <a:endParaRPr/>
          </a:p>
        </p:txBody>
      </p:sp>
      <p:sp>
        <p:nvSpPr>
          <p:cNvPr id="1248" name="Google Shape;1248;p64"/>
          <p:cNvSpPr txBox="1"/>
          <p:nvPr/>
        </p:nvSpPr>
        <p:spPr>
          <a:xfrm>
            <a:off x="493425" y="1801825"/>
            <a:ext cx="5016900" cy="31098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AutoNum type="arabicPeriod"/>
            </a:pPr>
            <a:r>
              <a:rPr lang="en" sz="1900">
                <a:solidFill>
                  <a:srgbClr val="131313"/>
                </a:solidFill>
                <a:latin typeface="Manrope"/>
                <a:ea typeface="Manrope"/>
                <a:cs typeface="Manrope"/>
                <a:sym typeface="Manrope"/>
              </a:rPr>
              <a:t>Hormones play a big role</a:t>
            </a:r>
            <a:br>
              <a:rPr lang="en" sz="1900">
                <a:solidFill>
                  <a:srgbClr val="131313"/>
                </a:solidFill>
                <a:latin typeface="Manrope"/>
                <a:ea typeface="Manrope"/>
                <a:cs typeface="Manrope"/>
                <a:sym typeface="Manrope"/>
              </a:rPr>
            </a:br>
            <a:endParaRPr sz="1900">
              <a:solidFill>
                <a:srgbClr val="131313"/>
              </a:solidFill>
              <a:latin typeface="Manrope"/>
              <a:ea typeface="Manrope"/>
              <a:cs typeface="Manrope"/>
              <a:sym typeface="Manrope"/>
            </a:endParaRPr>
          </a:p>
          <a:p>
            <a:pPr indent="-349250" lvl="0" marL="457200" rtl="0" algn="l">
              <a:spcBef>
                <a:spcPts val="0"/>
              </a:spcBef>
              <a:spcAft>
                <a:spcPts val="0"/>
              </a:spcAft>
              <a:buClr>
                <a:srgbClr val="131313"/>
              </a:buClr>
              <a:buSzPts val="1900"/>
              <a:buFont typeface="Manrope"/>
              <a:buAutoNum type="arabicPeriod"/>
            </a:pPr>
            <a:r>
              <a:rPr lang="en" sz="1900">
                <a:solidFill>
                  <a:srgbClr val="131313"/>
                </a:solidFill>
                <a:latin typeface="Manrope"/>
                <a:ea typeface="Manrope"/>
                <a:cs typeface="Manrope"/>
                <a:sym typeface="Manrope"/>
              </a:rPr>
              <a:t>Hormones will eventually come down</a:t>
            </a:r>
            <a:br>
              <a:rPr b="1" lang="en" sz="1900">
                <a:solidFill>
                  <a:srgbClr val="131313"/>
                </a:solidFill>
                <a:latin typeface="Manrope"/>
                <a:ea typeface="Manrope"/>
                <a:cs typeface="Manrope"/>
                <a:sym typeface="Manrope"/>
              </a:rPr>
            </a:br>
            <a:endParaRPr b="1" sz="1900">
              <a:solidFill>
                <a:srgbClr val="131313"/>
              </a:solidFill>
              <a:latin typeface="Manrope"/>
              <a:ea typeface="Manrope"/>
              <a:cs typeface="Manrope"/>
              <a:sym typeface="Manrope"/>
            </a:endParaRPr>
          </a:p>
          <a:p>
            <a:pPr indent="-349250" lvl="0" marL="457200" rtl="0" algn="l">
              <a:spcBef>
                <a:spcPts val="0"/>
              </a:spcBef>
              <a:spcAft>
                <a:spcPts val="0"/>
              </a:spcAft>
              <a:buClr>
                <a:srgbClr val="131313"/>
              </a:buClr>
              <a:buSzPts val="1900"/>
              <a:buFont typeface="Manrope"/>
              <a:buAutoNum type="arabicPeriod"/>
            </a:pPr>
            <a:r>
              <a:rPr b="1" lang="en" sz="1900">
                <a:solidFill>
                  <a:srgbClr val="131313"/>
                </a:solidFill>
                <a:latin typeface="Manrope"/>
                <a:ea typeface="Manrope"/>
                <a:cs typeface="Manrope"/>
                <a:sym typeface="Manrope"/>
              </a:rPr>
              <a:t>If hormones are:</a:t>
            </a:r>
            <a:endParaRPr b="1" sz="1900">
              <a:solidFill>
                <a:srgbClr val="131313"/>
              </a:solidFill>
              <a:latin typeface="Manrope"/>
              <a:ea typeface="Manrope"/>
              <a:cs typeface="Manrope"/>
              <a:sym typeface="Manrope"/>
            </a:endParaRPr>
          </a:p>
          <a:p>
            <a:pPr indent="-349250" lvl="1" marL="914400" rtl="0" algn="l">
              <a:spcBef>
                <a:spcPts val="0"/>
              </a:spcBef>
              <a:spcAft>
                <a:spcPts val="0"/>
              </a:spcAft>
              <a:buClr>
                <a:srgbClr val="131313"/>
              </a:buClr>
              <a:buSzPts val="1900"/>
              <a:buFont typeface="Manrope"/>
              <a:buAutoNum type="alphaLcPeriod"/>
            </a:pPr>
            <a:r>
              <a:rPr b="1" lang="en" sz="1900">
                <a:solidFill>
                  <a:srgbClr val="131313"/>
                </a:solidFill>
                <a:latin typeface="Manrope"/>
                <a:ea typeface="Manrope"/>
                <a:cs typeface="Manrope"/>
                <a:sym typeface="Manrope"/>
              </a:rPr>
              <a:t>ignored</a:t>
            </a:r>
            <a:endParaRPr b="1" sz="1900">
              <a:solidFill>
                <a:srgbClr val="131313"/>
              </a:solidFill>
              <a:latin typeface="Manrope"/>
              <a:ea typeface="Manrope"/>
              <a:cs typeface="Manrope"/>
              <a:sym typeface="Manrope"/>
            </a:endParaRPr>
          </a:p>
          <a:p>
            <a:pPr indent="-349250" lvl="1" marL="914400" rtl="0" algn="l">
              <a:spcBef>
                <a:spcPts val="0"/>
              </a:spcBef>
              <a:spcAft>
                <a:spcPts val="0"/>
              </a:spcAft>
              <a:buClr>
                <a:srgbClr val="131313"/>
              </a:buClr>
              <a:buSzPts val="1900"/>
              <a:buFont typeface="Manrope"/>
              <a:buAutoNum type="alphaLcPeriod"/>
            </a:pPr>
            <a:r>
              <a:rPr b="1" lang="en" sz="1900">
                <a:solidFill>
                  <a:srgbClr val="131313"/>
                </a:solidFill>
                <a:latin typeface="Manrope"/>
                <a:ea typeface="Manrope"/>
                <a:cs typeface="Manrope"/>
                <a:sym typeface="Manrope"/>
              </a:rPr>
              <a:t>distracted from</a:t>
            </a:r>
            <a:endParaRPr b="1" sz="1900">
              <a:solidFill>
                <a:srgbClr val="131313"/>
              </a:solidFill>
              <a:latin typeface="Manrope"/>
              <a:ea typeface="Manrope"/>
              <a:cs typeface="Manrope"/>
              <a:sym typeface="Manrope"/>
            </a:endParaRPr>
          </a:p>
          <a:p>
            <a:pPr indent="-349250" lvl="1" marL="914400" rtl="0" algn="l">
              <a:spcBef>
                <a:spcPts val="0"/>
              </a:spcBef>
              <a:spcAft>
                <a:spcPts val="0"/>
              </a:spcAft>
              <a:buClr>
                <a:srgbClr val="131313"/>
              </a:buClr>
              <a:buSzPts val="1900"/>
              <a:buFont typeface="Manrope"/>
              <a:buAutoNum type="alphaLcPeriod"/>
            </a:pPr>
            <a:r>
              <a:rPr b="1" lang="en" sz="1900">
                <a:solidFill>
                  <a:srgbClr val="131313"/>
                </a:solidFill>
                <a:latin typeface="Manrope"/>
                <a:ea typeface="Manrope"/>
                <a:cs typeface="Manrope"/>
                <a:sym typeface="Manrope"/>
              </a:rPr>
              <a:t>pushed down</a:t>
            </a:r>
            <a:endParaRPr b="1" sz="1900">
              <a:solidFill>
                <a:srgbClr val="131313"/>
              </a:solidFill>
              <a:latin typeface="Manrope"/>
              <a:ea typeface="Manrope"/>
              <a:cs typeface="Manrope"/>
              <a:sym typeface="Manrope"/>
            </a:endParaRPr>
          </a:p>
          <a:p>
            <a:pPr indent="0" lvl="0" marL="0" rtl="0" algn="l">
              <a:spcBef>
                <a:spcPts val="1000"/>
              </a:spcBef>
              <a:spcAft>
                <a:spcPts val="1000"/>
              </a:spcAft>
              <a:buNone/>
            </a:pPr>
            <a:r>
              <a:rPr b="1" lang="en" sz="1900">
                <a:solidFill>
                  <a:schemeClr val="accent1"/>
                </a:solidFill>
                <a:latin typeface="Manrope"/>
                <a:ea typeface="Manrope"/>
                <a:cs typeface="Manrope"/>
                <a:sym typeface="Manrope"/>
              </a:rPr>
              <a:t>They last a longer!</a:t>
            </a:r>
            <a:endParaRPr b="1" sz="1900">
              <a:solidFill>
                <a:schemeClr val="accent1"/>
              </a:solidFill>
              <a:latin typeface="Manrope"/>
              <a:ea typeface="Manrope"/>
              <a:cs typeface="Manrope"/>
              <a:sym typeface="Manrope"/>
            </a:endParaRPr>
          </a:p>
        </p:txBody>
      </p:sp>
      <p:pic>
        <p:nvPicPr>
          <p:cNvPr id="1249" name="Google Shape;1249;p64" title="Graph - 2.jpg"/>
          <p:cNvPicPr preferRelativeResize="0"/>
          <p:nvPr/>
        </p:nvPicPr>
        <p:blipFill rotWithShape="1">
          <a:blip r:embed="rId3">
            <a:alphaModFix/>
          </a:blip>
          <a:srcRect b="0" l="0" r="0" t="0"/>
          <a:stretch/>
        </p:blipFill>
        <p:spPr>
          <a:xfrm>
            <a:off x="5702225" y="1269450"/>
            <a:ext cx="2884402" cy="28928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65"/>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55" name="Google Shape;1255;p65"/>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56" name="Google Shape;1256;p65"/>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Fear - uncomfortable but helpful</a:t>
            </a:r>
            <a:endParaRPr/>
          </a:p>
        </p:txBody>
      </p:sp>
      <p:sp>
        <p:nvSpPr>
          <p:cNvPr id="1257" name="Google Shape;1257;p65"/>
          <p:cNvSpPr txBox="1"/>
          <p:nvPr/>
        </p:nvSpPr>
        <p:spPr>
          <a:xfrm>
            <a:off x="368725" y="1801825"/>
            <a:ext cx="5141700" cy="31098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How does fear help us?</a:t>
            </a:r>
            <a:endParaRPr b="1" sz="1900">
              <a:solidFill>
                <a:srgbClr val="131313"/>
              </a:solidFill>
              <a:latin typeface="Manrope"/>
              <a:ea typeface="Manrope"/>
              <a:cs typeface="Manrope"/>
              <a:sym typeface="Manrope"/>
            </a:endParaRPr>
          </a:p>
        </p:txBody>
      </p:sp>
      <p:pic>
        <p:nvPicPr>
          <p:cNvPr id="1258" name="Google Shape;1258;p65" title="44-449644_fear-from-inside-out-fear-clipart-inside-out.jpg"/>
          <p:cNvPicPr preferRelativeResize="0"/>
          <p:nvPr/>
        </p:nvPicPr>
        <p:blipFill>
          <a:blip r:embed="rId3">
            <a:alphaModFix/>
          </a:blip>
          <a:stretch>
            <a:fillRect/>
          </a:stretch>
        </p:blipFill>
        <p:spPr>
          <a:xfrm flipH="1">
            <a:off x="5999177" y="1076710"/>
            <a:ext cx="2880541" cy="3093138"/>
          </a:xfrm>
          <a:prstGeom prst="rect">
            <a:avLst/>
          </a:prstGeom>
          <a:noFill/>
          <a:ln cap="flat" cmpd="sng" w="38100">
            <a:solidFill>
              <a:srgbClr val="F1C23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66"/>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64" name="Google Shape;1264;p66"/>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65" name="Google Shape;1265;p66"/>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Fear - uncomfortable but helpful</a:t>
            </a:r>
            <a:endParaRPr/>
          </a:p>
        </p:txBody>
      </p:sp>
      <p:sp>
        <p:nvSpPr>
          <p:cNvPr id="1266" name="Google Shape;1266;p66"/>
          <p:cNvSpPr txBox="1"/>
          <p:nvPr/>
        </p:nvSpPr>
        <p:spPr>
          <a:xfrm>
            <a:off x="368725" y="1801825"/>
            <a:ext cx="5141700" cy="31098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Char char="●"/>
            </a:pPr>
            <a:r>
              <a:rPr lang="en" sz="1900">
                <a:solidFill>
                  <a:srgbClr val="131313"/>
                </a:solidFill>
                <a:latin typeface="Manrope"/>
                <a:ea typeface="Manrope"/>
                <a:cs typeface="Manrope"/>
                <a:sym typeface="Manrope"/>
              </a:rPr>
              <a:t>How does fear help us?</a:t>
            </a:r>
            <a:br>
              <a:rPr lang="en" sz="1900">
                <a:solidFill>
                  <a:srgbClr val="131313"/>
                </a:solidFill>
                <a:latin typeface="Manrope"/>
                <a:ea typeface="Manrope"/>
                <a:cs typeface="Manrope"/>
                <a:sym typeface="Manrope"/>
              </a:rPr>
            </a:br>
            <a:endParaRPr sz="1900">
              <a:solidFill>
                <a:srgbClr val="131313"/>
              </a:solidFill>
              <a:latin typeface="Manrope"/>
              <a:ea typeface="Manrope"/>
              <a:cs typeface="Manrope"/>
              <a:sym typeface="Manrope"/>
            </a:endParaRPr>
          </a:p>
          <a:p>
            <a:pPr indent="-349250" lvl="0" marL="457200" rtl="0" algn="l">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It can help us too much!</a:t>
            </a:r>
            <a:br>
              <a:rPr lang="en" sz="1900">
                <a:solidFill>
                  <a:srgbClr val="131313"/>
                </a:solidFill>
                <a:latin typeface="Manrope"/>
                <a:ea typeface="Manrope"/>
                <a:cs typeface="Manrope"/>
                <a:sym typeface="Manrope"/>
              </a:rPr>
            </a:br>
            <a:endParaRPr sz="1900">
              <a:solidFill>
                <a:srgbClr val="131313"/>
              </a:solidFill>
              <a:latin typeface="Manrope"/>
              <a:ea typeface="Manrope"/>
              <a:cs typeface="Manrope"/>
              <a:sym typeface="Manrope"/>
            </a:endParaRPr>
          </a:p>
          <a:p>
            <a:pPr indent="0" lvl="0" marL="0" rtl="0" algn="l">
              <a:spcBef>
                <a:spcPts val="1000"/>
              </a:spcBef>
              <a:spcAft>
                <a:spcPts val="1000"/>
              </a:spcAft>
              <a:buNone/>
            </a:pPr>
            <a:r>
              <a:t/>
            </a:r>
            <a:endParaRPr sz="1900">
              <a:solidFill>
                <a:srgbClr val="131313"/>
              </a:solidFill>
              <a:latin typeface="Manrope"/>
              <a:ea typeface="Manrope"/>
              <a:cs typeface="Manrope"/>
              <a:sym typeface="Manrope"/>
            </a:endParaRPr>
          </a:p>
        </p:txBody>
      </p:sp>
      <p:pic>
        <p:nvPicPr>
          <p:cNvPr id="1267" name="Google Shape;1267;p66" title="44-449644_fear-from-inside-out-fear-clipart-inside-out.jpg"/>
          <p:cNvPicPr preferRelativeResize="0"/>
          <p:nvPr/>
        </p:nvPicPr>
        <p:blipFill>
          <a:blip r:embed="rId3">
            <a:alphaModFix/>
          </a:blip>
          <a:stretch>
            <a:fillRect/>
          </a:stretch>
        </p:blipFill>
        <p:spPr>
          <a:xfrm flipH="1">
            <a:off x="5999177" y="1076710"/>
            <a:ext cx="2880541" cy="3093138"/>
          </a:xfrm>
          <a:prstGeom prst="rect">
            <a:avLst/>
          </a:prstGeom>
          <a:noFill/>
          <a:ln cap="flat" cmpd="sng" w="38100">
            <a:solidFill>
              <a:srgbClr val="F1C232"/>
            </a:solidFill>
            <a:prstDash val="solid"/>
            <a:round/>
            <a:headEnd len="sm" w="sm" type="none"/>
            <a:tailEnd len="sm" w="sm" type="none"/>
          </a:ln>
        </p:spPr>
      </p:pic>
      <p:pic>
        <p:nvPicPr>
          <p:cNvPr id="1268" name="Google Shape;1268;p66" title="images.png"/>
          <p:cNvPicPr preferRelativeResize="0"/>
          <p:nvPr/>
        </p:nvPicPr>
        <p:blipFill>
          <a:blip r:embed="rId4">
            <a:alphaModFix/>
          </a:blip>
          <a:stretch>
            <a:fillRect/>
          </a:stretch>
        </p:blipFill>
        <p:spPr>
          <a:xfrm>
            <a:off x="5202942" y="2947972"/>
            <a:ext cx="1545367" cy="1766138"/>
          </a:xfrm>
          <a:prstGeom prst="rect">
            <a:avLst/>
          </a:prstGeom>
          <a:noFill/>
          <a:ln cap="flat" cmpd="sng" w="38100">
            <a:solidFill>
              <a:srgbClr val="F1C23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67"/>
          <p:cNvSpPr/>
          <p:nvPr/>
        </p:nvSpPr>
        <p:spPr>
          <a:xfrm flipH="1" rot="10800000">
            <a:off x="-65775" y="975650"/>
            <a:ext cx="9892200" cy="24972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pic>
        <p:nvPicPr>
          <p:cNvPr id="1274" name="Google Shape;1274;p67" title="Processing Fear Chart.jpg"/>
          <p:cNvPicPr preferRelativeResize="0"/>
          <p:nvPr/>
        </p:nvPicPr>
        <p:blipFill>
          <a:blip r:embed="rId3">
            <a:alphaModFix/>
          </a:blip>
          <a:stretch>
            <a:fillRect/>
          </a:stretch>
        </p:blipFill>
        <p:spPr>
          <a:xfrm rot="-679347">
            <a:off x="3447984" y="445295"/>
            <a:ext cx="3275408" cy="4237583"/>
          </a:xfrm>
          <a:prstGeom prst="rect">
            <a:avLst/>
          </a:prstGeom>
          <a:noFill/>
          <a:ln>
            <a:noFill/>
          </a:ln>
        </p:spPr>
      </p:pic>
      <p:pic>
        <p:nvPicPr>
          <p:cNvPr id="1275" name="Google Shape;1275;p67" title="Fear chart.png"/>
          <p:cNvPicPr preferRelativeResize="0"/>
          <p:nvPr/>
        </p:nvPicPr>
        <p:blipFill>
          <a:blip r:embed="rId4">
            <a:alphaModFix/>
          </a:blip>
          <a:stretch>
            <a:fillRect/>
          </a:stretch>
        </p:blipFill>
        <p:spPr>
          <a:xfrm rot="449353">
            <a:off x="2408500" y="3319750"/>
            <a:ext cx="1257424" cy="1279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68"/>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81" name="Google Shape;1281;p68"/>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82" name="Google Shape;1282;p68"/>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Anger - helpful but hard to control</a:t>
            </a:r>
            <a:endParaRPr/>
          </a:p>
        </p:txBody>
      </p:sp>
      <p:sp>
        <p:nvSpPr>
          <p:cNvPr id="1283" name="Google Shape;1283;p68"/>
          <p:cNvSpPr txBox="1"/>
          <p:nvPr/>
        </p:nvSpPr>
        <p:spPr>
          <a:xfrm>
            <a:off x="368725" y="1486475"/>
            <a:ext cx="5141700" cy="34251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How does anger help us?</a:t>
            </a:r>
            <a:endParaRPr b="1" sz="1900">
              <a:solidFill>
                <a:srgbClr val="131313"/>
              </a:solidFill>
              <a:latin typeface="Manrope"/>
              <a:ea typeface="Manrope"/>
              <a:cs typeface="Manrope"/>
              <a:sym typeface="Manrope"/>
            </a:endParaRPr>
          </a:p>
          <a:p>
            <a:pPr indent="0" lvl="0" marL="457200" rtl="0" algn="l">
              <a:spcBef>
                <a:spcPts val="1000"/>
              </a:spcBef>
              <a:spcAft>
                <a:spcPts val="1000"/>
              </a:spcAft>
              <a:buNone/>
            </a:pPr>
            <a:r>
              <a:t/>
            </a:r>
            <a:endParaRPr sz="1900">
              <a:solidFill>
                <a:srgbClr val="131313"/>
              </a:solidFill>
              <a:latin typeface="Manrope"/>
              <a:ea typeface="Manrope"/>
              <a:cs typeface="Manrope"/>
              <a:sym typeface="Manrope"/>
            </a:endParaRPr>
          </a:p>
        </p:txBody>
      </p:sp>
      <p:pic>
        <p:nvPicPr>
          <p:cNvPr id="1284" name="Google Shape;1284;p68" title="1922_Anger_InsideOut_341__78735.jpg"/>
          <p:cNvPicPr preferRelativeResize="0"/>
          <p:nvPr/>
        </p:nvPicPr>
        <p:blipFill>
          <a:blip r:embed="rId3">
            <a:alphaModFix/>
          </a:blip>
          <a:stretch>
            <a:fillRect/>
          </a:stretch>
        </p:blipFill>
        <p:spPr>
          <a:xfrm>
            <a:off x="6511474" y="1252249"/>
            <a:ext cx="2471625" cy="2638602"/>
          </a:xfrm>
          <a:prstGeom prst="rect">
            <a:avLst/>
          </a:prstGeom>
          <a:noFill/>
          <a:ln cap="flat" cmpd="sng" w="38100">
            <a:solidFill>
              <a:srgbClr val="F1C232"/>
            </a:solidFill>
            <a:prstDash val="solid"/>
            <a:round/>
            <a:headEnd len="sm" w="sm" type="none"/>
            <a:tailEnd len="sm" w="sm" type="none"/>
          </a:ln>
        </p:spPr>
      </p:pic>
      <p:pic>
        <p:nvPicPr>
          <p:cNvPr id="1285" name="Google Shape;1285;p68" title="72-724370_rabbia-inside-out-png-anger-inside-out-cartoon.jpg"/>
          <p:cNvPicPr preferRelativeResize="0"/>
          <p:nvPr/>
        </p:nvPicPr>
        <p:blipFill>
          <a:blip r:embed="rId4">
            <a:alphaModFix/>
          </a:blip>
          <a:stretch>
            <a:fillRect/>
          </a:stretch>
        </p:blipFill>
        <p:spPr>
          <a:xfrm>
            <a:off x="5187709" y="1562674"/>
            <a:ext cx="1791541" cy="3147125"/>
          </a:xfrm>
          <a:prstGeom prst="rect">
            <a:avLst/>
          </a:prstGeom>
          <a:noFill/>
          <a:ln cap="flat" cmpd="sng" w="38100">
            <a:solidFill>
              <a:srgbClr val="F1C23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69"/>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291" name="Google Shape;1291;p69"/>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292" name="Google Shape;1292;p69"/>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Anger - helpful but hard to control</a:t>
            </a:r>
            <a:endParaRPr/>
          </a:p>
        </p:txBody>
      </p:sp>
      <p:sp>
        <p:nvSpPr>
          <p:cNvPr id="1293" name="Google Shape;1293;p69"/>
          <p:cNvSpPr txBox="1"/>
          <p:nvPr/>
        </p:nvSpPr>
        <p:spPr>
          <a:xfrm>
            <a:off x="368725" y="1486475"/>
            <a:ext cx="5141700" cy="34251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1000"/>
              </a:spcBef>
              <a:spcAft>
                <a:spcPts val="0"/>
              </a:spcAft>
              <a:buClr>
                <a:srgbClr val="131313"/>
              </a:buClr>
              <a:buSzPts val="1900"/>
              <a:buFont typeface="Manrope"/>
              <a:buChar char="●"/>
            </a:pPr>
            <a:r>
              <a:rPr lang="en" sz="1900">
                <a:solidFill>
                  <a:srgbClr val="131313"/>
                </a:solidFill>
                <a:latin typeface="Manrope"/>
                <a:ea typeface="Manrope"/>
                <a:cs typeface="Manrope"/>
                <a:sym typeface="Manrope"/>
              </a:rPr>
              <a:t>How does anger help us?</a:t>
            </a:r>
            <a:endParaRPr sz="1900">
              <a:solidFill>
                <a:srgbClr val="131313"/>
              </a:solidFill>
              <a:latin typeface="Manrope"/>
              <a:ea typeface="Manrope"/>
              <a:cs typeface="Manrope"/>
              <a:sym typeface="Manrope"/>
            </a:endParaRPr>
          </a:p>
          <a:p>
            <a:pPr indent="-349250" lvl="0" marL="457200" rtl="0" algn="l">
              <a:lnSpc>
                <a:spcPct val="115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Hard to control</a:t>
            </a:r>
            <a:endParaRPr b="1" sz="1900">
              <a:solidFill>
                <a:srgbClr val="131313"/>
              </a:solidFill>
              <a:latin typeface="Manrope"/>
              <a:ea typeface="Manrope"/>
              <a:cs typeface="Manrope"/>
              <a:sym typeface="Manrope"/>
            </a:endParaRPr>
          </a:p>
          <a:p>
            <a:pPr indent="0" lvl="0" marL="457200" rtl="0" algn="l">
              <a:lnSpc>
                <a:spcPct val="115000"/>
              </a:lnSpc>
              <a:spcBef>
                <a:spcPts val="1000"/>
              </a:spcBef>
              <a:spcAft>
                <a:spcPts val="1000"/>
              </a:spcAft>
              <a:buNone/>
            </a:pPr>
            <a:r>
              <a:t/>
            </a:r>
            <a:endParaRPr sz="1900">
              <a:solidFill>
                <a:srgbClr val="131313"/>
              </a:solidFill>
              <a:latin typeface="Manrope"/>
              <a:ea typeface="Manrope"/>
              <a:cs typeface="Manrope"/>
              <a:sym typeface="Manrope"/>
            </a:endParaRPr>
          </a:p>
        </p:txBody>
      </p:sp>
      <p:pic>
        <p:nvPicPr>
          <p:cNvPr id="1294" name="Google Shape;1294;p69" title="1922_Anger_InsideOut_341__78735.jpg"/>
          <p:cNvPicPr preferRelativeResize="0"/>
          <p:nvPr/>
        </p:nvPicPr>
        <p:blipFill>
          <a:blip r:embed="rId3">
            <a:alphaModFix/>
          </a:blip>
          <a:stretch>
            <a:fillRect/>
          </a:stretch>
        </p:blipFill>
        <p:spPr>
          <a:xfrm>
            <a:off x="6511474" y="1252249"/>
            <a:ext cx="2471625" cy="2638602"/>
          </a:xfrm>
          <a:prstGeom prst="rect">
            <a:avLst/>
          </a:prstGeom>
          <a:noFill/>
          <a:ln cap="flat" cmpd="sng" w="38100">
            <a:solidFill>
              <a:srgbClr val="F1C232"/>
            </a:solidFill>
            <a:prstDash val="solid"/>
            <a:round/>
            <a:headEnd len="sm" w="sm" type="none"/>
            <a:tailEnd len="sm" w="sm" type="none"/>
          </a:ln>
        </p:spPr>
      </p:pic>
      <p:pic>
        <p:nvPicPr>
          <p:cNvPr id="1295" name="Google Shape;1295;p69" title="72-724370_rabbia-inside-out-png-anger-inside-out-cartoon.jpg"/>
          <p:cNvPicPr preferRelativeResize="0"/>
          <p:nvPr/>
        </p:nvPicPr>
        <p:blipFill>
          <a:blip r:embed="rId4">
            <a:alphaModFix/>
          </a:blip>
          <a:stretch>
            <a:fillRect/>
          </a:stretch>
        </p:blipFill>
        <p:spPr>
          <a:xfrm>
            <a:off x="5187709" y="1562674"/>
            <a:ext cx="1791541" cy="3147125"/>
          </a:xfrm>
          <a:prstGeom prst="rect">
            <a:avLst/>
          </a:prstGeom>
          <a:noFill/>
          <a:ln cap="flat" cmpd="sng" w="38100">
            <a:solidFill>
              <a:srgbClr val="F1C23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70"/>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301" name="Google Shape;1301;p70"/>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302" name="Google Shape;1302;p70"/>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Anger - helpful but hard to control</a:t>
            </a:r>
            <a:endParaRPr/>
          </a:p>
        </p:txBody>
      </p:sp>
      <p:sp>
        <p:nvSpPr>
          <p:cNvPr id="1303" name="Google Shape;1303;p70"/>
          <p:cNvSpPr txBox="1"/>
          <p:nvPr/>
        </p:nvSpPr>
        <p:spPr>
          <a:xfrm>
            <a:off x="368725" y="1486475"/>
            <a:ext cx="5141700" cy="3425100"/>
          </a:xfrm>
          <a:prstGeom prst="rect">
            <a:avLst/>
          </a:prstGeom>
          <a:noFill/>
          <a:ln>
            <a:noFill/>
          </a:ln>
        </p:spPr>
        <p:txBody>
          <a:bodyPr anchorCtr="0" anchor="t" bIns="91425" lIns="91425" spcFirstLastPara="1" rIns="91425" wrap="square" tIns="91425">
            <a:noAutofit/>
          </a:bodyPr>
          <a:lstStyle/>
          <a:p>
            <a:pPr indent="-349250" lvl="0" marL="457200" rtl="0" algn="l">
              <a:lnSpc>
                <a:spcPct val="115000"/>
              </a:lnSpc>
              <a:spcBef>
                <a:spcPts val="1000"/>
              </a:spcBef>
              <a:spcAft>
                <a:spcPts val="0"/>
              </a:spcAft>
              <a:buClr>
                <a:srgbClr val="131313"/>
              </a:buClr>
              <a:buSzPts val="1900"/>
              <a:buFont typeface="Manrope"/>
              <a:buChar char="●"/>
            </a:pPr>
            <a:r>
              <a:rPr lang="en" sz="1900">
                <a:solidFill>
                  <a:srgbClr val="131313"/>
                </a:solidFill>
                <a:latin typeface="Manrope"/>
                <a:ea typeface="Manrope"/>
                <a:cs typeface="Manrope"/>
                <a:sym typeface="Manrope"/>
              </a:rPr>
              <a:t>How does anger help us?</a:t>
            </a:r>
            <a:endParaRPr sz="1900">
              <a:solidFill>
                <a:srgbClr val="131313"/>
              </a:solidFill>
              <a:latin typeface="Manrope"/>
              <a:ea typeface="Manrope"/>
              <a:cs typeface="Manrope"/>
              <a:sym typeface="Manrope"/>
            </a:endParaRPr>
          </a:p>
          <a:p>
            <a:pPr indent="-349250" lvl="0" marL="457200" rtl="0" algn="l">
              <a:lnSpc>
                <a:spcPct val="115000"/>
              </a:lnSpc>
              <a:spcBef>
                <a:spcPts val="0"/>
              </a:spcBef>
              <a:spcAft>
                <a:spcPts val="0"/>
              </a:spcAft>
              <a:buClr>
                <a:srgbClr val="131313"/>
              </a:buClr>
              <a:buSzPts val="1900"/>
              <a:buFont typeface="Manrope"/>
              <a:buChar char="●"/>
            </a:pPr>
            <a:r>
              <a:rPr lang="en" sz="1900">
                <a:solidFill>
                  <a:srgbClr val="131313"/>
                </a:solidFill>
                <a:latin typeface="Manrope"/>
                <a:ea typeface="Manrope"/>
                <a:cs typeface="Manrope"/>
                <a:sym typeface="Manrope"/>
              </a:rPr>
              <a:t>Hard to control</a:t>
            </a:r>
            <a:endParaRPr sz="1900">
              <a:solidFill>
                <a:srgbClr val="131313"/>
              </a:solidFill>
              <a:latin typeface="Manrope"/>
              <a:ea typeface="Manrope"/>
              <a:cs typeface="Manrope"/>
              <a:sym typeface="Manrope"/>
            </a:endParaRPr>
          </a:p>
          <a:p>
            <a:pPr indent="-349250" lvl="0" marL="457200" rtl="0" algn="l">
              <a:lnSpc>
                <a:spcPct val="115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Hurting is never an option!</a:t>
            </a:r>
            <a:endParaRPr b="1" sz="1900">
              <a:solidFill>
                <a:srgbClr val="131313"/>
              </a:solidFill>
              <a:latin typeface="Manrope"/>
              <a:ea typeface="Manrope"/>
              <a:cs typeface="Manrope"/>
              <a:sym typeface="Manrope"/>
            </a:endParaRPr>
          </a:p>
          <a:p>
            <a:pPr indent="0" lvl="0" marL="457200" rtl="0" algn="l">
              <a:lnSpc>
                <a:spcPct val="115000"/>
              </a:lnSpc>
              <a:spcBef>
                <a:spcPts val="1000"/>
              </a:spcBef>
              <a:spcAft>
                <a:spcPts val="1000"/>
              </a:spcAft>
              <a:buNone/>
            </a:pPr>
            <a:r>
              <a:t/>
            </a:r>
            <a:endParaRPr sz="1900">
              <a:solidFill>
                <a:srgbClr val="131313"/>
              </a:solidFill>
              <a:latin typeface="Manrope"/>
              <a:ea typeface="Manrope"/>
              <a:cs typeface="Manrope"/>
              <a:sym typeface="Manrope"/>
            </a:endParaRPr>
          </a:p>
        </p:txBody>
      </p:sp>
      <p:pic>
        <p:nvPicPr>
          <p:cNvPr id="1304" name="Google Shape;1304;p70" title="1922_Anger_InsideOut_341__78735.jpg"/>
          <p:cNvPicPr preferRelativeResize="0"/>
          <p:nvPr/>
        </p:nvPicPr>
        <p:blipFill>
          <a:blip r:embed="rId3">
            <a:alphaModFix/>
          </a:blip>
          <a:stretch>
            <a:fillRect/>
          </a:stretch>
        </p:blipFill>
        <p:spPr>
          <a:xfrm>
            <a:off x="6511474" y="1252249"/>
            <a:ext cx="2471625" cy="2638602"/>
          </a:xfrm>
          <a:prstGeom prst="rect">
            <a:avLst/>
          </a:prstGeom>
          <a:noFill/>
          <a:ln cap="flat" cmpd="sng" w="38100">
            <a:solidFill>
              <a:srgbClr val="F1C232"/>
            </a:solidFill>
            <a:prstDash val="solid"/>
            <a:round/>
            <a:headEnd len="sm" w="sm" type="none"/>
            <a:tailEnd len="sm" w="sm" type="none"/>
          </a:ln>
        </p:spPr>
      </p:pic>
      <p:pic>
        <p:nvPicPr>
          <p:cNvPr id="1305" name="Google Shape;1305;p70" title="72-724370_rabbia-inside-out-png-anger-inside-out-cartoon.jpg"/>
          <p:cNvPicPr preferRelativeResize="0"/>
          <p:nvPr/>
        </p:nvPicPr>
        <p:blipFill>
          <a:blip r:embed="rId4">
            <a:alphaModFix/>
          </a:blip>
          <a:stretch>
            <a:fillRect/>
          </a:stretch>
        </p:blipFill>
        <p:spPr>
          <a:xfrm>
            <a:off x="5187709" y="1562674"/>
            <a:ext cx="1791541" cy="3147125"/>
          </a:xfrm>
          <a:prstGeom prst="rect">
            <a:avLst/>
          </a:prstGeom>
          <a:noFill/>
          <a:ln cap="flat" cmpd="sng" w="38100">
            <a:solidFill>
              <a:srgbClr val="F1C23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71"/>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311" name="Google Shape;1311;p71"/>
          <p:cNvSpPr/>
          <p:nvPr/>
        </p:nvSpPr>
        <p:spPr>
          <a:xfrm rot="4795490">
            <a:off x="8576527" y="4483441"/>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312" name="Google Shape;1312;p71"/>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Anger - helpful but hard to control</a:t>
            </a:r>
            <a:endParaRPr/>
          </a:p>
        </p:txBody>
      </p:sp>
      <p:sp>
        <p:nvSpPr>
          <p:cNvPr id="1313" name="Google Shape;1313;p71"/>
          <p:cNvSpPr txBox="1"/>
          <p:nvPr/>
        </p:nvSpPr>
        <p:spPr>
          <a:xfrm>
            <a:off x="368725" y="1074975"/>
            <a:ext cx="5141700" cy="3425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t/>
            </a:r>
            <a:endParaRPr sz="1900">
              <a:solidFill>
                <a:srgbClr val="131313"/>
              </a:solidFill>
              <a:latin typeface="Manrope"/>
              <a:ea typeface="Manrope"/>
              <a:cs typeface="Manrope"/>
              <a:sym typeface="Manrope"/>
            </a:endParaRPr>
          </a:p>
          <a:p>
            <a:pPr indent="-349250" lvl="0" marL="457200" rtl="0" algn="l">
              <a:lnSpc>
                <a:spcPct val="150000"/>
              </a:lnSpc>
              <a:spcBef>
                <a:spcPts val="100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Ideas:</a:t>
            </a:r>
            <a:endParaRPr b="1" sz="1900">
              <a:solidFill>
                <a:srgbClr val="131313"/>
              </a:solidFill>
              <a:latin typeface="Manrope"/>
              <a:ea typeface="Manrope"/>
              <a:cs typeface="Manrope"/>
              <a:sym typeface="Manrope"/>
            </a:endParaRPr>
          </a:p>
          <a:p>
            <a:pPr indent="-349250" lvl="1" marL="914400" rtl="0" algn="l">
              <a:lnSpc>
                <a:spcPct val="150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jumping (trampoline)</a:t>
            </a:r>
            <a:endParaRPr b="1" sz="1900">
              <a:solidFill>
                <a:srgbClr val="131313"/>
              </a:solidFill>
              <a:latin typeface="Manrope"/>
              <a:ea typeface="Manrope"/>
              <a:cs typeface="Manrope"/>
              <a:sym typeface="Manrope"/>
            </a:endParaRPr>
          </a:p>
          <a:p>
            <a:pPr indent="-349250" lvl="1" marL="914400" rtl="0" algn="l">
              <a:lnSpc>
                <a:spcPct val="150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running</a:t>
            </a:r>
            <a:endParaRPr b="1" sz="1900">
              <a:solidFill>
                <a:srgbClr val="131313"/>
              </a:solidFill>
              <a:latin typeface="Manrope"/>
              <a:ea typeface="Manrope"/>
              <a:cs typeface="Manrope"/>
              <a:sym typeface="Manrope"/>
            </a:endParaRPr>
          </a:p>
          <a:p>
            <a:pPr indent="-349250" lvl="1" marL="914400" rtl="0" algn="l">
              <a:lnSpc>
                <a:spcPct val="150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hitting pillows</a:t>
            </a:r>
            <a:endParaRPr b="1" sz="1900">
              <a:solidFill>
                <a:srgbClr val="131313"/>
              </a:solidFill>
              <a:latin typeface="Manrope"/>
              <a:ea typeface="Manrope"/>
              <a:cs typeface="Manrope"/>
              <a:sym typeface="Manrope"/>
            </a:endParaRPr>
          </a:p>
          <a:p>
            <a:pPr indent="-349250" lvl="1" marL="914400" rtl="0" algn="l">
              <a:lnSpc>
                <a:spcPct val="150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big emotions buddy</a:t>
            </a:r>
            <a:endParaRPr b="1" sz="1900">
              <a:solidFill>
                <a:srgbClr val="131313"/>
              </a:solidFill>
              <a:latin typeface="Manrope"/>
              <a:ea typeface="Manrope"/>
              <a:cs typeface="Manrope"/>
              <a:sym typeface="Manrope"/>
            </a:endParaRPr>
          </a:p>
          <a:p>
            <a:pPr indent="-349250" lvl="1" marL="914400" rtl="0" algn="l">
              <a:lnSpc>
                <a:spcPct val="150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alone time</a:t>
            </a:r>
            <a:endParaRPr b="1" sz="1900">
              <a:solidFill>
                <a:srgbClr val="131313"/>
              </a:solidFill>
              <a:latin typeface="Manrope"/>
              <a:ea typeface="Manrope"/>
              <a:cs typeface="Manrope"/>
              <a:sym typeface="Manrope"/>
            </a:endParaRPr>
          </a:p>
          <a:p>
            <a:pPr indent="-349250" lvl="1" marL="914400" rtl="0" algn="l">
              <a:lnSpc>
                <a:spcPct val="150000"/>
              </a:lnSpc>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silent screams</a:t>
            </a:r>
            <a:endParaRPr b="1" sz="1900">
              <a:solidFill>
                <a:srgbClr val="131313"/>
              </a:solidFill>
              <a:latin typeface="Manrope"/>
              <a:ea typeface="Manrope"/>
              <a:cs typeface="Manrope"/>
              <a:sym typeface="Manrope"/>
            </a:endParaRPr>
          </a:p>
        </p:txBody>
      </p:sp>
      <p:pic>
        <p:nvPicPr>
          <p:cNvPr id="1314" name="Google Shape;1314;p71" title="1922_Anger_InsideOut_341__78735.jpg"/>
          <p:cNvPicPr preferRelativeResize="0"/>
          <p:nvPr/>
        </p:nvPicPr>
        <p:blipFill>
          <a:blip r:embed="rId3">
            <a:alphaModFix/>
          </a:blip>
          <a:stretch>
            <a:fillRect/>
          </a:stretch>
        </p:blipFill>
        <p:spPr>
          <a:xfrm>
            <a:off x="6511474" y="1252249"/>
            <a:ext cx="2471625" cy="2638602"/>
          </a:xfrm>
          <a:prstGeom prst="rect">
            <a:avLst/>
          </a:prstGeom>
          <a:noFill/>
          <a:ln cap="flat" cmpd="sng" w="38100">
            <a:solidFill>
              <a:srgbClr val="F1C232"/>
            </a:solidFill>
            <a:prstDash val="solid"/>
            <a:round/>
            <a:headEnd len="sm" w="sm" type="none"/>
            <a:tailEnd len="sm" w="sm" type="none"/>
          </a:ln>
        </p:spPr>
      </p:pic>
      <p:pic>
        <p:nvPicPr>
          <p:cNvPr id="1315" name="Google Shape;1315;p71" title="72-724370_rabbia-inside-out-png-anger-inside-out-cartoon.jpg"/>
          <p:cNvPicPr preferRelativeResize="0"/>
          <p:nvPr/>
        </p:nvPicPr>
        <p:blipFill>
          <a:blip r:embed="rId4">
            <a:alphaModFix/>
          </a:blip>
          <a:stretch>
            <a:fillRect/>
          </a:stretch>
        </p:blipFill>
        <p:spPr>
          <a:xfrm>
            <a:off x="5187709" y="1562674"/>
            <a:ext cx="1791541" cy="3147125"/>
          </a:xfrm>
          <a:prstGeom prst="rect">
            <a:avLst/>
          </a:prstGeom>
          <a:noFill/>
          <a:ln cap="flat" cmpd="sng" w="38100">
            <a:solidFill>
              <a:srgbClr val="F1C23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72"/>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321" name="Google Shape;1321;p72"/>
          <p:cNvSpPr/>
          <p:nvPr/>
        </p:nvSpPr>
        <p:spPr>
          <a:xfrm rot="4795490">
            <a:off x="8576527" y="4667607"/>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322" name="Google Shape;1322;p72"/>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Still </a:t>
            </a:r>
            <a:r>
              <a:rPr lang="en"/>
              <a:t>showing respect</a:t>
            </a:r>
            <a:endParaRPr/>
          </a:p>
        </p:txBody>
      </p:sp>
      <p:pic>
        <p:nvPicPr>
          <p:cNvPr id="1323" name="Google Shape;1323;p72" title="child-arguing-with-sibling-while-parent-intervenes-in-flat-art-vector.jpg"/>
          <p:cNvPicPr preferRelativeResize="0"/>
          <p:nvPr/>
        </p:nvPicPr>
        <p:blipFill>
          <a:blip r:embed="rId3">
            <a:alphaModFix/>
          </a:blip>
          <a:stretch>
            <a:fillRect/>
          </a:stretch>
        </p:blipFill>
        <p:spPr>
          <a:xfrm>
            <a:off x="5718825" y="1184325"/>
            <a:ext cx="2801551" cy="2801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73"/>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329" name="Google Shape;1329;p73"/>
          <p:cNvSpPr/>
          <p:nvPr/>
        </p:nvSpPr>
        <p:spPr>
          <a:xfrm rot="4795490">
            <a:off x="8576527" y="4667607"/>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330" name="Google Shape;1330;p73"/>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Still showing respect</a:t>
            </a:r>
            <a:endParaRPr/>
          </a:p>
        </p:txBody>
      </p:sp>
      <p:pic>
        <p:nvPicPr>
          <p:cNvPr id="1331" name="Google Shape;1331;p73" title="1992-FAM-MT-bringing-spotssell-home-002.jpg"/>
          <p:cNvPicPr preferRelativeResize="0"/>
          <p:nvPr/>
        </p:nvPicPr>
        <p:blipFill>
          <a:blip r:embed="rId3">
            <a:alphaModFix/>
          </a:blip>
          <a:stretch>
            <a:fillRect/>
          </a:stretch>
        </p:blipFill>
        <p:spPr>
          <a:xfrm>
            <a:off x="5982289" y="1191350"/>
            <a:ext cx="2301321" cy="3425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id="1064" name="Google Shape;1064;p47" title="P1010179.JPG"/>
          <p:cNvPicPr preferRelativeResize="0"/>
          <p:nvPr/>
        </p:nvPicPr>
        <p:blipFill rotWithShape="1">
          <a:blip r:embed="rId3">
            <a:alphaModFix/>
          </a:blip>
          <a:srcRect b="0" l="15162" r="15162" t="0"/>
          <a:stretch/>
        </p:blipFill>
        <p:spPr>
          <a:xfrm>
            <a:off x="0" y="2050"/>
            <a:ext cx="4778399" cy="5143500"/>
          </a:xfrm>
          <a:prstGeom prst="rect">
            <a:avLst/>
          </a:prstGeom>
          <a:noFill/>
          <a:ln>
            <a:noFill/>
          </a:ln>
        </p:spPr>
      </p:pic>
      <p:sp>
        <p:nvSpPr>
          <p:cNvPr id="1065" name="Google Shape;1065;p47"/>
          <p:cNvSpPr txBox="1"/>
          <p:nvPr>
            <p:ph idx="1" type="body"/>
          </p:nvPr>
        </p:nvSpPr>
        <p:spPr>
          <a:xfrm rot="119438">
            <a:off x="5194650" y="1261934"/>
            <a:ext cx="3281881" cy="2287382"/>
          </a:xfrm>
          <a:prstGeom prst="rect">
            <a:avLst/>
          </a:prstGeom>
        </p:spPr>
        <p:txBody>
          <a:bodyPr anchorCtr="0" anchor="ctr" bIns="91425" lIns="91425" spcFirstLastPara="1" rIns="91425" wrap="square" tIns="91425">
            <a:noAutofit/>
          </a:bodyPr>
          <a:lstStyle/>
          <a:p>
            <a:pPr indent="-368300" lvl="0" marL="457200" rtl="0" algn="ctr">
              <a:lnSpc>
                <a:spcPct val="115000"/>
              </a:lnSpc>
              <a:spcBef>
                <a:spcPts val="1000"/>
              </a:spcBef>
              <a:spcAft>
                <a:spcPts val="0"/>
              </a:spcAft>
              <a:buSzPts val="2200"/>
              <a:buAutoNum type="arabicPeriod"/>
            </a:pPr>
            <a:r>
              <a:rPr lang="en" sz="2000"/>
              <a:t>Covenant witnesses</a:t>
            </a:r>
            <a:endParaRPr sz="2000"/>
          </a:p>
          <a:p>
            <a:pPr indent="-368300" lvl="0" marL="457200" rtl="0" algn="ctr">
              <a:lnSpc>
                <a:spcPct val="115000"/>
              </a:lnSpc>
              <a:spcBef>
                <a:spcPts val="0"/>
              </a:spcBef>
              <a:spcAft>
                <a:spcPts val="0"/>
              </a:spcAft>
              <a:buSzPts val="2200"/>
              <a:buAutoNum type="arabicPeriod"/>
            </a:pPr>
            <a:r>
              <a:rPr lang="en" sz="2000"/>
              <a:t>Tag-teaming it</a:t>
            </a:r>
            <a:endParaRPr sz="2000"/>
          </a:p>
        </p:txBody>
      </p:sp>
      <p:sp>
        <p:nvSpPr>
          <p:cNvPr id="1066" name="Google Shape;1066;p47"/>
          <p:cNvSpPr txBox="1"/>
          <p:nvPr>
            <p:ph type="title"/>
          </p:nvPr>
        </p:nvSpPr>
        <p:spPr>
          <a:xfrm rot="124275">
            <a:off x="5368207" y="536624"/>
            <a:ext cx="3037985" cy="614501"/>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3000"/>
              <a:buNone/>
            </a:pPr>
            <a:r>
              <a:rPr lang="en"/>
              <a:t>Discipled Humans</a:t>
            </a:r>
            <a:endParaRPr/>
          </a:p>
        </p:txBody>
      </p:sp>
      <p:cxnSp>
        <p:nvCxnSpPr>
          <p:cNvPr id="1067" name="Google Shape;1067;p47"/>
          <p:cNvCxnSpPr/>
          <p:nvPr/>
        </p:nvCxnSpPr>
        <p:spPr>
          <a:xfrm>
            <a:off x="5269875" y="1201900"/>
            <a:ext cx="3248100" cy="120300"/>
          </a:xfrm>
          <a:prstGeom prst="straightConnector1">
            <a:avLst/>
          </a:prstGeom>
          <a:noFill/>
          <a:ln cap="flat" cmpd="sng" w="9525">
            <a:solidFill>
              <a:schemeClr val="dk1"/>
            </a:solidFill>
            <a:prstDash val="solid"/>
            <a:round/>
            <a:headEnd len="sm" w="sm" type="none"/>
            <a:tailEnd len="sm" w="sm" type="none"/>
          </a:ln>
        </p:spPr>
      </p:cxnSp>
      <p:cxnSp>
        <p:nvCxnSpPr>
          <p:cNvPr id="1068" name="Google Shape;1068;p47"/>
          <p:cNvCxnSpPr/>
          <p:nvPr/>
        </p:nvCxnSpPr>
        <p:spPr>
          <a:xfrm>
            <a:off x="5178750" y="3527425"/>
            <a:ext cx="3248100" cy="120300"/>
          </a:xfrm>
          <a:prstGeom prst="straightConnector1">
            <a:avLst/>
          </a:prstGeom>
          <a:noFill/>
          <a:ln cap="flat" cmpd="sng" w="9525">
            <a:solidFill>
              <a:schemeClr val="dk1"/>
            </a:solidFill>
            <a:prstDash val="solid"/>
            <a:round/>
            <a:headEnd len="sm" w="sm" type="none"/>
            <a:tailEnd len="sm" w="sm" type="none"/>
          </a:ln>
        </p:spPr>
      </p:cxnSp>
      <p:sp>
        <p:nvSpPr>
          <p:cNvPr id="1069" name="Google Shape;1069;p47"/>
          <p:cNvSpPr txBox="1"/>
          <p:nvPr>
            <p:ph idx="1" type="body"/>
          </p:nvPr>
        </p:nvSpPr>
        <p:spPr>
          <a:xfrm rot="119438">
            <a:off x="5230492" y="1040208"/>
            <a:ext cx="3281881" cy="227534"/>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en"/>
              <a:t>bringing kids in on what God’s doing</a:t>
            </a:r>
            <a:endParaRPr/>
          </a:p>
        </p:txBody>
      </p:sp>
      <p:sp>
        <p:nvSpPr>
          <p:cNvPr id="1070" name="Google Shape;1070;p47"/>
          <p:cNvSpPr/>
          <p:nvPr/>
        </p:nvSpPr>
        <p:spPr>
          <a:xfrm>
            <a:off x="634150" y="1801725"/>
            <a:ext cx="996600" cy="1207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74"/>
          <p:cNvSpPr/>
          <p:nvPr/>
        </p:nvSpPr>
        <p:spPr>
          <a:xfrm flipH="1" rot="10800000">
            <a:off x="5494800" y="975600"/>
            <a:ext cx="3276300" cy="4005900"/>
          </a:xfrm>
          <a:prstGeom prst="snip1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337" name="Google Shape;1337;p74"/>
          <p:cNvSpPr/>
          <p:nvPr/>
        </p:nvSpPr>
        <p:spPr>
          <a:xfrm rot="4795490">
            <a:off x="8576527" y="4667607"/>
            <a:ext cx="207500" cy="287945"/>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sp>
        <p:nvSpPr>
          <p:cNvPr id="1338" name="Google Shape;1338;p74"/>
          <p:cNvSpPr txBox="1"/>
          <p:nvPr>
            <p:ph type="title"/>
          </p:nvPr>
        </p:nvSpPr>
        <p:spPr>
          <a:xfrm>
            <a:off x="368725" y="874875"/>
            <a:ext cx="5571300" cy="557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4100"/>
              <a:buFont typeface="Arial"/>
              <a:buNone/>
            </a:pPr>
            <a:r>
              <a:rPr lang="en"/>
              <a:t>Still showing respect</a:t>
            </a:r>
            <a:endParaRPr/>
          </a:p>
        </p:txBody>
      </p:sp>
      <p:sp>
        <p:nvSpPr>
          <p:cNvPr id="1339" name="Google Shape;1339;p74"/>
          <p:cNvSpPr txBox="1"/>
          <p:nvPr/>
        </p:nvSpPr>
        <p:spPr>
          <a:xfrm>
            <a:off x="368725" y="1699850"/>
            <a:ext cx="5141700" cy="3211800"/>
          </a:xfrm>
          <a:prstGeom prst="rect">
            <a:avLst/>
          </a:prstGeom>
          <a:noFill/>
          <a:ln>
            <a:noFill/>
          </a:ln>
        </p:spPr>
        <p:txBody>
          <a:bodyPr anchorCtr="0" anchor="t" bIns="91425" lIns="91425" spcFirstLastPara="1" rIns="91425" wrap="square" tIns="91425">
            <a:noAutofit/>
          </a:bodyPr>
          <a:lstStyle/>
          <a:p>
            <a:pPr indent="-349250" lvl="0" marL="457200" rtl="0" algn="l">
              <a:spcBef>
                <a:spcPts val="100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Respectful voice and volume</a:t>
            </a:r>
            <a:br>
              <a:rPr b="1" lang="en" sz="1900">
                <a:solidFill>
                  <a:srgbClr val="131313"/>
                </a:solidFill>
                <a:latin typeface="Manrope"/>
                <a:ea typeface="Manrope"/>
                <a:cs typeface="Manrope"/>
                <a:sym typeface="Manrope"/>
              </a:rPr>
            </a:br>
            <a:endParaRPr b="1" sz="1900">
              <a:solidFill>
                <a:srgbClr val="131313"/>
              </a:solidFill>
              <a:latin typeface="Manrope"/>
              <a:ea typeface="Manrope"/>
              <a:cs typeface="Manrope"/>
              <a:sym typeface="Manrope"/>
            </a:endParaRPr>
          </a:p>
          <a:p>
            <a:pPr indent="-349250" lvl="0" marL="457200" rtl="0" algn="l">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Respect for us as humans </a:t>
            </a:r>
            <a:br>
              <a:rPr b="1" lang="en" sz="1900">
                <a:solidFill>
                  <a:srgbClr val="131313"/>
                </a:solidFill>
                <a:latin typeface="Manrope"/>
                <a:ea typeface="Manrope"/>
                <a:cs typeface="Manrope"/>
                <a:sym typeface="Manrope"/>
              </a:rPr>
            </a:br>
            <a:endParaRPr b="1" sz="1900">
              <a:solidFill>
                <a:srgbClr val="131313"/>
              </a:solidFill>
              <a:latin typeface="Manrope"/>
              <a:ea typeface="Manrope"/>
              <a:cs typeface="Manrope"/>
              <a:sym typeface="Manrope"/>
            </a:endParaRPr>
          </a:p>
          <a:p>
            <a:pPr indent="-349250" lvl="0" marL="457200" rtl="0" algn="l">
              <a:spcBef>
                <a:spcPts val="0"/>
              </a:spcBef>
              <a:spcAft>
                <a:spcPts val="0"/>
              </a:spcAft>
              <a:buClr>
                <a:srgbClr val="131313"/>
              </a:buClr>
              <a:buSzPts val="1900"/>
              <a:buFont typeface="Manrope"/>
              <a:buChar char="●"/>
            </a:pPr>
            <a:r>
              <a:rPr b="1" lang="en" sz="1900">
                <a:solidFill>
                  <a:srgbClr val="131313"/>
                </a:solidFill>
                <a:latin typeface="Manrope"/>
                <a:ea typeface="Manrope"/>
                <a:cs typeface="Manrope"/>
                <a:sym typeface="Manrope"/>
              </a:rPr>
              <a:t>Respect for our authority - we make the final decision </a:t>
            </a:r>
            <a:endParaRPr b="1" sz="1900">
              <a:solidFill>
                <a:srgbClr val="131313"/>
              </a:solidFill>
              <a:latin typeface="Manrope"/>
              <a:ea typeface="Manrope"/>
              <a:cs typeface="Manrope"/>
              <a:sym typeface="Manrope"/>
            </a:endParaRPr>
          </a:p>
          <a:p>
            <a:pPr indent="0" lvl="0" marL="0" rtl="0" algn="l">
              <a:spcBef>
                <a:spcPts val="1000"/>
              </a:spcBef>
              <a:spcAft>
                <a:spcPts val="1000"/>
              </a:spcAft>
              <a:buNone/>
            </a:pPr>
            <a:r>
              <a:t/>
            </a:r>
            <a:endParaRPr b="1" sz="1900">
              <a:solidFill>
                <a:srgbClr val="131313"/>
              </a:solidFill>
              <a:latin typeface="Manrope"/>
              <a:ea typeface="Manrope"/>
              <a:cs typeface="Manrope"/>
              <a:sym typeface="Manrope"/>
            </a:endParaRPr>
          </a:p>
        </p:txBody>
      </p:sp>
      <p:pic>
        <p:nvPicPr>
          <p:cNvPr id="1340" name="Google Shape;1340;p74" title="IMG_6466.jpeg"/>
          <p:cNvPicPr preferRelativeResize="0"/>
          <p:nvPr/>
        </p:nvPicPr>
        <p:blipFill>
          <a:blip r:embed="rId3">
            <a:alphaModFix/>
          </a:blip>
          <a:stretch>
            <a:fillRect/>
          </a:stretch>
        </p:blipFill>
        <p:spPr>
          <a:xfrm>
            <a:off x="5890108" y="1321438"/>
            <a:ext cx="2485674" cy="3314227"/>
          </a:xfrm>
          <a:prstGeom prst="rect">
            <a:avLst/>
          </a:prstGeom>
          <a:noFill/>
          <a:ln>
            <a:noFill/>
          </a:ln>
        </p:spPr>
      </p:pic>
      <p:sp>
        <p:nvSpPr>
          <p:cNvPr id="1341" name="Google Shape;1341;p74"/>
          <p:cNvSpPr/>
          <p:nvPr/>
        </p:nvSpPr>
        <p:spPr>
          <a:xfrm>
            <a:off x="6884850" y="3009600"/>
            <a:ext cx="754800" cy="9159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9"/>
                                        </p:tgtEl>
                                        <p:attrNameLst>
                                          <p:attrName>style.visibility</p:attrName>
                                        </p:attrNameLst>
                                      </p:cBhvr>
                                      <p:to>
                                        <p:strVal val="visible"/>
                                      </p:to>
                                    </p:set>
                                    <p:animEffect filter="fade" transition="in">
                                      <p:cBhvr>
                                        <p:cTn dur="1000"/>
                                        <p:tgtEl>
                                          <p:spTgt spid="1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345" name="Shape 1345"/>
        <p:cNvGrpSpPr/>
        <p:nvPr/>
      </p:nvGrpSpPr>
      <p:grpSpPr>
        <a:xfrm>
          <a:off x="0" y="0"/>
          <a:ext cx="0" cy="0"/>
          <a:chOff x="0" y="0"/>
          <a:chExt cx="0" cy="0"/>
        </a:xfrm>
      </p:grpSpPr>
      <p:sp>
        <p:nvSpPr>
          <p:cNvPr id="1346" name="Google Shape;1346;p75"/>
          <p:cNvSpPr txBox="1"/>
          <p:nvPr>
            <p:ph type="title"/>
          </p:nvPr>
        </p:nvSpPr>
        <p:spPr>
          <a:xfrm>
            <a:off x="508938" y="228600"/>
            <a:ext cx="6149700" cy="1015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6000"/>
              <a:buNone/>
            </a:pPr>
            <a:r>
              <a:rPr lang="en" sz="3000">
                <a:solidFill>
                  <a:srgbClr val="BF9000"/>
                </a:solidFill>
              </a:rPr>
              <a:t>Other helpful resources</a:t>
            </a:r>
            <a:endParaRPr sz="3000">
              <a:solidFill>
                <a:srgbClr val="BF9000"/>
              </a:solidFill>
            </a:endParaRPr>
          </a:p>
          <a:p>
            <a:pPr indent="0" lvl="0" marL="0" rtl="0" algn="l">
              <a:lnSpc>
                <a:spcPct val="90000"/>
              </a:lnSpc>
              <a:spcBef>
                <a:spcPts val="0"/>
              </a:spcBef>
              <a:spcAft>
                <a:spcPts val="0"/>
              </a:spcAft>
              <a:buSzPts val="6000"/>
              <a:buNone/>
            </a:pPr>
            <a:r>
              <a:t/>
            </a:r>
            <a:endParaRPr sz="3000"/>
          </a:p>
        </p:txBody>
      </p:sp>
      <p:pic>
        <p:nvPicPr>
          <p:cNvPr id="1347" name="Google Shape;1347;p75" title="Screenshot 2026-06-02 at 10.11.30.png"/>
          <p:cNvPicPr preferRelativeResize="0"/>
          <p:nvPr/>
        </p:nvPicPr>
        <p:blipFill>
          <a:blip r:embed="rId3">
            <a:alphaModFix/>
          </a:blip>
          <a:stretch>
            <a:fillRect/>
          </a:stretch>
        </p:blipFill>
        <p:spPr>
          <a:xfrm rot="-718560">
            <a:off x="732925" y="1574988"/>
            <a:ext cx="2484994" cy="2419474"/>
          </a:xfrm>
          <a:prstGeom prst="rect">
            <a:avLst/>
          </a:prstGeom>
          <a:noFill/>
          <a:ln cap="flat" cmpd="sng" w="38100">
            <a:solidFill>
              <a:srgbClr val="FFFFFF"/>
            </a:solidFill>
            <a:prstDash val="solid"/>
            <a:round/>
            <a:headEnd len="sm" w="sm" type="none"/>
            <a:tailEnd len="sm" w="sm" type="none"/>
          </a:ln>
        </p:spPr>
      </p:pic>
      <p:pic>
        <p:nvPicPr>
          <p:cNvPr id="1348" name="Google Shape;1348;p75" title="Screenshot 2026-06-02 at 10.08.14.png"/>
          <p:cNvPicPr preferRelativeResize="0"/>
          <p:nvPr/>
        </p:nvPicPr>
        <p:blipFill>
          <a:blip r:embed="rId4">
            <a:alphaModFix/>
          </a:blip>
          <a:stretch>
            <a:fillRect/>
          </a:stretch>
        </p:blipFill>
        <p:spPr>
          <a:xfrm rot="455535">
            <a:off x="5978328" y="828508"/>
            <a:ext cx="2108600" cy="2046575"/>
          </a:xfrm>
          <a:prstGeom prst="rect">
            <a:avLst/>
          </a:prstGeom>
          <a:noFill/>
          <a:ln cap="flat" cmpd="sng" w="38100">
            <a:solidFill>
              <a:schemeClr val="accent6"/>
            </a:solidFill>
            <a:prstDash val="solid"/>
            <a:round/>
            <a:headEnd len="sm" w="sm" type="none"/>
            <a:tailEnd len="sm" w="sm" type="none"/>
          </a:ln>
        </p:spPr>
      </p:pic>
      <p:pic>
        <p:nvPicPr>
          <p:cNvPr id="1349" name="Google Shape;1349;p75" title="Body sends signal.png"/>
          <p:cNvPicPr preferRelativeResize="0"/>
          <p:nvPr/>
        </p:nvPicPr>
        <p:blipFill rotWithShape="1">
          <a:blip r:embed="rId5">
            <a:alphaModFix/>
          </a:blip>
          <a:srcRect b="0" l="288" r="288" t="0"/>
          <a:stretch/>
        </p:blipFill>
        <p:spPr>
          <a:xfrm>
            <a:off x="2901625" y="3273375"/>
            <a:ext cx="966674" cy="983824"/>
          </a:xfrm>
          <a:prstGeom prst="rect">
            <a:avLst/>
          </a:prstGeom>
          <a:noFill/>
          <a:ln cap="flat" cmpd="sng" w="38100">
            <a:solidFill>
              <a:schemeClr val="accent6"/>
            </a:solidFill>
            <a:prstDash val="solid"/>
            <a:round/>
            <a:headEnd len="sm" w="sm" type="none"/>
            <a:tailEnd len="sm" w="sm" type="none"/>
          </a:ln>
        </p:spPr>
      </p:pic>
      <p:pic>
        <p:nvPicPr>
          <p:cNvPr id="1350" name="Google Shape;1350;p75" title="Screenshot 2026-06-02 at 10.05.12.png"/>
          <p:cNvPicPr preferRelativeResize="0"/>
          <p:nvPr/>
        </p:nvPicPr>
        <p:blipFill>
          <a:blip r:embed="rId6">
            <a:alphaModFix/>
          </a:blip>
          <a:stretch>
            <a:fillRect/>
          </a:stretch>
        </p:blipFill>
        <p:spPr>
          <a:xfrm>
            <a:off x="4848216" y="2316700"/>
            <a:ext cx="2113481" cy="2128626"/>
          </a:xfrm>
          <a:prstGeom prst="rect">
            <a:avLst/>
          </a:prstGeom>
          <a:noFill/>
          <a:ln cap="flat" cmpd="sng" w="38100">
            <a:solidFill>
              <a:schemeClr val="accent6"/>
            </a:solidFill>
            <a:prstDash val="solid"/>
            <a:round/>
            <a:headEnd len="sm" w="sm" type="none"/>
            <a:tailEnd len="sm" w="sm" type="none"/>
          </a:ln>
        </p:spPr>
      </p:pic>
      <p:pic>
        <p:nvPicPr>
          <p:cNvPr id="1351" name="Google Shape;1351;p75" title="train your dragon.png"/>
          <p:cNvPicPr preferRelativeResize="0"/>
          <p:nvPr/>
        </p:nvPicPr>
        <p:blipFill>
          <a:blip r:embed="rId7">
            <a:alphaModFix/>
          </a:blip>
          <a:stretch>
            <a:fillRect/>
          </a:stretch>
        </p:blipFill>
        <p:spPr>
          <a:xfrm>
            <a:off x="6697913" y="3287000"/>
            <a:ext cx="966675" cy="983825"/>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355" name="Shape 1355"/>
        <p:cNvGrpSpPr/>
        <p:nvPr/>
      </p:nvGrpSpPr>
      <p:grpSpPr>
        <a:xfrm>
          <a:off x="0" y="0"/>
          <a:ext cx="0" cy="0"/>
          <a:chOff x="0" y="0"/>
          <a:chExt cx="0" cy="0"/>
        </a:xfrm>
      </p:grpSpPr>
      <p:sp>
        <p:nvSpPr>
          <p:cNvPr id="1356" name="Google Shape;1356;p76"/>
          <p:cNvSpPr txBox="1"/>
          <p:nvPr>
            <p:ph type="title"/>
          </p:nvPr>
        </p:nvSpPr>
        <p:spPr>
          <a:xfrm>
            <a:off x="508938" y="228600"/>
            <a:ext cx="6149700" cy="1015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6000"/>
              <a:buNone/>
            </a:pPr>
            <a:r>
              <a:rPr lang="en" sz="3000">
                <a:solidFill>
                  <a:srgbClr val="BF9000"/>
                </a:solidFill>
              </a:rPr>
              <a:t>Other helpful resources</a:t>
            </a:r>
            <a:endParaRPr sz="3000">
              <a:solidFill>
                <a:srgbClr val="BF9000"/>
              </a:solidFill>
            </a:endParaRPr>
          </a:p>
          <a:p>
            <a:pPr indent="0" lvl="0" marL="0" rtl="0" algn="l">
              <a:lnSpc>
                <a:spcPct val="90000"/>
              </a:lnSpc>
              <a:spcBef>
                <a:spcPts val="0"/>
              </a:spcBef>
              <a:spcAft>
                <a:spcPts val="0"/>
              </a:spcAft>
              <a:buSzPts val="6000"/>
              <a:buNone/>
            </a:pPr>
            <a:r>
              <a:t/>
            </a:r>
            <a:endParaRPr sz="3000"/>
          </a:p>
        </p:txBody>
      </p:sp>
      <p:pic>
        <p:nvPicPr>
          <p:cNvPr id="1357" name="Google Shape;1357;p76" title="Screenshot 2026-06-02 at 13.35.34.png"/>
          <p:cNvPicPr preferRelativeResize="0"/>
          <p:nvPr/>
        </p:nvPicPr>
        <p:blipFill>
          <a:blip r:embed="rId3">
            <a:alphaModFix/>
          </a:blip>
          <a:stretch>
            <a:fillRect/>
          </a:stretch>
        </p:blipFill>
        <p:spPr>
          <a:xfrm rot="-523427">
            <a:off x="5107054" y="1226694"/>
            <a:ext cx="2222666" cy="3323814"/>
          </a:xfrm>
          <a:prstGeom prst="rect">
            <a:avLst/>
          </a:prstGeom>
          <a:noFill/>
          <a:ln cap="flat" cmpd="sng" w="38100">
            <a:solidFill>
              <a:srgbClr val="FFFFFF"/>
            </a:solidFill>
            <a:prstDash val="solid"/>
            <a:round/>
            <a:headEnd len="sm" w="sm" type="none"/>
            <a:tailEnd len="sm" w="sm" type="none"/>
          </a:ln>
        </p:spPr>
      </p:pic>
      <p:pic>
        <p:nvPicPr>
          <p:cNvPr id="1358" name="Google Shape;1358;p76" title="Potty Training.png"/>
          <p:cNvPicPr preferRelativeResize="0"/>
          <p:nvPr/>
        </p:nvPicPr>
        <p:blipFill>
          <a:blip r:embed="rId4">
            <a:alphaModFix/>
          </a:blip>
          <a:stretch>
            <a:fillRect/>
          </a:stretch>
        </p:blipFill>
        <p:spPr>
          <a:xfrm>
            <a:off x="4591350" y="3529675"/>
            <a:ext cx="975176" cy="983824"/>
          </a:xfrm>
          <a:prstGeom prst="rect">
            <a:avLst/>
          </a:prstGeom>
          <a:noFill/>
          <a:ln cap="flat" cmpd="sng" w="38100">
            <a:solidFill>
              <a:srgbClr val="FFFFFF"/>
            </a:solidFill>
            <a:prstDash val="solid"/>
            <a:round/>
            <a:headEnd len="sm" w="sm" type="none"/>
            <a:tailEnd len="sm" w="sm" type="none"/>
          </a:ln>
        </p:spPr>
      </p:pic>
      <p:pic>
        <p:nvPicPr>
          <p:cNvPr id="1359" name="Google Shape;1359;p76" title="Screenshot 2026-06-02 at 13.39.48.png"/>
          <p:cNvPicPr preferRelativeResize="0"/>
          <p:nvPr/>
        </p:nvPicPr>
        <p:blipFill>
          <a:blip r:embed="rId5">
            <a:alphaModFix/>
          </a:blip>
          <a:stretch>
            <a:fillRect/>
          </a:stretch>
        </p:blipFill>
        <p:spPr>
          <a:xfrm rot="387677">
            <a:off x="692687" y="1112437"/>
            <a:ext cx="2364549" cy="3552351"/>
          </a:xfrm>
          <a:prstGeom prst="rect">
            <a:avLst/>
          </a:prstGeom>
          <a:noFill/>
          <a:ln cap="flat" cmpd="sng" w="38100">
            <a:solidFill>
              <a:srgbClr val="FFFFFF"/>
            </a:solidFill>
            <a:prstDash val="solid"/>
            <a:round/>
            <a:headEnd len="sm" w="sm" type="none"/>
            <a:tailEnd len="sm" w="sm" type="none"/>
          </a:ln>
        </p:spPr>
      </p:pic>
      <p:pic>
        <p:nvPicPr>
          <p:cNvPr id="1360" name="Google Shape;1360;p76" title="Screenshot 2026-06-02 at 13.38.55.png"/>
          <p:cNvPicPr preferRelativeResize="0"/>
          <p:nvPr/>
        </p:nvPicPr>
        <p:blipFill rotWithShape="1">
          <a:blip r:embed="rId6">
            <a:alphaModFix/>
          </a:blip>
          <a:srcRect b="0" l="0" r="0" t="0"/>
          <a:stretch/>
        </p:blipFill>
        <p:spPr>
          <a:xfrm>
            <a:off x="2750550" y="3555575"/>
            <a:ext cx="975176" cy="983824"/>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364" name="Shape 1364"/>
        <p:cNvGrpSpPr/>
        <p:nvPr/>
      </p:nvGrpSpPr>
      <p:grpSpPr>
        <a:xfrm>
          <a:off x="0" y="0"/>
          <a:ext cx="0" cy="0"/>
          <a:chOff x="0" y="0"/>
          <a:chExt cx="0" cy="0"/>
        </a:xfrm>
      </p:grpSpPr>
      <p:sp>
        <p:nvSpPr>
          <p:cNvPr id="1365" name="Google Shape;1365;p77"/>
          <p:cNvSpPr txBox="1"/>
          <p:nvPr>
            <p:ph type="title"/>
          </p:nvPr>
        </p:nvSpPr>
        <p:spPr>
          <a:xfrm>
            <a:off x="508938" y="228600"/>
            <a:ext cx="6149700" cy="1015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6000"/>
              <a:buNone/>
            </a:pPr>
            <a:r>
              <a:rPr lang="en" sz="3000">
                <a:solidFill>
                  <a:srgbClr val="BF9000"/>
                </a:solidFill>
              </a:rPr>
              <a:t>Other helpful resources</a:t>
            </a:r>
            <a:endParaRPr sz="3000">
              <a:solidFill>
                <a:srgbClr val="BF9000"/>
              </a:solidFill>
            </a:endParaRPr>
          </a:p>
          <a:p>
            <a:pPr indent="0" lvl="0" marL="0" rtl="0" algn="l">
              <a:lnSpc>
                <a:spcPct val="90000"/>
              </a:lnSpc>
              <a:spcBef>
                <a:spcPts val="0"/>
              </a:spcBef>
              <a:spcAft>
                <a:spcPts val="0"/>
              </a:spcAft>
              <a:buSzPts val="6000"/>
              <a:buNone/>
            </a:pPr>
            <a:r>
              <a:t/>
            </a:r>
            <a:endParaRPr sz="3000"/>
          </a:p>
        </p:txBody>
      </p:sp>
      <p:pic>
        <p:nvPicPr>
          <p:cNvPr id="1366" name="Google Shape;1366;p77" title="Screenshot 2026-06-02 at 13.47.05.png"/>
          <p:cNvPicPr preferRelativeResize="0"/>
          <p:nvPr/>
        </p:nvPicPr>
        <p:blipFill>
          <a:blip r:embed="rId3">
            <a:alphaModFix/>
          </a:blip>
          <a:stretch>
            <a:fillRect/>
          </a:stretch>
        </p:blipFill>
        <p:spPr>
          <a:xfrm rot="-613332">
            <a:off x="874713" y="1359811"/>
            <a:ext cx="2911474" cy="2924714"/>
          </a:xfrm>
          <a:prstGeom prst="rect">
            <a:avLst/>
          </a:prstGeom>
          <a:noFill/>
          <a:ln>
            <a:noFill/>
          </a:ln>
        </p:spPr>
      </p:pic>
      <p:pic>
        <p:nvPicPr>
          <p:cNvPr id="1367" name="Google Shape;1367;p77" title="Screenshot 2026-06-02 at 13.47.44.png"/>
          <p:cNvPicPr preferRelativeResize="0"/>
          <p:nvPr/>
        </p:nvPicPr>
        <p:blipFill>
          <a:blip r:embed="rId4">
            <a:alphaModFix/>
          </a:blip>
          <a:stretch>
            <a:fillRect/>
          </a:stretch>
        </p:blipFill>
        <p:spPr>
          <a:xfrm rot="789030">
            <a:off x="4934527" y="1252419"/>
            <a:ext cx="3220845" cy="31395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371" name="Shape 1371"/>
        <p:cNvGrpSpPr/>
        <p:nvPr/>
      </p:nvGrpSpPr>
      <p:grpSpPr>
        <a:xfrm>
          <a:off x="0" y="0"/>
          <a:ext cx="0" cy="0"/>
          <a:chOff x="0" y="0"/>
          <a:chExt cx="0" cy="0"/>
        </a:xfrm>
      </p:grpSpPr>
      <p:sp>
        <p:nvSpPr>
          <p:cNvPr id="1372" name="Google Shape;1372;p78"/>
          <p:cNvSpPr txBox="1"/>
          <p:nvPr>
            <p:ph type="title"/>
          </p:nvPr>
        </p:nvSpPr>
        <p:spPr>
          <a:xfrm>
            <a:off x="508938" y="228600"/>
            <a:ext cx="6149700" cy="1015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6000"/>
              <a:buNone/>
            </a:pPr>
            <a:r>
              <a:rPr lang="en" sz="3000">
                <a:solidFill>
                  <a:srgbClr val="BF9000"/>
                </a:solidFill>
              </a:rPr>
              <a:t>Other helpful resources</a:t>
            </a:r>
            <a:endParaRPr sz="3000">
              <a:solidFill>
                <a:srgbClr val="BF9000"/>
              </a:solidFill>
            </a:endParaRPr>
          </a:p>
          <a:p>
            <a:pPr indent="0" lvl="0" marL="0" rtl="0" algn="l">
              <a:lnSpc>
                <a:spcPct val="90000"/>
              </a:lnSpc>
              <a:spcBef>
                <a:spcPts val="0"/>
              </a:spcBef>
              <a:spcAft>
                <a:spcPts val="0"/>
              </a:spcAft>
              <a:buSzPts val="6000"/>
              <a:buNone/>
            </a:pPr>
            <a:r>
              <a:t/>
            </a:r>
            <a:endParaRPr sz="3000"/>
          </a:p>
        </p:txBody>
      </p:sp>
      <p:pic>
        <p:nvPicPr>
          <p:cNvPr id="1373" name="Google Shape;1373;p78" title="Screenshot 2026-06-02 at 13.50.29.png"/>
          <p:cNvPicPr preferRelativeResize="0"/>
          <p:nvPr/>
        </p:nvPicPr>
        <p:blipFill>
          <a:blip r:embed="rId3">
            <a:alphaModFix/>
          </a:blip>
          <a:stretch>
            <a:fillRect/>
          </a:stretch>
        </p:blipFill>
        <p:spPr>
          <a:xfrm rot="756146">
            <a:off x="361350" y="1040655"/>
            <a:ext cx="2178049" cy="2146746"/>
          </a:xfrm>
          <a:prstGeom prst="rect">
            <a:avLst/>
          </a:prstGeom>
          <a:noFill/>
          <a:ln cap="flat" cmpd="sng" w="38100">
            <a:solidFill>
              <a:srgbClr val="FFFFFF"/>
            </a:solidFill>
            <a:prstDash val="solid"/>
            <a:round/>
            <a:headEnd len="sm" w="sm" type="none"/>
            <a:tailEnd len="sm" w="sm" type="none"/>
          </a:ln>
        </p:spPr>
      </p:pic>
      <p:pic>
        <p:nvPicPr>
          <p:cNvPr id="1374" name="Google Shape;1374;p78" title="monopoly.png"/>
          <p:cNvPicPr preferRelativeResize="0"/>
          <p:nvPr/>
        </p:nvPicPr>
        <p:blipFill>
          <a:blip r:embed="rId4">
            <a:alphaModFix/>
          </a:blip>
          <a:stretch>
            <a:fillRect/>
          </a:stretch>
        </p:blipFill>
        <p:spPr>
          <a:xfrm>
            <a:off x="2259751" y="2290823"/>
            <a:ext cx="975200" cy="983877"/>
          </a:xfrm>
          <a:prstGeom prst="rect">
            <a:avLst/>
          </a:prstGeom>
          <a:noFill/>
          <a:ln cap="flat" cmpd="sng" w="38100">
            <a:solidFill>
              <a:srgbClr val="FFFFFF"/>
            </a:solidFill>
            <a:prstDash val="solid"/>
            <a:round/>
            <a:headEnd len="sm" w="sm" type="none"/>
            <a:tailEnd len="sm" w="sm" type="none"/>
          </a:ln>
        </p:spPr>
      </p:pic>
      <p:pic>
        <p:nvPicPr>
          <p:cNvPr id="1375" name="Google Shape;1375;p78" title="Screenshot 2026-06-02 at 13.54.51.png"/>
          <p:cNvPicPr preferRelativeResize="0"/>
          <p:nvPr/>
        </p:nvPicPr>
        <p:blipFill>
          <a:blip r:embed="rId5">
            <a:alphaModFix/>
          </a:blip>
          <a:stretch>
            <a:fillRect/>
          </a:stretch>
        </p:blipFill>
        <p:spPr>
          <a:xfrm rot="543853">
            <a:off x="3710225" y="2994275"/>
            <a:ext cx="2795222" cy="2166525"/>
          </a:xfrm>
          <a:prstGeom prst="rect">
            <a:avLst/>
          </a:prstGeom>
          <a:noFill/>
          <a:ln>
            <a:noFill/>
          </a:ln>
        </p:spPr>
      </p:pic>
      <p:pic>
        <p:nvPicPr>
          <p:cNvPr id="1376" name="Google Shape;1376;p78" title="Screenshot 2026-06-02 at 13.55.22.png"/>
          <p:cNvPicPr preferRelativeResize="0"/>
          <p:nvPr/>
        </p:nvPicPr>
        <p:blipFill rotWithShape="1">
          <a:blip r:embed="rId6">
            <a:alphaModFix/>
          </a:blip>
          <a:srcRect b="140" l="0" r="0" t="150"/>
          <a:stretch/>
        </p:blipFill>
        <p:spPr>
          <a:xfrm>
            <a:off x="6221164" y="3775448"/>
            <a:ext cx="975201" cy="983876"/>
          </a:xfrm>
          <a:prstGeom prst="rect">
            <a:avLst/>
          </a:prstGeom>
          <a:noFill/>
          <a:ln cap="flat" cmpd="sng" w="38100">
            <a:solidFill>
              <a:srgbClr val="FFFFFF"/>
            </a:solidFill>
            <a:prstDash val="solid"/>
            <a:round/>
            <a:headEnd len="sm" w="sm" type="none"/>
            <a:tailEnd len="sm" w="sm" type="none"/>
          </a:ln>
        </p:spPr>
      </p:pic>
      <p:pic>
        <p:nvPicPr>
          <p:cNvPr id="1377" name="Google Shape;1377;p78" title="Screenshot 2026-06-02 at 14.01.35.png"/>
          <p:cNvPicPr preferRelativeResize="0"/>
          <p:nvPr/>
        </p:nvPicPr>
        <p:blipFill>
          <a:blip r:embed="rId7">
            <a:alphaModFix/>
          </a:blip>
          <a:stretch>
            <a:fillRect/>
          </a:stretch>
        </p:blipFill>
        <p:spPr>
          <a:xfrm rot="-547071">
            <a:off x="5145600" y="286864"/>
            <a:ext cx="2160999" cy="2235224"/>
          </a:xfrm>
          <a:prstGeom prst="rect">
            <a:avLst/>
          </a:prstGeom>
          <a:noFill/>
          <a:ln cap="flat" cmpd="sng" w="38100">
            <a:solidFill>
              <a:srgbClr val="FFFFFF"/>
            </a:solidFill>
            <a:prstDash val="solid"/>
            <a:round/>
            <a:headEnd len="sm" w="sm" type="none"/>
            <a:tailEnd len="sm" w="sm" type="none"/>
          </a:ln>
        </p:spPr>
      </p:pic>
      <p:pic>
        <p:nvPicPr>
          <p:cNvPr id="1378" name="Google Shape;1378;p78" title="Screenshot 2026-06-02 at 14.02.14.png"/>
          <p:cNvPicPr preferRelativeResize="0"/>
          <p:nvPr/>
        </p:nvPicPr>
        <p:blipFill rotWithShape="1">
          <a:blip r:embed="rId8">
            <a:alphaModFix/>
          </a:blip>
          <a:srcRect b="0" l="150" r="150" t="0"/>
          <a:stretch/>
        </p:blipFill>
        <p:spPr>
          <a:xfrm>
            <a:off x="7072926" y="1134925"/>
            <a:ext cx="975201" cy="983875"/>
          </a:xfrm>
          <a:prstGeom prst="rect">
            <a:avLst/>
          </a:prstGeom>
          <a:noFill/>
          <a:ln cap="flat" cmpd="sng" w="38100">
            <a:solidFill>
              <a:srgbClr val="FFFFFF"/>
            </a:solidFill>
            <a:prstDash val="solid"/>
            <a:round/>
            <a:headEnd len="sm" w="sm" type="none"/>
            <a:tailEnd len="sm" w="sm" type="none"/>
          </a:ln>
        </p:spPr>
      </p:pic>
      <p:sp>
        <p:nvSpPr>
          <p:cNvPr id="1379" name="Google Shape;1379;p78"/>
          <p:cNvSpPr txBox="1"/>
          <p:nvPr/>
        </p:nvSpPr>
        <p:spPr>
          <a:xfrm>
            <a:off x="7316900" y="4402159"/>
            <a:ext cx="1778700" cy="6003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1900">
                <a:solidFill>
                  <a:srgbClr val="131313"/>
                </a:solidFill>
                <a:latin typeface="Manrope"/>
                <a:ea typeface="Manrope"/>
                <a:cs typeface="Manrope"/>
                <a:sym typeface="Manrope"/>
              </a:rPr>
              <a:t>Ages 3+</a:t>
            </a:r>
            <a:endParaRPr b="1" sz="1900">
              <a:solidFill>
                <a:srgbClr val="131313"/>
              </a:solidFill>
              <a:latin typeface="Manrope"/>
              <a:ea typeface="Manrope"/>
              <a:cs typeface="Manrope"/>
              <a:sym typeface="Manrope"/>
            </a:endParaRPr>
          </a:p>
          <a:p>
            <a:pPr indent="0" lvl="0" marL="0" rtl="0" algn="l">
              <a:spcBef>
                <a:spcPts val="1000"/>
              </a:spcBef>
              <a:spcAft>
                <a:spcPts val="1000"/>
              </a:spcAft>
              <a:buNone/>
            </a:pPr>
            <a:r>
              <a:t/>
            </a:r>
            <a:endParaRPr b="1" sz="1900">
              <a:solidFill>
                <a:srgbClr val="131313"/>
              </a:solidFill>
              <a:latin typeface="Manrope"/>
              <a:ea typeface="Manrope"/>
              <a:cs typeface="Manrope"/>
              <a:sym typeface="Manrope"/>
            </a:endParaRPr>
          </a:p>
        </p:txBody>
      </p:sp>
      <p:sp>
        <p:nvSpPr>
          <p:cNvPr id="1380" name="Google Shape;1380;p78"/>
          <p:cNvSpPr txBox="1"/>
          <p:nvPr/>
        </p:nvSpPr>
        <p:spPr>
          <a:xfrm>
            <a:off x="158975" y="3120625"/>
            <a:ext cx="1778700" cy="6003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1900">
                <a:solidFill>
                  <a:srgbClr val="131313"/>
                </a:solidFill>
                <a:latin typeface="Manrope"/>
                <a:ea typeface="Manrope"/>
                <a:cs typeface="Manrope"/>
                <a:sym typeface="Manrope"/>
              </a:rPr>
              <a:t>Ages 4+</a:t>
            </a:r>
            <a:endParaRPr b="1" sz="1900">
              <a:solidFill>
                <a:srgbClr val="131313"/>
              </a:solidFill>
              <a:latin typeface="Manrope"/>
              <a:ea typeface="Manrope"/>
              <a:cs typeface="Manrope"/>
              <a:sym typeface="Manrope"/>
            </a:endParaRPr>
          </a:p>
          <a:p>
            <a:pPr indent="0" lvl="0" marL="0" rtl="0" algn="l">
              <a:spcBef>
                <a:spcPts val="1000"/>
              </a:spcBef>
              <a:spcAft>
                <a:spcPts val="1000"/>
              </a:spcAft>
              <a:buNone/>
            </a:pPr>
            <a:r>
              <a:t/>
            </a:r>
            <a:endParaRPr b="1" sz="1900">
              <a:solidFill>
                <a:srgbClr val="131313"/>
              </a:solidFill>
              <a:latin typeface="Manrope"/>
              <a:ea typeface="Manrope"/>
              <a:cs typeface="Manrope"/>
              <a:sym typeface="Manrope"/>
            </a:endParaRPr>
          </a:p>
        </p:txBody>
      </p:sp>
      <p:sp>
        <p:nvSpPr>
          <p:cNvPr id="1381" name="Google Shape;1381;p78"/>
          <p:cNvSpPr txBox="1"/>
          <p:nvPr/>
        </p:nvSpPr>
        <p:spPr>
          <a:xfrm>
            <a:off x="7136700" y="2358725"/>
            <a:ext cx="1778700" cy="6003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1900">
                <a:solidFill>
                  <a:srgbClr val="131313"/>
                </a:solidFill>
                <a:latin typeface="Manrope"/>
                <a:ea typeface="Manrope"/>
                <a:cs typeface="Manrope"/>
                <a:sym typeface="Manrope"/>
              </a:rPr>
              <a:t>Ages 5+</a:t>
            </a:r>
            <a:endParaRPr b="1" sz="1900">
              <a:solidFill>
                <a:srgbClr val="131313"/>
              </a:solidFill>
              <a:latin typeface="Manrope"/>
              <a:ea typeface="Manrope"/>
              <a:cs typeface="Manrope"/>
              <a:sym typeface="Manrope"/>
            </a:endParaRPr>
          </a:p>
          <a:p>
            <a:pPr indent="0" lvl="0" marL="0" rtl="0" algn="l">
              <a:spcBef>
                <a:spcPts val="1000"/>
              </a:spcBef>
              <a:spcAft>
                <a:spcPts val="1000"/>
              </a:spcAft>
              <a:buNone/>
            </a:pPr>
            <a:r>
              <a:t/>
            </a:r>
            <a:endParaRPr b="1" sz="1900">
              <a:solidFill>
                <a:srgbClr val="131313"/>
              </a:solidFill>
              <a:latin typeface="Manrope"/>
              <a:ea typeface="Manrope"/>
              <a:cs typeface="Manrope"/>
              <a:sym typeface="Manrop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385" name="Shape 1385"/>
        <p:cNvGrpSpPr/>
        <p:nvPr/>
      </p:nvGrpSpPr>
      <p:grpSpPr>
        <a:xfrm>
          <a:off x="0" y="0"/>
          <a:ext cx="0" cy="0"/>
          <a:chOff x="0" y="0"/>
          <a:chExt cx="0" cy="0"/>
        </a:xfrm>
      </p:grpSpPr>
      <p:sp>
        <p:nvSpPr>
          <p:cNvPr id="1386" name="Google Shape;1386;p79"/>
          <p:cNvSpPr txBox="1"/>
          <p:nvPr>
            <p:ph type="title"/>
          </p:nvPr>
        </p:nvSpPr>
        <p:spPr>
          <a:xfrm>
            <a:off x="508938" y="228600"/>
            <a:ext cx="6149700" cy="600300"/>
          </a:xfrm>
          <a:prstGeom prst="rect">
            <a:avLst/>
          </a:prstGeom>
        </p:spPr>
        <p:txBody>
          <a:bodyPr anchorCtr="0" anchor="t" bIns="91425" lIns="91425" spcFirstLastPara="1" rIns="91425" wrap="square" tIns="91425">
            <a:spAutoFit/>
          </a:bodyPr>
          <a:lstStyle/>
          <a:p>
            <a:pPr indent="0" lvl="0" marL="0" rtl="0" algn="l">
              <a:lnSpc>
                <a:spcPct val="90000"/>
              </a:lnSpc>
              <a:spcBef>
                <a:spcPts val="0"/>
              </a:spcBef>
              <a:spcAft>
                <a:spcPts val="0"/>
              </a:spcAft>
              <a:buSzPts val="6000"/>
              <a:buNone/>
            </a:pPr>
            <a:r>
              <a:rPr lang="en" sz="3000">
                <a:solidFill>
                  <a:srgbClr val="BF9000"/>
                </a:solidFill>
              </a:rPr>
              <a:t>Other helpful resources</a:t>
            </a:r>
            <a:endParaRPr sz="3000">
              <a:solidFill>
                <a:srgbClr val="BF9000"/>
              </a:solidFill>
            </a:endParaRPr>
          </a:p>
        </p:txBody>
      </p:sp>
      <p:pic>
        <p:nvPicPr>
          <p:cNvPr id="1387" name="Google Shape;1387;p79" title="Screenshot 2026-06-02 at 14.54.13.png"/>
          <p:cNvPicPr preferRelativeResize="0"/>
          <p:nvPr/>
        </p:nvPicPr>
        <p:blipFill>
          <a:blip r:embed="rId3">
            <a:alphaModFix/>
          </a:blip>
          <a:stretch>
            <a:fillRect/>
          </a:stretch>
        </p:blipFill>
        <p:spPr>
          <a:xfrm>
            <a:off x="2781375" y="971225"/>
            <a:ext cx="4154037" cy="4009800"/>
          </a:xfrm>
          <a:prstGeom prst="rect">
            <a:avLst/>
          </a:prstGeom>
          <a:noFill/>
          <a:ln>
            <a:noFill/>
          </a:ln>
        </p:spPr>
      </p:pic>
      <p:pic>
        <p:nvPicPr>
          <p:cNvPr id="1388" name="Google Shape;1388;p79" title="Birds and Bees.png"/>
          <p:cNvPicPr preferRelativeResize="0"/>
          <p:nvPr/>
        </p:nvPicPr>
        <p:blipFill>
          <a:blip r:embed="rId4">
            <a:alphaModFix/>
          </a:blip>
          <a:stretch>
            <a:fillRect/>
          </a:stretch>
        </p:blipFill>
        <p:spPr>
          <a:xfrm>
            <a:off x="6610225" y="3204996"/>
            <a:ext cx="1465150" cy="1478126"/>
          </a:xfrm>
          <a:prstGeom prst="rect">
            <a:avLst/>
          </a:prstGeom>
          <a:noFill/>
          <a:ln>
            <a:noFill/>
          </a:ln>
        </p:spPr>
      </p:pic>
      <p:sp>
        <p:nvSpPr>
          <p:cNvPr id="1389" name="Google Shape;1389;p79"/>
          <p:cNvSpPr txBox="1"/>
          <p:nvPr/>
        </p:nvSpPr>
        <p:spPr>
          <a:xfrm>
            <a:off x="432450" y="971225"/>
            <a:ext cx="2249400" cy="39405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1700">
                <a:solidFill>
                  <a:srgbClr val="131313"/>
                </a:solidFill>
                <a:latin typeface="Manrope"/>
                <a:ea typeface="Manrope"/>
                <a:cs typeface="Manrope"/>
                <a:sym typeface="Manrope"/>
              </a:rPr>
              <a:t>Book 1: Ages 3-5</a:t>
            </a:r>
            <a:endParaRPr b="1" sz="1700">
              <a:solidFill>
                <a:srgbClr val="131313"/>
              </a:solidFill>
              <a:latin typeface="Manrope"/>
              <a:ea typeface="Manrope"/>
              <a:cs typeface="Manrope"/>
              <a:sym typeface="Manrope"/>
            </a:endParaRPr>
          </a:p>
          <a:p>
            <a:pPr indent="0" lvl="0" marL="0" rtl="0" algn="l">
              <a:spcBef>
                <a:spcPts val="1000"/>
              </a:spcBef>
              <a:spcAft>
                <a:spcPts val="0"/>
              </a:spcAft>
              <a:buNone/>
            </a:pPr>
            <a:r>
              <a:rPr b="1" lang="en" sz="1700">
                <a:solidFill>
                  <a:srgbClr val="131313"/>
                </a:solidFill>
                <a:latin typeface="Manrope"/>
                <a:ea typeface="Manrope"/>
                <a:cs typeface="Manrope"/>
                <a:sym typeface="Manrope"/>
              </a:rPr>
              <a:t>Book 2: Ages 5-8</a:t>
            </a:r>
            <a:endParaRPr b="1" sz="1700">
              <a:solidFill>
                <a:srgbClr val="131313"/>
              </a:solidFill>
              <a:latin typeface="Manrope"/>
              <a:ea typeface="Manrope"/>
              <a:cs typeface="Manrope"/>
              <a:sym typeface="Manrope"/>
            </a:endParaRPr>
          </a:p>
          <a:p>
            <a:pPr indent="0" lvl="0" marL="0" rtl="0" algn="l">
              <a:spcBef>
                <a:spcPts val="1000"/>
              </a:spcBef>
              <a:spcAft>
                <a:spcPts val="0"/>
              </a:spcAft>
              <a:buNone/>
            </a:pPr>
            <a:r>
              <a:rPr b="1" lang="en" sz="1700">
                <a:solidFill>
                  <a:srgbClr val="131313"/>
                </a:solidFill>
                <a:latin typeface="Manrope"/>
                <a:ea typeface="Manrope"/>
                <a:cs typeface="Manrope"/>
                <a:sym typeface="Manrope"/>
              </a:rPr>
              <a:t>Book 3: Ages 8-12</a:t>
            </a:r>
            <a:endParaRPr b="1" sz="1700">
              <a:solidFill>
                <a:srgbClr val="131313"/>
              </a:solidFill>
              <a:latin typeface="Manrope"/>
              <a:ea typeface="Manrope"/>
              <a:cs typeface="Manrope"/>
              <a:sym typeface="Manrope"/>
            </a:endParaRPr>
          </a:p>
          <a:p>
            <a:pPr indent="0" lvl="0" marL="0" rtl="0" algn="l">
              <a:spcBef>
                <a:spcPts val="1000"/>
              </a:spcBef>
              <a:spcAft>
                <a:spcPts val="0"/>
              </a:spcAft>
              <a:buNone/>
            </a:pPr>
            <a:r>
              <a:rPr b="1" lang="en" sz="1700">
                <a:solidFill>
                  <a:srgbClr val="131313"/>
                </a:solidFill>
                <a:latin typeface="Manrope"/>
                <a:ea typeface="Manrope"/>
                <a:cs typeface="Manrope"/>
                <a:sym typeface="Manrope"/>
              </a:rPr>
              <a:t>Book 4: Ages 12-16</a:t>
            </a:r>
            <a:endParaRPr b="1" sz="1700">
              <a:solidFill>
                <a:srgbClr val="131313"/>
              </a:solidFill>
              <a:latin typeface="Manrope"/>
              <a:ea typeface="Manrope"/>
              <a:cs typeface="Manrope"/>
              <a:sym typeface="Manrope"/>
            </a:endParaRPr>
          </a:p>
          <a:p>
            <a:pPr indent="0" lvl="0" marL="0" rtl="0" algn="l">
              <a:spcBef>
                <a:spcPts val="1000"/>
              </a:spcBef>
              <a:spcAft>
                <a:spcPts val="1000"/>
              </a:spcAft>
              <a:buNone/>
            </a:pPr>
            <a:r>
              <a:t/>
            </a:r>
            <a:endParaRPr b="1" sz="1700">
              <a:solidFill>
                <a:srgbClr val="131313"/>
              </a:solidFill>
              <a:latin typeface="Manrope"/>
              <a:ea typeface="Manrope"/>
              <a:cs typeface="Manrope"/>
              <a:sym typeface="Manrop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1393" name="Shape 1393"/>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descr="Hand drawn mountains. Vector illustration. (Provided by Getty Images)" id="1075" name="Google Shape;1075;p48"/>
          <p:cNvPicPr preferRelativeResize="0"/>
          <p:nvPr>
            <p:ph idx="2" type="pic"/>
          </p:nvPr>
        </p:nvPicPr>
        <p:blipFill rotWithShape="1">
          <a:blip r:embed="rId3">
            <a:alphaModFix/>
          </a:blip>
          <a:srcRect b="634" l="0" r="0" t="49859"/>
          <a:stretch/>
        </p:blipFill>
        <p:spPr>
          <a:xfrm>
            <a:off x="311700" y="445025"/>
            <a:ext cx="8520602" cy="42183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pic>
        <p:nvPicPr>
          <p:cNvPr descr="Hand drawn mountains. Vector illustration. (Provided by Getty Images)" id="1080" name="Google Shape;1080;p49"/>
          <p:cNvPicPr preferRelativeResize="0"/>
          <p:nvPr>
            <p:ph idx="2" type="pic"/>
          </p:nvPr>
        </p:nvPicPr>
        <p:blipFill rotWithShape="1">
          <a:blip r:embed="rId3">
            <a:alphaModFix/>
          </a:blip>
          <a:srcRect b="634" l="15347" r="23461" t="49859"/>
          <a:stretch/>
        </p:blipFill>
        <p:spPr>
          <a:xfrm>
            <a:off x="311700" y="445025"/>
            <a:ext cx="5213926" cy="4218301"/>
          </a:xfrm>
          <a:prstGeom prst="rect">
            <a:avLst/>
          </a:prstGeom>
        </p:spPr>
      </p:pic>
      <p:sp>
        <p:nvSpPr>
          <p:cNvPr id="1081" name="Google Shape;1081;p49"/>
          <p:cNvSpPr/>
          <p:nvPr/>
        </p:nvSpPr>
        <p:spPr>
          <a:xfrm flipH="1" rot="10800000">
            <a:off x="5525625" y="446825"/>
            <a:ext cx="3276300" cy="4301700"/>
          </a:xfrm>
          <a:prstGeom prst="snip1Rect">
            <a:avLst>
              <a:gd fmla="val 16667" name="adj"/>
            </a:avLst>
          </a:prstGeom>
          <a:solidFill>
            <a:srgbClr val="299F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9E4DB"/>
              </a:solidFill>
              <a:latin typeface="Manrope"/>
              <a:ea typeface="Manrope"/>
              <a:cs typeface="Manrope"/>
              <a:sym typeface="Manrope"/>
            </a:endParaRPr>
          </a:p>
        </p:txBody>
      </p:sp>
      <p:sp>
        <p:nvSpPr>
          <p:cNvPr id="1082" name="Google Shape;1082;p49"/>
          <p:cNvSpPr/>
          <p:nvPr/>
        </p:nvSpPr>
        <p:spPr>
          <a:xfrm rot="4795490">
            <a:off x="8576527" y="4483441"/>
            <a:ext cx="207500" cy="287945"/>
          </a:xfrm>
          <a:prstGeom prst="rtTriangle">
            <a:avLst/>
          </a:prstGeom>
          <a:solidFill>
            <a:srgbClr val="1313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31313"/>
              </a:solidFill>
              <a:latin typeface="Manrope"/>
              <a:ea typeface="Manrope"/>
              <a:cs typeface="Manrope"/>
              <a:sym typeface="Manrope"/>
            </a:endParaRPr>
          </a:p>
        </p:txBody>
      </p:sp>
      <p:sp>
        <p:nvSpPr>
          <p:cNvPr id="1083" name="Google Shape;1083;p49"/>
          <p:cNvSpPr txBox="1"/>
          <p:nvPr/>
        </p:nvSpPr>
        <p:spPr>
          <a:xfrm>
            <a:off x="5712000" y="648275"/>
            <a:ext cx="526200" cy="254700"/>
          </a:xfrm>
          <a:prstGeom prst="rect">
            <a:avLst/>
          </a:prstGeom>
          <a:noFill/>
          <a:ln>
            <a:noFill/>
          </a:ln>
        </p:spPr>
        <p:txBody>
          <a:bodyPr anchorCtr="0" anchor="t" bIns="91425" lIns="0" spcFirstLastPara="1" rIns="91425" wrap="square" tIns="91425">
            <a:noAutofit/>
          </a:bodyPr>
          <a:lstStyle/>
          <a:p>
            <a:pPr indent="0" lvl="0" marL="0" rtl="0" algn="l">
              <a:lnSpc>
                <a:spcPct val="60000"/>
              </a:lnSpc>
              <a:spcBef>
                <a:spcPts val="0"/>
              </a:spcBef>
              <a:spcAft>
                <a:spcPts val="0"/>
              </a:spcAft>
              <a:buSzPts val="7200"/>
              <a:buNone/>
            </a:pPr>
            <a:r>
              <a:rPr lang="en" sz="7200">
                <a:solidFill>
                  <a:srgbClr val="131313"/>
                </a:solidFill>
                <a:latin typeface="Manrope ExtraBold"/>
                <a:ea typeface="Manrope ExtraBold"/>
                <a:cs typeface="Manrope ExtraBold"/>
                <a:sym typeface="Manrope ExtraBold"/>
              </a:rPr>
              <a:t>“</a:t>
            </a:r>
            <a:endParaRPr i="1" sz="7200">
              <a:solidFill>
                <a:srgbClr val="131313"/>
              </a:solidFill>
              <a:latin typeface="Manrope ExtraBold"/>
              <a:ea typeface="Manrope ExtraBold"/>
              <a:cs typeface="Manrope ExtraBold"/>
              <a:sym typeface="Manrope ExtraBold"/>
            </a:endParaRPr>
          </a:p>
        </p:txBody>
      </p:sp>
      <p:sp>
        <p:nvSpPr>
          <p:cNvPr id="1084" name="Google Shape;1084;p49"/>
          <p:cNvSpPr txBox="1"/>
          <p:nvPr/>
        </p:nvSpPr>
        <p:spPr>
          <a:xfrm rot="-173518">
            <a:off x="5151004" y="4343690"/>
            <a:ext cx="1974114" cy="400136"/>
          </a:xfrm>
          <a:prstGeom prst="rect">
            <a:avLst/>
          </a:prstGeom>
          <a:solidFill>
            <a:srgbClr val="F5F5F5"/>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a:solidFill>
                  <a:srgbClr val="131313"/>
                </a:solidFill>
                <a:latin typeface="Manrope"/>
                <a:ea typeface="Manrope"/>
                <a:cs typeface="Manrope"/>
                <a:sym typeface="Manrope"/>
              </a:rPr>
              <a:t>Dt. 1:34–39 ESV</a:t>
            </a:r>
            <a:endParaRPr b="1">
              <a:solidFill>
                <a:srgbClr val="131313"/>
              </a:solidFill>
              <a:latin typeface="Manrope"/>
              <a:ea typeface="Manrope"/>
              <a:cs typeface="Manrope"/>
              <a:sym typeface="Manrope"/>
            </a:endParaRPr>
          </a:p>
        </p:txBody>
      </p:sp>
      <p:sp>
        <p:nvSpPr>
          <p:cNvPr id="1085" name="Google Shape;1085;p49"/>
          <p:cNvSpPr txBox="1"/>
          <p:nvPr/>
        </p:nvSpPr>
        <p:spPr>
          <a:xfrm rot="-130161">
            <a:off x="5749546" y="894462"/>
            <a:ext cx="2662908" cy="336872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t>And the Lord heard your words and was angered, and he swore, </a:t>
            </a:r>
            <a:r>
              <a:rPr b="1" baseline="30000" lang="en" sz="1300"/>
              <a:t>35 </a:t>
            </a:r>
            <a:r>
              <a:rPr lang="en" sz="1300"/>
              <a:t>‘Not one of these men of this evil generation shall see the good land that I swore to give to your fathers, </a:t>
            </a:r>
            <a:r>
              <a:rPr b="1" baseline="30000" lang="en" sz="1300"/>
              <a:t>36 </a:t>
            </a:r>
            <a:r>
              <a:rPr lang="en" sz="1300"/>
              <a:t>except Caleb the son of Jephunneh … </a:t>
            </a:r>
            <a:r>
              <a:rPr b="1" baseline="30000" lang="en" sz="1300"/>
              <a:t>39 </a:t>
            </a:r>
            <a:r>
              <a:rPr lang="en" sz="1300"/>
              <a:t>And as for your little ones, who you said would become a prey, and your children, who today have no knowledge of good or evil, they shall go in there. And to them I will give it, and they shall possess it.</a:t>
            </a:r>
            <a:endParaRPr b="1" sz="1200">
              <a:solidFill>
                <a:srgbClr val="131313"/>
              </a:solidFill>
              <a:latin typeface="Manrope"/>
              <a:ea typeface="Manrope"/>
              <a:cs typeface="Manrope"/>
              <a:sym typeface="Manrop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descr="Hand drawn mountains. Vector illustration. (Provided by Getty Images)" id="1090" name="Google Shape;1090;p50"/>
          <p:cNvPicPr preferRelativeResize="0"/>
          <p:nvPr>
            <p:ph idx="2" type="pic"/>
          </p:nvPr>
        </p:nvPicPr>
        <p:blipFill rotWithShape="1">
          <a:blip r:embed="rId3">
            <a:alphaModFix/>
          </a:blip>
          <a:srcRect b="634" l="15347" r="23461" t="49859"/>
          <a:stretch/>
        </p:blipFill>
        <p:spPr>
          <a:xfrm>
            <a:off x="311700" y="445025"/>
            <a:ext cx="5213926" cy="4218301"/>
          </a:xfrm>
          <a:prstGeom prst="rect">
            <a:avLst/>
          </a:prstGeom>
        </p:spPr>
      </p:pic>
      <p:sp>
        <p:nvSpPr>
          <p:cNvPr id="1091" name="Google Shape;1091;p50"/>
          <p:cNvSpPr/>
          <p:nvPr/>
        </p:nvSpPr>
        <p:spPr>
          <a:xfrm flipH="1" rot="10800000">
            <a:off x="5525625" y="446825"/>
            <a:ext cx="3276300" cy="4301700"/>
          </a:xfrm>
          <a:prstGeom prst="snip1Rect">
            <a:avLst>
              <a:gd fmla="val 16667" name="adj"/>
            </a:avLst>
          </a:prstGeom>
          <a:solidFill>
            <a:srgbClr val="299F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9E4DB"/>
              </a:solidFill>
              <a:latin typeface="Manrope"/>
              <a:ea typeface="Manrope"/>
              <a:cs typeface="Manrope"/>
              <a:sym typeface="Manrope"/>
            </a:endParaRPr>
          </a:p>
        </p:txBody>
      </p:sp>
      <p:sp>
        <p:nvSpPr>
          <p:cNvPr id="1092" name="Google Shape;1092;p50"/>
          <p:cNvSpPr/>
          <p:nvPr/>
        </p:nvSpPr>
        <p:spPr>
          <a:xfrm rot="4795490">
            <a:off x="8576527" y="4483441"/>
            <a:ext cx="207500" cy="287945"/>
          </a:xfrm>
          <a:prstGeom prst="rtTriangle">
            <a:avLst/>
          </a:prstGeom>
          <a:solidFill>
            <a:srgbClr val="1313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31313"/>
              </a:solidFill>
              <a:latin typeface="Manrope"/>
              <a:ea typeface="Manrope"/>
              <a:cs typeface="Manrope"/>
              <a:sym typeface="Manrope"/>
            </a:endParaRPr>
          </a:p>
        </p:txBody>
      </p:sp>
      <p:sp>
        <p:nvSpPr>
          <p:cNvPr id="1093" name="Google Shape;1093;p50"/>
          <p:cNvSpPr txBox="1"/>
          <p:nvPr/>
        </p:nvSpPr>
        <p:spPr>
          <a:xfrm>
            <a:off x="5712000" y="648275"/>
            <a:ext cx="526200" cy="254700"/>
          </a:xfrm>
          <a:prstGeom prst="rect">
            <a:avLst/>
          </a:prstGeom>
          <a:noFill/>
          <a:ln>
            <a:noFill/>
          </a:ln>
        </p:spPr>
        <p:txBody>
          <a:bodyPr anchorCtr="0" anchor="t" bIns="91425" lIns="0" spcFirstLastPara="1" rIns="91425" wrap="square" tIns="91425">
            <a:noAutofit/>
          </a:bodyPr>
          <a:lstStyle/>
          <a:p>
            <a:pPr indent="0" lvl="0" marL="0" rtl="0" algn="l">
              <a:lnSpc>
                <a:spcPct val="60000"/>
              </a:lnSpc>
              <a:spcBef>
                <a:spcPts val="0"/>
              </a:spcBef>
              <a:spcAft>
                <a:spcPts val="0"/>
              </a:spcAft>
              <a:buSzPts val="7200"/>
              <a:buNone/>
            </a:pPr>
            <a:r>
              <a:rPr lang="en" sz="7200">
                <a:solidFill>
                  <a:srgbClr val="131313"/>
                </a:solidFill>
                <a:latin typeface="Manrope ExtraBold"/>
                <a:ea typeface="Manrope ExtraBold"/>
                <a:cs typeface="Manrope ExtraBold"/>
                <a:sym typeface="Manrope ExtraBold"/>
              </a:rPr>
              <a:t>“</a:t>
            </a:r>
            <a:endParaRPr i="1" sz="7200">
              <a:solidFill>
                <a:srgbClr val="131313"/>
              </a:solidFill>
              <a:latin typeface="Manrope ExtraBold"/>
              <a:ea typeface="Manrope ExtraBold"/>
              <a:cs typeface="Manrope ExtraBold"/>
              <a:sym typeface="Manrope ExtraBold"/>
            </a:endParaRPr>
          </a:p>
        </p:txBody>
      </p:sp>
      <p:sp>
        <p:nvSpPr>
          <p:cNvPr id="1094" name="Google Shape;1094;p50"/>
          <p:cNvSpPr txBox="1"/>
          <p:nvPr/>
        </p:nvSpPr>
        <p:spPr>
          <a:xfrm rot="-173518">
            <a:off x="5151004" y="4343690"/>
            <a:ext cx="1974114" cy="400136"/>
          </a:xfrm>
          <a:prstGeom prst="rect">
            <a:avLst/>
          </a:prstGeom>
          <a:solidFill>
            <a:srgbClr val="F5F5F5"/>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a:solidFill>
                  <a:srgbClr val="131313"/>
                </a:solidFill>
                <a:latin typeface="Manrope"/>
                <a:ea typeface="Manrope"/>
                <a:cs typeface="Manrope"/>
                <a:sym typeface="Manrope"/>
              </a:rPr>
              <a:t>Dt. 5:2–4 ESV</a:t>
            </a:r>
            <a:endParaRPr b="1">
              <a:solidFill>
                <a:srgbClr val="131313"/>
              </a:solidFill>
              <a:latin typeface="Manrope"/>
              <a:ea typeface="Manrope"/>
              <a:cs typeface="Manrope"/>
              <a:sym typeface="Manrope"/>
            </a:endParaRPr>
          </a:p>
        </p:txBody>
      </p:sp>
      <p:sp>
        <p:nvSpPr>
          <p:cNvPr id="1095" name="Google Shape;1095;p50"/>
          <p:cNvSpPr txBox="1"/>
          <p:nvPr/>
        </p:nvSpPr>
        <p:spPr>
          <a:xfrm rot="-130161">
            <a:off x="5749546" y="894462"/>
            <a:ext cx="2662908" cy="336872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t>The Lord our God made a covenant with us in Horeb. </a:t>
            </a:r>
            <a:r>
              <a:rPr b="1" baseline="30000" lang="en" sz="1700"/>
              <a:t>3 </a:t>
            </a:r>
            <a:r>
              <a:rPr lang="en" sz="1700"/>
              <a:t>Not with our fathers did the Lord make this covenant, but with us, who are all of us here alive today. </a:t>
            </a:r>
            <a:r>
              <a:rPr b="1" baseline="30000" lang="en" sz="1700"/>
              <a:t>4 </a:t>
            </a:r>
            <a:r>
              <a:rPr lang="en" sz="1700"/>
              <a:t>The Lord spoke with you face to face at the mountain, out of the midst of the fire</a:t>
            </a: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51"/>
          <p:cNvSpPr txBox="1"/>
          <p:nvPr>
            <p:ph type="title"/>
          </p:nvPr>
        </p:nvSpPr>
        <p:spPr>
          <a:xfrm>
            <a:off x="508875" y="874875"/>
            <a:ext cx="3003300" cy="5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Tag-teaming it</a:t>
            </a:r>
            <a:endParaRPr/>
          </a:p>
        </p:txBody>
      </p:sp>
      <p:pic>
        <p:nvPicPr>
          <p:cNvPr id="1101" name="Google Shape;1101;p51" title="PC050079.JPG"/>
          <p:cNvPicPr preferRelativeResize="0"/>
          <p:nvPr/>
        </p:nvPicPr>
        <p:blipFill>
          <a:blip r:embed="rId3">
            <a:alphaModFix/>
          </a:blip>
          <a:stretch>
            <a:fillRect/>
          </a:stretch>
        </p:blipFill>
        <p:spPr>
          <a:xfrm>
            <a:off x="3154375" y="687850"/>
            <a:ext cx="5327022" cy="3995267"/>
          </a:xfrm>
          <a:prstGeom prst="rect">
            <a:avLst/>
          </a:prstGeom>
          <a:noFill/>
          <a:ln cap="flat" cmpd="sng" w="38100">
            <a:solidFill>
              <a:srgbClr val="FFFFFF"/>
            </a:solidFill>
            <a:prstDash val="solid"/>
            <a:round/>
            <a:headEnd len="sm" w="sm" type="none"/>
            <a:tailEnd len="sm" w="sm" type="none"/>
          </a:ln>
        </p:spPr>
      </p:pic>
      <p:sp>
        <p:nvSpPr>
          <p:cNvPr id="1102" name="Google Shape;1102;p51"/>
          <p:cNvSpPr/>
          <p:nvPr/>
        </p:nvSpPr>
        <p:spPr>
          <a:xfrm>
            <a:off x="5133450" y="1532950"/>
            <a:ext cx="674400" cy="882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52"/>
          <p:cNvSpPr txBox="1"/>
          <p:nvPr>
            <p:ph type="title"/>
          </p:nvPr>
        </p:nvSpPr>
        <p:spPr>
          <a:xfrm>
            <a:off x="508875" y="874875"/>
            <a:ext cx="8011500" cy="9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Tag-teaming it</a:t>
            </a:r>
            <a:endParaRPr/>
          </a:p>
          <a:p>
            <a:pPr indent="0" lvl="0" marL="0" rtl="0" algn="l">
              <a:spcBef>
                <a:spcPts val="0"/>
              </a:spcBef>
              <a:spcAft>
                <a:spcPts val="0"/>
              </a:spcAft>
              <a:buSzPts val="3000"/>
              <a:buNone/>
            </a:pPr>
            <a:r>
              <a:t/>
            </a:r>
            <a:endParaRPr/>
          </a:p>
        </p:txBody>
      </p:sp>
      <p:grpSp>
        <p:nvGrpSpPr>
          <p:cNvPr id="1108" name="Google Shape;1108;p52"/>
          <p:cNvGrpSpPr/>
          <p:nvPr/>
        </p:nvGrpSpPr>
        <p:grpSpPr>
          <a:xfrm>
            <a:off x="598525" y="1987926"/>
            <a:ext cx="2604674" cy="2923799"/>
            <a:chOff x="4524375" y="1484401"/>
            <a:chExt cx="2604674" cy="2923799"/>
          </a:xfrm>
        </p:grpSpPr>
        <p:grpSp>
          <p:nvGrpSpPr>
            <p:cNvPr id="1109" name="Google Shape;1109;p52"/>
            <p:cNvGrpSpPr/>
            <p:nvPr/>
          </p:nvGrpSpPr>
          <p:grpSpPr>
            <a:xfrm>
              <a:off x="4524384" y="2946300"/>
              <a:ext cx="2604659" cy="1461900"/>
              <a:chOff x="785979" y="3338525"/>
              <a:chExt cx="3276300" cy="1461900"/>
            </a:xfrm>
          </p:grpSpPr>
          <p:sp>
            <p:nvSpPr>
              <p:cNvPr id="1110" name="Google Shape;1110;p52"/>
              <p:cNvSpPr/>
              <p:nvPr/>
            </p:nvSpPr>
            <p:spPr>
              <a:xfrm flipH="1" rot="10800000">
                <a:off x="785979" y="3338525"/>
                <a:ext cx="3276300" cy="1461900"/>
              </a:xfrm>
              <a:prstGeom prst="snip1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111" name="Google Shape;1111;p52"/>
              <p:cNvSpPr/>
              <p:nvPr/>
            </p:nvSpPr>
            <p:spPr>
              <a:xfrm rot="5264962">
                <a:off x="3804557" y="4515724"/>
                <a:ext cx="206259" cy="289751"/>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pic>
          <p:nvPicPr>
            <p:cNvPr descr="Picture storytelling isolated cartoon vector illustration. (Provided by Getty Images)" id="1112" name="Google Shape;1112;p52"/>
            <p:cNvPicPr preferRelativeResize="0"/>
            <p:nvPr/>
          </p:nvPicPr>
          <p:blipFill rotWithShape="1">
            <a:blip r:embed="rId3">
              <a:alphaModFix/>
            </a:blip>
            <a:srcRect b="29687" l="0" r="0" t="14215"/>
            <a:stretch/>
          </p:blipFill>
          <p:spPr>
            <a:xfrm>
              <a:off x="4524375" y="1484401"/>
              <a:ext cx="2604674" cy="1461898"/>
            </a:xfrm>
            <a:prstGeom prst="rect">
              <a:avLst/>
            </a:prstGeom>
            <a:noFill/>
            <a:ln>
              <a:noFill/>
            </a:ln>
          </p:spPr>
        </p:pic>
      </p:grpSp>
      <p:sp>
        <p:nvSpPr>
          <p:cNvPr id="1113" name="Google Shape;1113;p52"/>
          <p:cNvSpPr txBox="1"/>
          <p:nvPr>
            <p:ph idx="3" type="title"/>
          </p:nvPr>
        </p:nvSpPr>
        <p:spPr>
          <a:xfrm rot="451">
            <a:off x="768175" y="3582950"/>
            <a:ext cx="22878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80">
                <a:solidFill>
                  <a:schemeClr val="dk1"/>
                </a:solidFill>
              </a:rPr>
              <a:t>Conversations: </a:t>
            </a:r>
            <a:r>
              <a:rPr b="0" lang="en" sz="1780">
                <a:solidFill>
                  <a:schemeClr val="dk1"/>
                </a:solidFill>
              </a:rPr>
              <a:t>God’s Word in all daily life situations</a:t>
            </a:r>
            <a:endParaRPr b="0" sz="1780"/>
          </a:p>
        </p:txBody>
      </p:sp>
      <p:grpSp>
        <p:nvGrpSpPr>
          <p:cNvPr id="1114" name="Google Shape;1114;p52"/>
          <p:cNvGrpSpPr/>
          <p:nvPr/>
        </p:nvGrpSpPr>
        <p:grpSpPr>
          <a:xfrm>
            <a:off x="3269663" y="1987926"/>
            <a:ext cx="2604672" cy="2923799"/>
            <a:chOff x="4524375" y="1484401"/>
            <a:chExt cx="2604672" cy="2923799"/>
          </a:xfrm>
        </p:grpSpPr>
        <p:grpSp>
          <p:nvGrpSpPr>
            <p:cNvPr id="1115" name="Google Shape;1115;p52"/>
            <p:cNvGrpSpPr/>
            <p:nvPr/>
          </p:nvGrpSpPr>
          <p:grpSpPr>
            <a:xfrm>
              <a:off x="4524384" y="2946300"/>
              <a:ext cx="2604659" cy="1461900"/>
              <a:chOff x="785979" y="3338525"/>
              <a:chExt cx="3276300" cy="1461900"/>
            </a:xfrm>
          </p:grpSpPr>
          <p:sp>
            <p:nvSpPr>
              <p:cNvPr id="1116" name="Google Shape;1116;p52"/>
              <p:cNvSpPr/>
              <p:nvPr/>
            </p:nvSpPr>
            <p:spPr>
              <a:xfrm flipH="1" rot="10800000">
                <a:off x="785979" y="3338525"/>
                <a:ext cx="3276300" cy="1461900"/>
              </a:xfrm>
              <a:prstGeom prst="snip1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117" name="Google Shape;1117;p52"/>
              <p:cNvSpPr/>
              <p:nvPr/>
            </p:nvSpPr>
            <p:spPr>
              <a:xfrm rot="5264962">
                <a:off x="3804557" y="4515724"/>
                <a:ext cx="206259" cy="289751"/>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pic>
          <p:nvPicPr>
            <p:cNvPr descr="Grandson hugging his grandmother. Vector illustration of a flat design (Provided by Getty Images)" id="1118" name="Google Shape;1118;p52"/>
            <p:cNvPicPr preferRelativeResize="0"/>
            <p:nvPr/>
          </p:nvPicPr>
          <p:blipFill rotWithShape="1">
            <a:blip r:embed="rId4">
              <a:alphaModFix/>
            </a:blip>
            <a:srcRect b="37120" l="5016" r="5898" t="12880"/>
            <a:stretch/>
          </p:blipFill>
          <p:spPr>
            <a:xfrm>
              <a:off x="4524375" y="1484401"/>
              <a:ext cx="2604672" cy="1461898"/>
            </a:xfrm>
            <a:prstGeom prst="rect">
              <a:avLst/>
            </a:prstGeom>
            <a:noFill/>
            <a:ln>
              <a:noFill/>
            </a:ln>
          </p:spPr>
        </p:pic>
      </p:grpSp>
      <p:sp>
        <p:nvSpPr>
          <p:cNvPr id="1119" name="Google Shape;1119;p52"/>
          <p:cNvSpPr txBox="1"/>
          <p:nvPr>
            <p:ph idx="3" type="title"/>
          </p:nvPr>
        </p:nvSpPr>
        <p:spPr>
          <a:xfrm rot="451">
            <a:off x="3439312" y="3582950"/>
            <a:ext cx="22878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80">
                <a:solidFill>
                  <a:schemeClr val="dk1"/>
                </a:solidFill>
              </a:rPr>
              <a:t>Telling</a:t>
            </a:r>
            <a:r>
              <a:rPr b="0" lang="en" sz="1780">
                <a:solidFill>
                  <a:schemeClr val="dk1"/>
                </a:solidFill>
              </a:rPr>
              <a:t> what God has done in previous generations</a:t>
            </a:r>
            <a:endParaRPr b="0" sz="1780"/>
          </a:p>
        </p:txBody>
      </p:sp>
      <p:grpSp>
        <p:nvGrpSpPr>
          <p:cNvPr id="1120" name="Google Shape;1120;p52"/>
          <p:cNvGrpSpPr/>
          <p:nvPr/>
        </p:nvGrpSpPr>
        <p:grpSpPr>
          <a:xfrm>
            <a:off x="5940788" y="1987925"/>
            <a:ext cx="2604672" cy="2923800"/>
            <a:chOff x="5940788" y="1987925"/>
            <a:chExt cx="2604672" cy="2923800"/>
          </a:xfrm>
        </p:grpSpPr>
        <p:sp>
          <p:nvSpPr>
            <p:cNvPr id="1121" name="Google Shape;1121;p52"/>
            <p:cNvSpPr/>
            <p:nvPr/>
          </p:nvSpPr>
          <p:spPr>
            <a:xfrm>
              <a:off x="5940800" y="1987925"/>
              <a:ext cx="2604600" cy="1466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122" name="Google Shape;1122;p52"/>
            <p:cNvGrpSpPr/>
            <p:nvPr/>
          </p:nvGrpSpPr>
          <p:grpSpPr>
            <a:xfrm>
              <a:off x="5940788" y="1987926"/>
              <a:ext cx="2604672" cy="2923799"/>
              <a:chOff x="4524375" y="1484401"/>
              <a:chExt cx="2604672" cy="2923799"/>
            </a:xfrm>
          </p:grpSpPr>
          <p:grpSp>
            <p:nvGrpSpPr>
              <p:cNvPr id="1123" name="Google Shape;1123;p52"/>
              <p:cNvGrpSpPr/>
              <p:nvPr/>
            </p:nvGrpSpPr>
            <p:grpSpPr>
              <a:xfrm>
                <a:off x="4524384" y="2946300"/>
                <a:ext cx="2604659" cy="1461900"/>
                <a:chOff x="785979" y="3338525"/>
                <a:chExt cx="3276300" cy="1461900"/>
              </a:xfrm>
            </p:grpSpPr>
            <p:sp>
              <p:nvSpPr>
                <p:cNvPr id="1124" name="Google Shape;1124;p52"/>
                <p:cNvSpPr/>
                <p:nvPr/>
              </p:nvSpPr>
              <p:spPr>
                <a:xfrm flipH="1" rot="10800000">
                  <a:off x="785979" y="3338525"/>
                  <a:ext cx="3276300" cy="1461900"/>
                </a:xfrm>
                <a:prstGeom prst="snip1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125" name="Google Shape;1125;p52"/>
                <p:cNvSpPr/>
                <p:nvPr/>
              </p:nvSpPr>
              <p:spPr>
                <a:xfrm rot="5264962">
                  <a:off x="3804557" y="4515724"/>
                  <a:ext cx="206259" cy="289751"/>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pic>
            <p:nvPicPr>
              <p:cNvPr descr="Christmas crystal ball, Christmas day related filled icon (Provided by Getty Images)" id="1126" name="Google Shape;1126;p52"/>
              <p:cNvPicPr preferRelativeResize="0"/>
              <p:nvPr/>
            </p:nvPicPr>
            <p:blipFill rotWithShape="1">
              <a:blip r:embed="rId5">
                <a:alphaModFix/>
              </a:blip>
              <a:srcRect b="7425" l="-25853" r="-25869" t="7425"/>
              <a:stretch/>
            </p:blipFill>
            <p:spPr>
              <a:xfrm>
                <a:off x="4524375" y="1484401"/>
                <a:ext cx="2604672" cy="1461898"/>
              </a:xfrm>
              <a:prstGeom prst="rect">
                <a:avLst/>
              </a:prstGeom>
              <a:noFill/>
              <a:ln>
                <a:noFill/>
              </a:ln>
            </p:spPr>
          </p:pic>
        </p:grpSp>
      </p:grpSp>
      <p:sp>
        <p:nvSpPr>
          <p:cNvPr id="1127" name="Google Shape;1127;p52"/>
          <p:cNvSpPr txBox="1"/>
          <p:nvPr>
            <p:ph idx="3" type="title"/>
          </p:nvPr>
        </p:nvSpPr>
        <p:spPr>
          <a:xfrm rot="451">
            <a:off x="6110437" y="3582950"/>
            <a:ext cx="22878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80">
                <a:solidFill>
                  <a:schemeClr val="dk1"/>
                </a:solidFill>
              </a:rPr>
              <a:t>Reminders </a:t>
            </a:r>
            <a:r>
              <a:rPr b="0" lang="en" sz="1780">
                <a:solidFill>
                  <a:schemeClr val="dk1"/>
                </a:solidFill>
              </a:rPr>
              <a:t>of things we saw God do</a:t>
            </a:r>
            <a:endParaRPr sz="178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1000"/>
                                        <p:tgtEl>
                                          <p:spTgt spid="1108"/>
                                        </p:tgtEl>
                                      </p:cBhvr>
                                    </p:animEffect>
                                  </p:childTnLst>
                                </p:cTn>
                              </p:par>
                              <p:par>
                                <p:cTn fill="hold" nodeType="with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1000"/>
                                        <p:tgtEl>
                                          <p:spTgt spid="1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1000"/>
                                        <p:tgtEl>
                                          <p:spTgt spid="1114"/>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1000"/>
                                        <p:tgtEl>
                                          <p:spTgt spid="1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1000"/>
                                        <p:tgtEl>
                                          <p:spTgt spid="1120"/>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53"/>
          <p:cNvSpPr txBox="1"/>
          <p:nvPr>
            <p:ph type="title"/>
          </p:nvPr>
        </p:nvSpPr>
        <p:spPr>
          <a:xfrm>
            <a:off x="508875" y="874875"/>
            <a:ext cx="8011500" cy="9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Tag-teaming it</a:t>
            </a:r>
            <a:endParaRPr/>
          </a:p>
          <a:p>
            <a:pPr indent="0" lvl="0" marL="0" rtl="0" algn="l">
              <a:spcBef>
                <a:spcPts val="0"/>
              </a:spcBef>
              <a:spcAft>
                <a:spcPts val="0"/>
              </a:spcAft>
              <a:buSzPts val="3000"/>
              <a:buNone/>
            </a:pPr>
            <a:r>
              <a:t/>
            </a:r>
            <a:endParaRPr/>
          </a:p>
        </p:txBody>
      </p:sp>
      <p:grpSp>
        <p:nvGrpSpPr>
          <p:cNvPr id="1133" name="Google Shape;1133;p53"/>
          <p:cNvGrpSpPr/>
          <p:nvPr/>
        </p:nvGrpSpPr>
        <p:grpSpPr>
          <a:xfrm>
            <a:off x="606700" y="1987924"/>
            <a:ext cx="2622293" cy="2923801"/>
            <a:chOff x="785975" y="1876624"/>
            <a:chExt cx="2622293" cy="2923801"/>
          </a:xfrm>
        </p:grpSpPr>
        <p:grpSp>
          <p:nvGrpSpPr>
            <p:cNvPr id="1134" name="Google Shape;1134;p53"/>
            <p:cNvGrpSpPr/>
            <p:nvPr/>
          </p:nvGrpSpPr>
          <p:grpSpPr>
            <a:xfrm>
              <a:off x="803609" y="3338525"/>
              <a:ext cx="2604659" cy="1461900"/>
              <a:chOff x="785979" y="3338525"/>
              <a:chExt cx="3276300" cy="1461900"/>
            </a:xfrm>
          </p:grpSpPr>
          <p:sp>
            <p:nvSpPr>
              <p:cNvPr id="1135" name="Google Shape;1135;p53"/>
              <p:cNvSpPr/>
              <p:nvPr/>
            </p:nvSpPr>
            <p:spPr>
              <a:xfrm flipH="1" rot="10800000">
                <a:off x="785979" y="3338525"/>
                <a:ext cx="3276300" cy="1461900"/>
              </a:xfrm>
              <a:prstGeom prst="snip1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136" name="Google Shape;1136;p53"/>
              <p:cNvSpPr/>
              <p:nvPr/>
            </p:nvSpPr>
            <p:spPr>
              <a:xfrm rot="5264962">
                <a:off x="3804557" y="4515724"/>
                <a:ext cx="206259" cy="289751"/>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pic>
          <p:nvPicPr>
            <p:cNvPr descr="Calendar, 2002, January, February, March, Love, holiday elements  , Color  , Grouped elements (Provided by Getty Images)" id="1137" name="Google Shape;1137;p53"/>
            <p:cNvPicPr preferRelativeResize="0"/>
            <p:nvPr/>
          </p:nvPicPr>
          <p:blipFill rotWithShape="1">
            <a:blip r:embed="rId3">
              <a:alphaModFix/>
            </a:blip>
            <a:srcRect b="4888" l="0" r="0" t="52195"/>
            <a:stretch/>
          </p:blipFill>
          <p:spPr>
            <a:xfrm>
              <a:off x="785975" y="1876624"/>
              <a:ext cx="2604724" cy="1461898"/>
            </a:xfrm>
            <a:prstGeom prst="rect">
              <a:avLst/>
            </a:prstGeom>
            <a:noFill/>
            <a:ln>
              <a:noFill/>
            </a:ln>
          </p:spPr>
        </p:pic>
      </p:grpSp>
      <p:sp>
        <p:nvSpPr>
          <p:cNvPr id="1138" name="Google Shape;1138;p53"/>
          <p:cNvSpPr txBox="1"/>
          <p:nvPr>
            <p:ph idx="3" type="title"/>
          </p:nvPr>
        </p:nvSpPr>
        <p:spPr>
          <a:xfrm rot="451">
            <a:off x="793975" y="3582950"/>
            <a:ext cx="22878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70">
                <a:solidFill>
                  <a:schemeClr val="dk1"/>
                </a:solidFill>
                <a:latin typeface="Arial"/>
                <a:ea typeface="Arial"/>
                <a:cs typeface="Arial"/>
                <a:sym typeface="Arial"/>
              </a:rPr>
              <a:t>Holidays: </a:t>
            </a:r>
            <a:r>
              <a:rPr b="0" lang="en" sz="1870">
                <a:solidFill>
                  <a:schemeClr val="dk1"/>
                </a:solidFill>
                <a:latin typeface="Arial"/>
                <a:ea typeface="Arial"/>
                <a:cs typeface="Arial"/>
                <a:sym typeface="Arial"/>
              </a:rPr>
              <a:t>celebrating together what God has done</a:t>
            </a:r>
            <a:endParaRPr sz="1780">
              <a:solidFill>
                <a:schemeClr val="dk1"/>
              </a:solidFill>
            </a:endParaRPr>
          </a:p>
        </p:txBody>
      </p:sp>
      <p:grpSp>
        <p:nvGrpSpPr>
          <p:cNvPr id="1139" name="Google Shape;1139;p53"/>
          <p:cNvGrpSpPr/>
          <p:nvPr/>
        </p:nvGrpSpPr>
        <p:grpSpPr>
          <a:xfrm>
            <a:off x="3308475" y="1987924"/>
            <a:ext cx="2622293" cy="2923801"/>
            <a:chOff x="785975" y="1876624"/>
            <a:chExt cx="2622293" cy="2923801"/>
          </a:xfrm>
        </p:grpSpPr>
        <p:grpSp>
          <p:nvGrpSpPr>
            <p:cNvPr id="1140" name="Google Shape;1140;p53"/>
            <p:cNvGrpSpPr/>
            <p:nvPr/>
          </p:nvGrpSpPr>
          <p:grpSpPr>
            <a:xfrm>
              <a:off x="803609" y="3338525"/>
              <a:ext cx="2604659" cy="1461900"/>
              <a:chOff x="785979" y="3338525"/>
              <a:chExt cx="3276300" cy="1461900"/>
            </a:xfrm>
          </p:grpSpPr>
          <p:sp>
            <p:nvSpPr>
              <p:cNvPr id="1141" name="Google Shape;1141;p53"/>
              <p:cNvSpPr/>
              <p:nvPr/>
            </p:nvSpPr>
            <p:spPr>
              <a:xfrm flipH="1" rot="10800000">
                <a:off x="785979" y="3338525"/>
                <a:ext cx="3276300" cy="1461900"/>
              </a:xfrm>
              <a:prstGeom prst="snip1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142" name="Google Shape;1142;p53"/>
              <p:cNvSpPr/>
              <p:nvPr/>
            </p:nvSpPr>
            <p:spPr>
              <a:xfrm rot="5264962">
                <a:off x="3804557" y="4515724"/>
                <a:ext cx="206259" cy="289751"/>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pic>
          <p:nvPicPr>
            <p:cNvPr descr="Doubt isolated cartoon vector illustration. (Provided by Getty Images)" id="1143" name="Google Shape;1143;p53"/>
            <p:cNvPicPr preferRelativeResize="0"/>
            <p:nvPr/>
          </p:nvPicPr>
          <p:blipFill rotWithShape="1">
            <a:blip r:embed="rId4">
              <a:alphaModFix/>
            </a:blip>
            <a:srcRect b="40025" l="5134" r="5731" t="9975"/>
            <a:stretch/>
          </p:blipFill>
          <p:spPr>
            <a:xfrm>
              <a:off x="785975" y="1876624"/>
              <a:ext cx="2604726" cy="1461898"/>
            </a:xfrm>
            <a:prstGeom prst="rect">
              <a:avLst/>
            </a:prstGeom>
            <a:noFill/>
            <a:ln>
              <a:noFill/>
            </a:ln>
          </p:spPr>
        </p:pic>
      </p:grpSp>
      <p:sp>
        <p:nvSpPr>
          <p:cNvPr id="1144" name="Google Shape;1144;p53"/>
          <p:cNvSpPr txBox="1"/>
          <p:nvPr>
            <p:ph idx="3" type="title"/>
          </p:nvPr>
        </p:nvSpPr>
        <p:spPr>
          <a:xfrm rot="451">
            <a:off x="3495750" y="3582950"/>
            <a:ext cx="22878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80">
                <a:solidFill>
                  <a:schemeClr val="dk1"/>
                </a:solidFill>
              </a:rPr>
              <a:t>Explaining</a:t>
            </a:r>
            <a:r>
              <a:rPr b="0" lang="en" sz="1780">
                <a:solidFill>
                  <a:schemeClr val="dk1"/>
                </a:solidFill>
              </a:rPr>
              <a:t> the reasons for what we’re doing</a:t>
            </a:r>
            <a:endParaRPr b="0" sz="1780">
              <a:solidFill>
                <a:schemeClr val="dk1"/>
              </a:solidFill>
            </a:endParaRPr>
          </a:p>
        </p:txBody>
      </p:sp>
      <p:grpSp>
        <p:nvGrpSpPr>
          <p:cNvPr id="1145" name="Google Shape;1145;p53"/>
          <p:cNvGrpSpPr/>
          <p:nvPr/>
        </p:nvGrpSpPr>
        <p:grpSpPr>
          <a:xfrm>
            <a:off x="6010250" y="1987924"/>
            <a:ext cx="2622293" cy="2923801"/>
            <a:chOff x="6010250" y="1987924"/>
            <a:chExt cx="2622293" cy="2923801"/>
          </a:xfrm>
        </p:grpSpPr>
        <p:sp>
          <p:nvSpPr>
            <p:cNvPr id="1146" name="Google Shape;1146;p53"/>
            <p:cNvSpPr/>
            <p:nvPr/>
          </p:nvSpPr>
          <p:spPr>
            <a:xfrm>
              <a:off x="6027919" y="1987925"/>
              <a:ext cx="2604600" cy="1466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anrope"/>
                <a:ea typeface="Manrope"/>
                <a:cs typeface="Manrope"/>
                <a:sym typeface="Manrope"/>
              </a:endParaRPr>
            </a:p>
          </p:txBody>
        </p:sp>
        <p:grpSp>
          <p:nvGrpSpPr>
            <p:cNvPr id="1147" name="Google Shape;1147;p53"/>
            <p:cNvGrpSpPr/>
            <p:nvPr/>
          </p:nvGrpSpPr>
          <p:grpSpPr>
            <a:xfrm>
              <a:off x="6010250" y="1987924"/>
              <a:ext cx="2622293" cy="2923801"/>
              <a:chOff x="785975" y="1876624"/>
              <a:chExt cx="2622293" cy="2923801"/>
            </a:xfrm>
          </p:grpSpPr>
          <p:grpSp>
            <p:nvGrpSpPr>
              <p:cNvPr id="1148" name="Google Shape;1148;p53"/>
              <p:cNvGrpSpPr/>
              <p:nvPr/>
            </p:nvGrpSpPr>
            <p:grpSpPr>
              <a:xfrm>
                <a:off x="803609" y="3338525"/>
                <a:ext cx="2604659" cy="1461900"/>
                <a:chOff x="785979" y="3338525"/>
                <a:chExt cx="3276300" cy="1461900"/>
              </a:xfrm>
            </p:grpSpPr>
            <p:sp>
              <p:nvSpPr>
                <p:cNvPr id="1149" name="Google Shape;1149;p53"/>
                <p:cNvSpPr/>
                <p:nvPr/>
              </p:nvSpPr>
              <p:spPr>
                <a:xfrm flipH="1" rot="10800000">
                  <a:off x="785979" y="3338525"/>
                  <a:ext cx="3276300" cy="1461900"/>
                </a:xfrm>
                <a:prstGeom prst="snip1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anrope"/>
                    <a:ea typeface="Manrope"/>
                    <a:cs typeface="Manrope"/>
                    <a:sym typeface="Manrope"/>
                  </a:endParaRPr>
                </a:p>
              </p:txBody>
            </p:sp>
            <p:sp>
              <p:nvSpPr>
                <p:cNvPr id="1150" name="Google Shape;1150;p53"/>
                <p:cNvSpPr/>
                <p:nvPr/>
              </p:nvSpPr>
              <p:spPr>
                <a:xfrm rot="5264962">
                  <a:off x="3804557" y="4515724"/>
                  <a:ext cx="206259" cy="289751"/>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Manrope"/>
                    <a:ea typeface="Manrope"/>
                    <a:cs typeface="Manrope"/>
                    <a:sym typeface="Manrope"/>
                  </a:endParaRPr>
                </a:p>
              </p:txBody>
            </p:sp>
          </p:grpSp>
          <p:pic>
            <p:nvPicPr>
              <p:cNvPr descr="Two Hispanic parents reading to their children (Provided by Getty Images)" id="1151" name="Google Shape;1151;p53"/>
              <p:cNvPicPr preferRelativeResize="0"/>
              <p:nvPr/>
            </p:nvPicPr>
            <p:blipFill rotWithShape="1">
              <a:blip r:embed="rId5">
                <a:alphaModFix/>
              </a:blip>
              <a:srcRect b="17095" l="-13986" r="-13973" t="2610"/>
              <a:stretch/>
            </p:blipFill>
            <p:spPr>
              <a:xfrm>
                <a:off x="785975" y="1876624"/>
                <a:ext cx="2604723" cy="1461899"/>
              </a:xfrm>
              <a:prstGeom prst="rect">
                <a:avLst/>
              </a:prstGeom>
              <a:noFill/>
              <a:ln>
                <a:noFill/>
              </a:ln>
            </p:spPr>
          </p:pic>
        </p:grpSp>
      </p:grpSp>
      <p:sp>
        <p:nvSpPr>
          <p:cNvPr id="1152" name="Google Shape;1152;p53"/>
          <p:cNvSpPr txBox="1"/>
          <p:nvPr>
            <p:ph idx="3" type="title"/>
          </p:nvPr>
        </p:nvSpPr>
        <p:spPr>
          <a:xfrm rot="451">
            <a:off x="6197525" y="3582950"/>
            <a:ext cx="22878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80">
                <a:solidFill>
                  <a:schemeClr val="dk1"/>
                </a:solidFill>
              </a:rPr>
              <a:t>Hearing </a:t>
            </a:r>
            <a:r>
              <a:rPr b="0" lang="en" sz="1780">
                <a:solidFill>
                  <a:schemeClr val="dk1"/>
                </a:solidFill>
              </a:rPr>
              <a:t>Scripture read together</a:t>
            </a:r>
            <a:endParaRPr b="0" sz="178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1000"/>
                                        <p:tgtEl>
                                          <p:spTgt spid="1139"/>
                                        </p:tgtEl>
                                      </p:cBhvr>
                                    </p:animEffect>
                                  </p:childTnLst>
                                </p:cTn>
                              </p:par>
                              <p:par>
                                <p:cTn fill="hold" nodeType="with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1000"/>
                                        <p:tgtEl>
                                          <p:spTgt spid="1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1000"/>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 AGENDA">
  <a:themeElements>
    <a:clrScheme name="Simple Light">
      <a:dk1>
        <a:srgbClr val="E9E4DB"/>
      </a:dk1>
      <a:lt1>
        <a:srgbClr val="131313"/>
      </a:lt1>
      <a:dk2>
        <a:srgbClr val="E96A64"/>
      </a:dk2>
      <a:lt2>
        <a:srgbClr val="299F9C"/>
      </a:lt2>
      <a:accent1>
        <a:srgbClr val="C0534D"/>
      </a:accent1>
      <a:accent2>
        <a:srgbClr val="207D7B"/>
      </a:accent2>
      <a:accent3>
        <a:srgbClr val="6E9960"/>
      </a:accent3>
      <a:accent4>
        <a:srgbClr val="444746"/>
      </a:accent4>
      <a:accent5>
        <a:srgbClr val="CDC7B9"/>
      </a:accent5>
      <a:accent6>
        <a:srgbClr val="F5F5F5"/>
      </a:accent6>
      <a:hlink>
        <a:srgbClr val="577D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827C62F17E804185741E0372AF19E2" ma:contentTypeVersion="15" ma:contentTypeDescription="Create a new document." ma:contentTypeScope="" ma:versionID="509ee93e33b6feb8ae65dd074957bf39">
  <xsd:schema xmlns:xsd="http://www.w3.org/2001/XMLSchema" xmlns:xs="http://www.w3.org/2001/XMLSchema" xmlns:p="http://schemas.microsoft.com/office/2006/metadata/properties" xmlns:ns2="71e0ed50-2c88-4c61-a1b3-545517313f30" xmlns:ns3="0aefd437-c9a6-473b-84e6-739d03fed6d9" targetNamespace="http://schemas.microsoft.com/office/2006/metadata/properties" ma:root="true" ma:fieldsID="2cd1a8e6df703e2b10d96307e5aeeb5d" ns2:_="" ns3:_="">
    <xsd:import namespace="71e0ed50-2c88-4c61-a1b3-545517313f30"/>
    <xsd:import namespace="0aefd437-c9a6-473b-84e6-739d03fed6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0ed50-2c88-4c61-a1b3-545517313f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fb82895-e3a2-4844-b9d2-e6c614ff93b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fd437-c9a6-473b-84e6-739d03fed6d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5938f49-a5be-4e7e-ac19-559a9420ce98}" ma:internalName="TaxCatchAll" ma:showField="CatchAllData" ma:web="0aefd437-c9a6-473b-84e6-739d03fed6d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e0ed50-2c88-4c61-a1b3-545517313f30">
      <Terms xmlns="http://schemas.microsoft.com/office/infopath/2007/PartnerControls"/>
    </lcf76f155ced4ddcb4097134ff3c332f>
    <TaxCatchAll xmlns="0aefd437-c9a6-473b-84e6-739d03fed6d9" xsi:nil="true"/>
  </documentManagement>
</p:properties>
</file>

<file path=customXml/itemProps1.xml><?xml version="1.0" encoding="utf-8"?>
<ds:datastoreItem xmlns:ds="http://schemas.openxmlformats.org/officeDocument/2006/customXml" ds:itemID="{3E94863A-884C-4775-AFED-186B8C5D73D8}"/>
</file>

<file path=customXml/itemProps2.xml><?xml version="1.0" encoding="utf-8"?>
<ds:datastoreItem xmlns:ds="http://schemas.openxmlformats.org/officeDocument/2006/customXml" ds:itemID="{B857FFA8-5A45-4388-87F7-FB328045FF5C}"/>
</file>

<file path=customXml/itemProps3.xml><?xml version="1.0" encoding="utf-8"?>
<ds:datastoreItem xmlns:ds="http://schemas.openxmlformats.org/officeDocument/2006/customXml" ds:itemID="{42B2D469-6952-4F02-AC05-50D2D0AFDAD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0x0101005F827C62F17E804185741E0372AF19E2</vt:lpwstr>
  </property>
</Properties>
</file>