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entation.xml" ContentType="application/vnd.openxmlformats-officedocument.presentationml.presentation.main+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viewProps.xml" ContentType="application/vnd.openxmlformats-officedocument.presentationml.viewProps+xml"/>
  <Override PartName="/ppt/tableStyles.xml" ContentType="application/vnd.openxmlformats-officedocument.presentationml.tableStyle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2"/>
  </p:notesMasterIdLst>
  <p:sldIdLst>
    <p:sldId id="256" r:id="rId2"/>
    <p:sldId id="260" r:id="rId3"/>
    <p:sldId id="298" r:id="rId4"/>
    <p:sldId id="280" r:id="rId5"/>
    <p:sldId id="283" r:id="rId6"/>
    <p:sldId id="284" r:id="rId7"/>
    <p:sldId id="282" r:id="rId8"/>
    <p:sldId id="299" r:id="rId9"/>
    <p:sldId id="285" r:id="rId10"/>
    <p:sldId id="286" r:id="rId11"/>
    <p:sldId id="303" r:id="rId12"/>
    <p:sldId id="281" r:id="rId13"/>
    <p:sldId id="300" r:id="rId14"/>
    <p:sldId id="287" r:id="rId15"/>
    <p:sldId id="288" r:id="rId16"/>
    <p:sldId id="289" r:id="rId17"/>
    <p:sldId id="258" r:id="rId18"/>
    <p:sldId id="276" r:id="rId19"/>
    <p:sldId id="301" r:id="rId20"/>
    <p:sldId id="291" r:id="rId21"/>
    <p:sldId id="257" r:id="rId22"/>
    <p:sldId id="277" r:id="rId23"/>
    <p:sldId id="302" r:id="rId24"/>
    <p:sldId id="292" r:id="rId25"/>
    <p:sldId id="293" r:id="rId26"/>
    <p:sldId id="294" r:id="rId27"/>
    <p:sldId id="295" r:id="rId28"/>
    <p:sldId id="296" r:id="rId29"/>
    <p:sldId id="297" r:id="rId30"/>
    <p:sldId id="275" r:id="rId31"/>
  </p:sldIdLst>
  <p:sldSz cx="18288000" cy="10287000"/>
  <p:notesSz cx="6858000" cy="9144000"/>
  <p:embeddedFontLst>
    <p:embeddedFont>
      <p:font typeface="Big John PRO Bold" pitchFamily="2" charset="77"/>
      <p:regular r:id="rId33"/>
      <p:bold r:id="rId34"/>
    </p:embeddedFont>
    <p:embeddedFont>
      <p:font typeface="Gilroy" pitchFamily="2" charset="77"/>
      <p:regular r:id="rId35"/>
    </p:embeddedFont>
    <p:embeddedFont>
      <p:font typeface="Gilroy Bold" pitchFamily="2" charset="77"/>
      <p:regular r:id="rId36"/>
      <p:bold r:id="rId37"/>
    </p:embeddedFont>
    <p:embeddedFont>
      <p:font typeface="Gilroy Italics" pitchFamily="2" charset="77"/>
      <p:regular r:id="rId38"/>
      <p: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8742" autoAdjust="0"/>
    <p:restoredTop sz="93646" autoAdjust="0"/>
  </p:normalViewPr>
  <p:slideViewPr>
    <p:cSldViewPr>
      <p:cViewPr varScale="1">
        <p:scale>
          <a:sx n="31" d="100"/>
          <a:sy n="31" d="100"/>
        </p:scale>
        <p:origin x="2744" y="148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schemas.openxmlformats.org/officeDocument/2006/relationships/presProps" Target="pres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4974C-923F-1840-8467-AB4486B72088}" type="datetimeFigureOut">
              <a:rPr lang="en-GB" smtClean="0"/>
              <a:t>11/10/2026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DEF3BC-2555-0D41-8060-0A127E537B15}" type="slidenum">
              <a:rPr lang="en-GB" smtClean="0"/>
              <a:t>‹#›</a:t>
            </a:fld>
            <a:endParaRPr lang="en-GB" dirty="0"/>
          </a:p>
        </p:txBody>
      </p:sp>
    </p:spTree>
    <p:extLst>
      <p:ext uri="{BB962C8B-B14F-4D97-AF65-F5344CB8AC3E}">
        <p14:creationId xmlns:p14="http://schemas.microsoft.com/office/powerpoint/2010/main" val="3014158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0DEF3BC-2555-0D41-8060-0A127E537B15}" type="slidenum">
              <a:rPr lang="en-GB" smtClean="0"/>
              <a:t>21</a:t>
            </a:fld>
            <a:endParaRPr lang="en-GB" dirty="0"/>
          </a:p>
        </p:txBody>
      </p:sp>
    </p:spTree>
    <p:extLst>
      <p:ext uri="{BB962C8B-B14F-4D97-AF65-F5344CB8AC3E}">
        <p14:creationId xmlns:p14="http://schemas.microsoft.com/office/powerpoint/2010/main" val="3491475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10/11/26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10/11/26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6.svg"/></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p:cNvGrpSpPr/>
          <p:nvPr/>
        </p:nvGrpSpPr>
        <p:grpSpPr>
          <a:xfrm>
            <a:off x="4072637" y="-738307"/>
            <a:ext cx="5816332" cy="8724498"/>
            <a:chOff x="0" y="0"/>
            <a:chExt cx="406400" cy="609600"/>
          </a:xfrm>
        </p:grpSpPr>
        <p:sp>
          <p:nvSpPr>
            <p:cNvPr id="4" name="Freeform 4"/>
            <p:cNvSpPr/>
            <p:nvPr/>
          </p:nvSpPr>
          <p:spPr>
            <a:xfrm>
              <a:off x="0" y="0"/>
              <a:ext cx="406400" cy="609600"/>
            </a:xfrm>
            <a:custGeom>
              <a:avLst/>
              <a:gdLst/>
              <a:ahLst/>
              <a:cxnLst/>
              <a:rect l="l" t="t" r="r" b="b"/>
              <a:pathLst>
                <a:path w="406400" h="609600">
                  <a:moveTo>
                    <a:pt x="203200" y="0"/>
                  </a:moveTo>
                  <a:lnTo>
                    <a:pt x="406400" y="0"/>
                  </a:lnTo>
                  <a:lnTo>
                    <a:pt x="203200" y="609600"/>
                  </a:lnTo>
                  <a:lnTo>
                    <a:pt x="0" y="609600"/>
                  </a:lnTo>
                  <a:lnTo>
                    <a:pt x="203200" y="0"/>
                  </a:lnTo>
                  <a:close/>
                </a:path>
              </a:pathLst>
            </a:custGeom>
            <a:solidFill>
              <a:srgbClr val="395D91"/>
            </a:solidFill>
          </p:spPr>
          <p:txBody>
            <a:bodyPr/>
            <a:lstStyle/>
            <a:p>
              <a:endParaRPr lang="it-DE"/>
            </a:p>
          </p:txBody>
        </p:sp>
        <p:sp>
          <p:nvSpPr>
            <p:cNvPr id="5" name="TextBox 5"/>
            <p:cNvSpPr txBox="1"/>
            <p:nvPr/>
          </p:nvSpPr>
          <p:spPr>
            <a:xfrm>
              <a:off x="101600" y="-47625"/>
              <a:ext cx="203200" cy="657225"/>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p:cNvGrpSpPr/>
          <p:nvPr/>
        </p:nvGrpSpPr>
        <p:grpSpPr>
          <a:xfrm>
            <a:off x="2908166" y="1136325"/>
            <a:ext cx="5816332" cy="5032385"/>
            <a:chOff x="0" y="0"/>
            <a:chExt cx="406400" cy="351624"/>
          </a:xfrm>
        </p:grpSpPr>
        <p:sp>
          <p:nvSpPr>
            <p:cNvPr id="7" name="Freeform 7"/>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p:cNvGrpSpPr/>
          <p:nvPr/>
        </p:nvGrpSpPr>
        <p:grpSpPr>
          <a:xfrm>
            <a:off x="-698468" y="2422885"/>
            <a:ext cx="19639533" cy="4114800"/>
            <a:chOff x="0" y="0"/>
            <a:chExt cx="3042678" cy="637490"/>
          </a:xfrm>
        </p:grpSpPr>
        <p:sp>
          <p:nvSpPr>
            <p:cNvPr id="10" name="Freeform 10"/>
            <p:cNvSpPr/>
            <p:nvPr/>
          </p:nvSpPr>
          <p:spPr>
            <a:xfrm>
              <a:off x="0" y="0"/>
              <a:ext cx="3042677" cy="637490"/>
            </a:xfrm>
            <a:custGeom>
              <a:avLst/>
              <a:gdLst/>
              <a:ahLst/>
              <a:cxnLst/>
              <a:rect l="l" t="t" r="r" b="b"/>
              <a:pathLst>
                <a:path w="3042677" h="637490">
                  <a:moveTo>
                    <a:pt x="0" y="0"/>
                  </a:moveTo>
                  <a:lnTo>
                    <a:pt x="3042677" y="0"/>
                  </a:lnTo>
                  <a:lnTo>
                    <a:pt x="3042677" y="637490"/>
                  </a:lnTo>
                  <a:lnTo>
                    <a:pt x="0" y="637490"/>
                  </a:lnTo>
                  <a:close/>
                </a:path>
              </a:pathLst>
            </a:custGeom>
            <a:solidFill>
              <a:srgbClr val="000000">
                <a:alpha val="0"/>
              </a:srgbClr>
            </a:solidFill>
            <a:ln w="12700">
              <a:solidFill>
                <a:srgbClr val="000000"/>
              </a:solidFill>
            </a:ln>
          </p:spPr>
          <p:txBody>
            <a:bodyPr/>
            <a:lstStyle/>
            <a:p>
              <a:endParaRPr lang="it-DE"/>
            </a:p>
          </p:txBody>
        </p:sp>
      </p:grpSp>
      <p:grpSp>
        <p:nvGrpSpPr>
          <p:cNvPr id="11" name="Group 11"/>
          <p:cNvGrpSpPr/>
          <p:nvPr/>
        </p:nvGrpSpPr>
        <p:grpSpPr>
          <a:xfrm>
            <a:off x="-178176" y="2422885"/>
            <a:ext cx="18466176" cy="4114800"/>
            <a:chOff x="0" y="0"/>
            <a:chExt cx="4863520" cy="1083733"/>
          </a:xfrm>
        </p:grpSpPr>
        <p:sp>
          <p:nvSpPr>
            <p:cNvPr id="12" name="Freeform 12"/>
            <p:cNvSpPr/>
            <p:nvPr/>
          </p:nvSpPr>
          <p:spPr>
            <a:xfrm>
              <a:off x="0" y="0"/>
              <a:ext cx="4863519" cy="1083733"/>
            </a:xfrm>
            <a:custGeom>
              <a:avLst/>
              <a:gdLst/>
              <a:ahLst/>
              <a:cxnLst/>
              <a:rect l="l" t="t" r="r" b="b"/>
              <a:pathLst>
                <a:path w="4863519" h="1083733">
                  <a:moveTo>
                    <a:pt x="0" y="0"/>
                  </a:moveTo>
                  <a:lnTo>
                    <a:pt x="4863519" y="0"/>
                  </a:lnTo>
                  <a:lnTo>
                    <a:pt x="4863519" y="1083733"/>
                  </a:lnTo>
                  <a:lnTo>
                    <a:pt x="0" y="1083733"/>
                  </a:lnTo>
                  <a:close/>
                </a:path>
              </a:pathLst>
            </a:custGeom>
            <a:solidFill>
              <a:srgbClr val="13233B"/>
            </a:solidFill>
          </p:spPr>
          <p:txBody>
            <a:bodyPr/>
            <a:lstStyle/>
            <a:p>
              <a:endParaRPr lang="it-DE"/>
            </a:p>
          </p:txBody>
        </p:sp>
        <p:sp>
          <p:nvSpPr>
            <p:cNvPr id="13" name="TextBox 13"/>
            <p:cNvSpPr txBox="1"/>
            <p:nvPr/>
          </p:nvSpPr>
          <p:spPr>
            <a:xfrm>
              <a:off x="0" y="-47625"/>
              <a:ext cx="4863520" cy="1131358"/>
            </a:xfrm>
            <a:prstGeom prst="rect">
              <a:avLst/>
            </a:prstGeom>
          </p:spPr>
          <p:txBody>
            <a:bodyPr lIns="50800" tIns="50800" rIns="50800" bIns="50800" rtlCol="0" anchor="ctr"/>
            <a:lstStyle/>
            <a:p>
              <a:pPr algn="ctr">
                <a:lnSpc>
                  <a:spcPts val="2659"/>
                </a:lnSpc>
              </a:pPr>
              <a:endParaRPr dirty="0"/>
            </a:p>
          </p:txBody>
        </p:sp>
      </p:grpSp>
      <p:grpSp>
        <p:nvGrpSpPr>
          <p:cNvPr id="14" name="Group 14"/>
          <p:cNvGrpSpPr/>
          <p:nvPr/>
        </p:nvGrpSpPr>
        <p:grpSpPr>
          <a:xfrm rot="-1404001">
            <a:off x="-770793" y="-1505958"/>
            <a:ext cx="5816332" cy="11094210"/>
            <a:chOff x="0" y="0"/>
            <a:chExt cx="406400" cy="775177"/>
          </a:xfrm>
        </p:grpSpPr>
        <p:sp>
          <p:nvSpPr>
            <p:cNvPr id="15" name="Freeform 15"/>
            <p:cNvSpPr/>
            <p:nvPr/>
          </p:nvSpPr>
          <p:spPr>
            <a:xfrm>
              <a:off x="0" y="0"/>
              <a:ext cx="406400" cy="775177"/>
            </a:xfrm>
            <a:custGeom>
              <a:avLst/>
              <a:gdLst/>
              <a:ahLst/>
              <a:cxnLst/>
              <a:rect l="l" t="t" r="r" b="b"/>
              <a:pathLst>
                <a:path w="406400" h="775177">
                  <a:moveTo>
                    <a:pt x="203200" y="0"/>
                  </a:moveTo>
                  <a:lnTo>
                    <a:pt x="0" y="0"/>
                  </a:lnTo>
                  <a:lnTo>
                    <a:pt x="203200" y="775177"/>
                  </a:lnTo>
                  <a:lnTo>
                    <a:pt x="406400" y="775177"/>
                  </a:lnTo>
                  <a:lnTo>
                    <a:pt x="203200" y="0"/>
                  </a:lnTo>
                  <a:close/>
                </a:path>
              </a:pathLst>
            </a:custGeom>
            <a:solidFill>
              <a:srgbClr val="0A162E"/>
            </a:solidFill>
          </p:spPr>
          <p:txBody>
            <a:bodyPr/>
            <a:lstStyle/>
            <a:p>
              <a:endParaRPr lang="it-DE"/>
            </a:p>
          </p:txBody>
        </p:sp>
        <p:sp>
          <p:nvSpPr>
            <p:cNvPr id="16" name="TextBox 16"/>
            <p:cNvSpPr txBox="1"/>
            <p:nvPr/>
          </p:nvSpPr>
          <p:spPr>
            <a:xfrm>
              <a:off x="101600" y="-47625"/>
              <a:ext cx="203200" cy="822802"/>
            </a:xfrm>
            <a:prstGeom prst="rect">
              <a:avLst/>
            </a:prstGeom>
          </p:spPr>
          <p:txBody>
            <a:bodyPr lIns="50800" tIns="50800" rIns="50800" bIns="50800" rtlCol="0" anchor="ctr"/>
            <a:lstStyle/>
            <a:p>
              <a:pPr algn="ctr">
                <a:lnSpc>
                  <a:spcPts val="2659"/>
                </a:lnSpc>
                <a:spcBef>
                  <a:spcPct val="0"/>
                </a:spcBef>
              </a:pPr>
              <a:endParaRPr dirty="0"/>
            </a:p>
          </p:txBody>
        </p:sp>
      </p:grpSp>
      <p:sp>
        <p:nvSpPr>
          <p:cNvPr id="17" name="TextBox 17"/>
          <p:cNvSpPr txBox="1"/>
          <p:nvPr/>
        </p:nvSpPr>
        <p:spPr>
          <a:xfrm>
            <a:off x="5462743" y="3502384"/>
            <a:ext cx="11796557" cy="1965335"/>
          </a:xfrm>
          <a:prstGeom prst="rect">
            <a:avLst/>
          </a:prstGeom>
        </p:spPr>
        <p:txBody>
          <a:bodyPr lIns="0" tIns="0" rIns="0" bIns="0" rtlCol="0" anchor="t">
            <a:spAutoFit/>
          </a:bodyPr>
          <a:lstStyle/>
          <a:p>
            <a:pPr algn="just">
              <a:lnSpc>
                <a:spcPts val="16099"/>
              </a:lnSpc>
            </a:pPr>
            <a:r>
              <a:rPr lang="en-US" sz="11499" dirty="0">
                <a:solidFill>
                  <a:srgbClr val="B5E3F5"/>
                </a:solidFill>
                <a:latin typeface="Big John PRO Bold"/>
                <a:ea typeface="Big John PRO Bold"/>
                <a:cs typeface="Big John PRO Bold"/>
                <a:sym typeface="Big John PRO Bold"/>
              </a:rPr>
              <a:t>RIVER ROOTS</a:t>
            </a:r>
          </a:p>
        </p:txBody>
      </p:sp>
      <p:sp>
        <p:nvSpPr>
          <p:cNvPr id="18" name="TextBox 18"/>
          <p:cNvSpPr txBox="1"/>
          <p:nvPr/>
        </p:nvSpPr>
        <p:spPr>
          <a:xfrm>
            <a:off x="5994508" y="7013583"/>
            <a:ext cx="10661414" cy="771526"/>
          </a:xfrm>
          <a:prstGeom prst="rect">
            <a:avLst/>
          </a:prstGeom>
        </p:spPr>
        <p:txBody>
          <a:bodyPr lIns="0" tIns="0" rIns="0" bIns="0" rtlCol="0" anchor="t">
            <a:spAutoFit/>
          </a:bodyPr>
          <a:lstStyle/>
          <a:p>
            <a:pPr algn="r">
              <a:lnSpc>
                <a:spcPts val="6299"/>
              </a:lnSpc>
            </a:pPr>
            <a:r>
              <a:rPr lang="en-US" sz="4499" i="1" dirty="0">
                <a:solidFill>
                  <a:srgbClr val="13233B"/>
                </a:solidFill>
                <a:latin typeface="Gilroy Italics"/>
                <a:ea typeface="Gilroy Italics"/>
                <a:cs typeface="Gilroy Italics"/>
                <a:sym typeface="Gilroy Italics"/>
              </a:rPr>
              <a:t>What Is the Gospel?</a:t>
            </a:r>
          </a:p>
        </p:txBody>
      </p:sp>
      <p:grpSp>
        <p:nvGrpSpPr>
          <p:cNvPr id="19" name="Group 19"/>
          <p:cNvGrpSpPr/>
          <p:nvPr/>
        </p:nvGrpSpPr>
        <p:grpSpPr>
          <a:xfrm>
            <a:off x="0" y="1136325"/>
            <a:ext cx="5816332" cy="9650123"/>
            <a:chOff x="0" y="0"/>
            <a:chExt cx="406400" cy="674275"/>
          </a:xfrm>
        </p:grpSpPr>
        <p:sp>
          <p:nvSpPr>
            <p:cNvPr id="20" name="Freeform 20"/>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21" name="TextBox 21"/>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22" name="TextBox 22"/>
          <p:cNvSpPr txBox="1"/>
          <p:nvPr/>
        </p:nvSpPr>
        <p:spPr>
          <a:xfrm>
            <a:off x="7248889" y="765485"/>
            <a:ext cx="10661414" cy="688975"/>
          </a:xfrm>
          <a:prstGeom prst="rect">
            <a:avLst/>
          </a:prstGeom>
        </p:spPr>
        <p:txBody>
          <a:bodyPr lIns="0" tIns="0" rIns="0" bIns="0" rtlCol="0" anchor="t">
            <a:spAutoFit/>
          </a:bodyPr>
          <a:lstStyle/>
          <a:p>
            <a:pPr algn="r">
              <a:lnSpc>
                <a:spcPts val="5599"/>
              </a:lnSpc>
            </a:pPr>
            <a:r>
              <a:rPr lang="en-US" sz="3999" dirty="0">
                <a:solidFill>
                  <a:srgbClr val="13233B"/>
                </a:solidFill>
                <a:latin typeface="Gilroy"/>
                <a:ea typeface="Gilroy"/>
                <a:cs typeface="Gilroy"/>
                <a:sym typeface="Gilroy"/>
              </a:rPr>
              <a:t>Sunday, 11</a:t>
            </a:r>
            <a:r>
              <a:rPr lang="en-US" sz="3999" baseline="30000" dirty="0">
                <a:solidFill>
                  <a:srgbClr val="13233B"/>
                </a:solidFill>
                <a:latin typeface="Gilroy"/>
                <a:ea typeface="Gilroy"/>
                <a:cs typeface="Gilroy"/>
                <a:sym typeface="Gilroy"/>
              </a:rPr>
              <a:t>th</a:t>
            </a:r>
            <a:r>
              <a:rPr lang="en-US" sz="3999" dirty="0">
                <a:solidFill>
                  <a:srgbClr val="13233B"/>
                </a:solidFill>
                <a:latin typeface="Gilroy"/>
                <a:ea typeface="Gilroy"/>
                <a:cs typeface="Gilroy"/>
                <a:sym typeface="Gilroy"/>
              </a:rPr>
              <a:t> October</a:t>
            </a:r>
          </a:p>
        </p:txBody>
      </p:sp>
      <p:sp>
        <p:nvSpPr>
          <p:cNvPr id="23" name="TextBox 23"/>
          <p:cNvSpPr txBox="1"/>
          <p:nvPr/>
        </p:nvSpPr>
        <p:spPr>
          <a:xfrm>
            <a:off x="7270415" y="7986191"/>
            <a:ext cx="10661414" cy="688975"/>
          </a:xfrm>
          <a:prstGeom prst="rect">
            <a:avLst/>
          </a:prstGeom>
        </p:spPr>
        <p:txBody>
          <a:bodyPr lIns="0" tIns="0" rIns="0" bIns="0" rtlCol="0" anchor="t">
            <a:spAutoFit/>
          </a:bodyPr>
          <a:lstStyle/>
          <a:p>
            <a:pPr algn="r">
              <a:lnSpc>
                <a:spcPts val="5599"/>
              </a:lnSpc>
            </a:pPr>
            <a:r>
              <a:rPr lang="en-US" sz="3999" i="1" dirty="0">
                <a:solidFill>
                  <a:srgbClr val="13233B"/>
                </a:solidFill>
                <a:latin typeface="Gilroy Italics"/>
                <a:ea typeface="Gilroy Italics"/>
                <a:cs typeface="Gilroy Italics"/>
                <a:sym typeface="Gilroy Italics"/>
              </a:rPr>
              <a:t>Our Sovereign Creator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p:cNvGrpSpPr/>
          <p:nvPr/>
        </p:nvGrpSpPr>
        <p:grpSpPr>
          <a:xfrm>
            <a:off x="-3083235" y="5577006"/>
            <a:ext cx="5816332" cy="5032385"/>
            <a:chOff x="0" y="0"/>
            <a:chExt cx="406400" cy="351624"/>
          </a:xfrm>
        </p:grpSpPr>
        <p:sp>
          <p:nvSpPr>
            <p:cNvPr id="4" name="Freeform 4"/>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p:cNvGrpSpPr/>
          <p:nvPr/>
        </p:nvGrpSpPr>
        <p:grpSpPr>
          <a:xfrm>
            <a:off x="-3083235" y="-254880"/>
            <a:ext cx="5816332" cy="9650123"/>
            <a:chOff x="0" y="0"/>
            <a:chExt cx="406400" cy="674275"/>
          </a:xfrm>
        </p:grpSpPr>
        <p:sp>
          <p:nvSpPr>
            <p:cNvPr id="7" name="Freeform 7"/>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What Is The Gospel?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378F5-9E62-502D-FECB-CF97D1E833F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6A8D303-E0CA-C426-8A28-F77A8584ED4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64C1FB7A-EE44-0CC2-80E0-6A228B1E3E80}"/>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16888FAA-CBAA-B6C6-6715-37BC59C9A83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DE3CFA4A-10B6-E1B3-9D88-C78134FB99F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0781F717-D2DD-4804-F13B-3B052028AE9C}"/>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384729FD-93EB-372E-F973-E5090D3A5F71}"/>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DC4E40CF-4933-9E14-8D8E-FDD0705218D1}"/>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375D7D66-E49F-C2A9-3FFA-5BDB27E50A08}"/>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Gospel v Gospels</a:t>
            </a:r>
          </a:p>
        </p:txBody>
      </p:sp>
      <p:sp>
        <p:nvSpPr>
          <p:cNvPr id="13" name="TextBox 13">
            <a:extLst>
              <a:ext uri="{FF2B5EF4-FFF2-40B4-BE49-F238E27FC236}">
                <a16:creationId xmlns:a16="http://schemas.microsoft.com/office/drawing/2014/main" id="{2CEFC085-1B18-A74A-6B34-008996C19E8C}"/>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What Is The Gospel?</a:t>
            </a:r>
          </a:p>
        </p:txBody>
      </p:sp>
    </p:spTree>
    <p:extLst>
      <p:ext uri="{BB962C8B-B14F-4D97-AF65-F5344CB8AC3E}">
        <p14:creationId xmlns:p14="http://schemas.microsoft.com/office/powerpoint/2010/main" val="1512756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9703F7-5E63-532D-ED6D-8B9232939BF2}"/>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004A1D7-2459-CC06-A1BA-95ACC348E05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A7C05D3D-9934-69B5-113F-290F1625C440}"/>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84243C32-0D98-2D8C-9C75-A74759C62297}"/>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7B6B391D-02FD-B700-73A8-BA48DB71573B}"/>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F4DCB4D0-9367-13A0-9FDE-51AFD188F36D}"/>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E98F7E9C-CAA6-2E52-05A8-27653DFD3E95}"/>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04FBC7EB-039F-1093-B936-5F259F6C200A}"/>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9" name="TextBox 9">
            <a:extLst>
              <a:ext uri="{FF2B5EF4-FFF2-40B4-BE49-F238E27FC236}">
                <a16:creationId xmlns:a16="http://schemas.microsoft.com/office/drawing/2014/main" id="{1B675665-A06C-879E-F8F8-76AD67198688}"/>
              </a:ext>
            </a:extLst>
          </p:cNvPr>
          <p:cNvSpPr txBox="1"/>
          <p:nvPr/>
        </p:nvSpPr>
        <p:spPr>
          <a:xfrm>
            <a:off x="3649406" y="4084594"/>
            <a:ext cx="14028993" cy="665952"/>
          </a:xfrm>
          <a:prstGeom prst="rect">
            <a:avLst/>
          </a:prstGeom>
        </p:spPr>
        <p:txBody>
          <a:bodyPr wrap="square" lIns="0" tIns="0" rIns="0" bIns="0" rtlCol="0" anchor="t">
            <a:spAutoFit/>
          </a:bodyPr>
          <a:lstStyle/>
          <a:p>
            <a:pPr marL="571500" indent="-571500" algn="just">
              <a:lnSpc>
                <a:spcPts val="5599"/>
              </a:lnSpc>
              <a:buFontTx/>
              <a:buChar char="-"/>
            </a:pPr>
            <a:r>
              <a:rPr lang="en-US" sz="3999" dirty="0">
                <a:solidFill>
                  <a:srgbClr val="0A162E"/>
                </a:solidFill>
                <a:latin typeface="Gilroy"/>
                <a:ea typeface="Gilroy"/>
                <a:cs typeface="Gilroy"/>
                <a:sym typeface="Gilroy"/>
              </a:rPr>
              <a:t>Good News</a:t>
            </a:r>
          </a:p>
        </p:txBody>
      </p:sp>
      <p:sp>
        <p:nvSpPr>
          <p:cNvPr id="10" name="TextBox 10">
            <a:extLst>
              <a:ext uri="{FF2B5EF4-FFF2-40B4-BE49-F238E27FC236}">
                <a16:creationId xmlns:a16="http://schemas.microsoft.com/office/drawing/2014/main" id="{7042D375-BDA9-7867-7D09-E2C4CA515069}"/>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Gospel v Gospels</a:t>
            </a:r>
          </a:p>
        </p:txBody>
      </p:sp>
      <p:sp>
        <p:nvSpPr>
          <p:cNvPr id="13" name="TextBox 13">
            <a:extLst>
              <a:ext uri="{FF2B5EF4-FFF2-40B4-BE49-F238E27FC236}">
                <a16:creationId xmlns:a16="http://schemas.microsoft.com/office/drawing/2014/main" id="{8879F65F-7785-7760-C42A-4772D511729A}"/>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What Is The Gospel?</a:t>
            </a:r>
          </a:p>
        </p:txBody>
      </p:sp>
    </p:spTree>
    <p:extLst>
      <p:ext uri="{BB962C8B-B14F-4D97-AF65-F5344CB8AC3E}">
        <p14:creationId xmlns:p14="http://schemas.microsoft.com/office/powerpoint/2010/main" val="1898884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E4580-9754-79B2-519A-3A488A825D2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8BE3EC7-B28C-97FA-5B5B-21CE7AF7F00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377B7D7D-65AF-E4CF-E448-BEB802031895}"/>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A6DC1660-26C7-E87C-10D7-8FD07F907F15}"/>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45A1D623-C226-0F58-31AB-8F84E3C7EBCC}"/>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882A0BE0-E70A-8FE6-1B58-A2CEB40C3D78}"/>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0FF54B48-1056-3AE7-7D21-DE16811E1969}"/>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F8A2B935-3F1C-A359-7AEE-AD11EB3C8794}"/>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AB987449-8471-1B39-854B-B0F5E17A2C79}"/>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CFBF1C5D-8C64-076C-A01B-B182375DB718}"/>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61E172CD-A152-D92B-1065-8736FAFA7AEC}"/>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FB86891D-C9EC-4F13-2D99-F5292CDAD304}"/>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Mark 1:1, 14</a:t>
            </a:r>
          </a:p>
        </p:txBody>
      </p:sp>
      <p:sp>
        <p:nvSpPr>
          <p:cNvPr id="13" name="TextBox 13">
            <a:extLst>
              <a:ext uri="{FF2B5EF4-FFF2-40B4-BE49-F238E27FC236}">
                <a16:creationId xmlns:a16="http://schemas.microsoft.com/office/drawing/2014/main" id="{9C43A6FF-3302-79A2-4C54-03AA14626DE3}"/>
              </a:ext>
            </a:extLst>
          </p:cNvPr>
          <p:cNvSpPr txBox="1"/>
          <p:nvPr/>
        </p:nvSpPr>
        <p:spPr>
          <a:xfrm>
            <a:off x="6980803" y="2662632"/>
            <a:ext cx="10962604" cy="3538533"/>
          </a:xfrm>
          <a:prstGeom prst="rect">
            <a:avLst/>
          </a:prstGeom>
        </p:spPr>
        <p:txBody>
          <a:bodyPr wrap="square" lIns="0" tIns="0" rIns="0" bIns="0" rtlCol="0" anchor="t">
            <a:spAutoFit/>
          </a:bodyPr>
          <a:lstStyle/>
          <a:p>
            <a:pPr>
              <a:lnSpc>
                <a:spcPts val="5600"/>
              </a:lnSpc>
            </a:pPr>
            <a:r>
              <a:rPr lang="en-US" sz="4000" baseline="30000" dirty="0">
                <a:solidFill>
                  <a:srgbClr val="F7FBFF"/>
                </a:solidFill>
                <a:latin typeface="Gilroy"/>
                <a:ea typeface="Gilroy"/>
                <a:cs typeface="Gilroy"/>
                <a:sym typeface="Gilroy"/>
              </a:rPr>
              <a:t>1 </a:t>
            </a:r>
            <a:r>
              <a:rPr lang="en-US" sz="4000" dirty="0">
                <a:solidFill>
                  <a:srgbClr val="F7FBFF"/>
                </a:solidFill>
                <a:latin typeface="Gilroy"/>
                <a:ea typeface="Gilroy"/>
                <a:cs typeface="Gilroy"/>
                <a:sym typeface="Gilroy"/>
              </a:rPr>
              <a:t>The beginning of </a:t>
            </a:r>
            <a:r>
              <a:rPr lang="en-US" sz="4000" u="sng" dirty="0">
                <a:solidFill>
                  <a:srgbClr val="F7FBFF"/>
                </a:solidFill>
                <a:latin typeface="Gilroy"/>
                <a:ea typeface="Gilroy"/>
                <a:cs typeface="Gilroy"/>
                <a:sym typeface="Gilroy"/>
              </a:rPr>
              <a:t>the gospel of Jesus Christ</a:t>
            </a:r>
            <a:r>
              <a:rPr lang="en-US" sz="4000" dirty="0">
                <a:solidFill>
                  <a:srgbClr val="F7FBFF"/>
                </a:solidFill>
                <a:latin typeface="Gilroy"/>
                <a:ea typeface="Gilroy"/>
                <a:cs typeface="Gilroy"/>
                <a:sym typeface="Gilroy"/>
              </a:rPr>
              <a:t>, the Son of God.</a:t>
            </a:r>
          </a:p>
          <a:p>
            <a:pPr>
              <a:lnSpc>
                <a:spcPts val="5600"/>
              </a:lnSpc>
            </a:pPr>
            <a:endParaRPr lang="en-US" sz="4000" dirty="0">
              <a:solidFill>
                <a:srgbClr val="F7FBFF"/>
              </a:solidFill>
              <a:latin typeface="Gilroy"/>
              <a:ea typeface="Gilroy"/>
              <a:cs typeface="Gilroy"/>
              <a:sym typeface="Gilroy"/>
            </a:endParaRPr>
          </a:p>
          <a:p>
            <a:pPr>
              <a:lnSpc>
                <a:spcPts val="5600"/>
              </a:lnSpc>
            </a:pPr>
            <a:r>
              <a:rPr lang="en-US" sz="4000" baseline="30000" dirty="0">
                <a:solidFill>
                  <a:srgbClr val="F7FBFF"/>
                </a:solidFill>
                <a:latin typeface="Gilroy"/>
                <a:ea typeface="Gilroy"/>
                <a:cs typeface="Gilroy"/>
                <a:sym typeface="Gilroy"/>
              </a:rPr>
              <a:t>14</a:t>
            </a:r>
            <a:r>
              <a:rPr lang="en-US" sz="4000" dirty="0">
                <a:solidFill>
                  <a:srgbClr val="F7FBFF"/>
                </a:solidFill>
                <a:latin typeface="Gilroy"/>
                <a:ea typeface="Gilroy"/>
                <a:cs typeface="Gilroy"/>
                <a:sym typeface="Gilroy"/>
              </a:rPr>
              <a:t> Now after John was arrested, Jesus came into Galilee, proclaiming </a:t>
            </a:r>
            <a:r>
              <a:rPr lang="en-US" sz="4000" u="sng" dirty="0">
                <a:solidFill>
                  <a:srgbClr val="F7FBFF"/>
                </a:solidFill>
                <a:latin typeface="Gilroy"/>
                <a:ea typeface="Gilroy"/>
                <a:cs typeface="Gilroy"/>
                <a:sym typeface="Gilroy"/>
              </a:rPr>
              <a:t>the gospel of God</a:t>
            </a:r>
          </a:p>
        </p:txBody>
      </p:sp>
      <p:grpSp>
        <p:nvGrpSpPr>
          <p:cNvPr id="14" name="Group 14">
            <a:extLst>
              <a:ext uri="{FF2B5EF4-FFF2-40B4-BE49-F238E27FC236}">
                <a16:creationId xmlns:a16="http://schemas.microsoft.com/office/drawing/2014/main" id="{D69FCEE7-7A45-0B4A-F4F7-7CC450D55D45}"/>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29E43196-E99C-DF0F-D07C-D458AD910482}"/>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314EE67F-80F5-DD28-C70A-BC25A446E3D1}"/>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B176324F-A1A0-6193-A74F-D42BFD25A61A}"/>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0054FE37-3848-6117-4273-2E5D0176F52C}"/>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75D869DE-37E6-A73F-E414-6DD0CC6DB924}"/>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26949778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F9F1F-64EB-BDD2-E65D-D472EB8AC80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73D14F6-7D5B-F196-ADBD-6550F51484E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0421AB46-00C2-44C9-EDE9-3DEAFC19AA42}"/>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D0FE2656-C895-2ED7-A0D4-4097CE2EDF02}"/>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95038804-204E-760E-2AC2-2878F7E46036}"/>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D410FC98-94D5-0732-8584-AFA078B9CF23}"/>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CCD86803-EE1B-8AA3-3F23-59A953C71D70}"/>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AF3F5AE2-362C-8CEF-BE19-7D64F66B1272}"/>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E583D916-C8F9-B189-9185-287871DE17DA}"/>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E279DB61-536D-6D49-451A-04A4980CECFA}"/>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8E8687F8-F70F-CDA5-A07D-C1F0EFDEE8B5}"/>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C677A395-9D5D-A0A6-A88C-6D88906053F3}"/>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Romans 1:1, 9</a:t>
            </a:r>
          </a:p>
        </p:txBody>
      </p:sp>
      <p:sp>
        <p:nvSpPr>
          <p:cNvPr id="13" name="TextBox 13">
            <a:extLst>
              <a:ext uri="{FF2B5EF4-FFF2-40B4-BE49-F238E27FC236}">
                <a16:creationId xmlns:a16="http://schemas.microsoft.com/office/drawing/2014/main" id="{FD0577B0-EE3C-2753-784E-87715600141E}"/>
              </a:ext>
            </a:extLst>
          </p:cNvPr>
          <p:cNvSpPr txBox="1"/>
          <p:nvPr/>
        </p:nvSpPr>
        <p:spPr>
          <a:xfrm>
            <a:off x="6980803" y="2662632"/>
            <a:ext cx="10962604" cy="4256678"/>
          </a:xfrm>
          <a:prstGeom prst="rect">
            <a:avLst/>
          </a:prstGeom>
        </p:spPr>
        <p:txBody>
          <a:bodyPr wrap="square" lIns="0" tIns="0" rIns="0" bIns="0" rtlCol="0" anchor="t">
            <a:spAutoFit/>
          </a:bodyPr>
          <a:lstStyle/>
          <a:p>
            <a:pPr>
              <a:lnSpc>
                <a:spcPts val="5600"/>
              </a:lnSpc>
            </a:pPr>
            <a:r>
              <a:rPr lang="en-US" sz="4000" baseline="30000" dirty="0">
                <a:solidFill>
                  <a:srgbClr val="F7FBFF"/>
                </a:solidFill>
                <a:latin typeface="Gilroy"/>
                <a:ea typeface="Gilroy"/>
                <a:cs typeface="Gilroy"/>
                <a:sym typeface="Gilroy"/>
              </a:rPr>
              <a:t>1 </a:t>
            </a:r>
            <a:r>
              <a:rPr lang="en-US" sz="4000" dirty="0">
                <a:solidFill>
                  <a:srgbClr val="F7FBFF"/>
                </a:solidFill>
                <a:latin typeface="Gilroy"/>
                <a:ea typeface="Gilroy"/>
                <a:cs typeface="Gilroy"/>
                <a:sym typeface="Gilroy"/>
              </a:rPr>
              <a:t>Paul, a servant of Christ Jesus, called to be an apostle, set apart for </a:t>
            </a:r>
            <a:r>
              <a:rPr lang="en-US" sz="4000" u="sng" dirty="0">
                <a:solidFill>
                  <a:srgbClr val="F7FBFF"/>
                </a:solidFill>
                <a:latin typeface="Gilroy"/>
                <a:ea typeface="Gilroy"/>
                <a:cs typeface="Gilroy"/>
                <a:sym typeface="Gilroy"/>
              </a:rPr>
              <a:t>the gospel of God</a:t>
            </a:r>
          </a:p>
          <a:p>
            <a:pPr>
              <a:lnSpc>
                <a:spcPts val="5600"/>
              </a:lnSpc>
            </a:pPr>
            <a:endParaRPr lang="en-US" sz="4000" dirty="0">
              <a:solidFill>
                <a:srgbClr val="F7FBFF"/>
              </a:solidFill>
              <a:latin typeface="Gilroy"/>
              <a:ea typeface="Gilroy"/>
              <a:cs typeface="Gilroy"/>
              <a:sym typeface="Gilroy"/>
            </a:endParaRPr>
          </a:p>
          <a:p>
            <a:pPr>
              <a:lnSpc>
                <a:spcPts val="5600"/>
              </a:lnSpc>
            </a:pPr>
            <a:r>
              <a:rPr lang="en-US" sz="4000" baseline="30000" dirty="0">
                <a:solidFill>
                  <a:srgbClr val="F7FBFF"/>
                </a:solidFill>
                <a:latin typeface="Gilroy"/>
                <a:ea typeface="Gilroy"/>
                <a:cs typeface="Gilroy"/>
                <a:sym typeface="Gilroy"/>
              </a:rPr>
              <a:t>9 </a:t>
            </a:r>
            <a:r>
              <a:rPr lang="en-US" sz="4000" dirty="0">
                <a:solidFill>
                  <a:srgbClr val="F7FBFF"/>
                </a:solidFill>
                <a:latin typeface="Gilroy"/>
                <a:ea typeface="Gilroy"/>
                <a:cs typeface="Gilroy"/>
                <a:sym typeface="Gilroy"/>
              </a:rPr>
              <a:t>For God is my witness, whom I serve with my spirit in </a:t>
            </a:r>
            <a:r>
              <a:rPr lang="en-US" sz="4000" u="sng" dirty="0">
                <a:solidFill>
                  <a:srgbClr val="F7FBFF"/>
                </a:solidFill>
                <a:latin typeface="Gilroy"/>
                <a:ea typeface="Gilroy"/>
                <a:cs typeface="Gilroy"/>
                <a:sym typeface="Gilroy"/>
              </a:rPr>
              <a:t>the gospel of his Son</a:t>
            </a:r>
            <a:r>
              <a:rPr lang="en-US" sz="4000" dirty="0">
                <a:solidFill>
                  <a:srgbClr val="F7FBFF"/>
                </a:solidFill>
                <a:latin typeface="Gilroy"/>
                <a:ea typeface="Gilroy"/>
                <a:cs typeface="Gilroy"/>
                <a:sym typeface="Gilroy"/>
              </a:rPr>
              <a:t>, that without ceasing I mention you</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8BD262B3-B9D5-2845-E54E-BC705D347D43}"/>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E587C29A-0145-1CB1-9114-F05246284215}"/>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0A39DF1C-3442-6216-A539-D06E23BFA536}"/>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CE37575C-385D-E0C5-A1AF-C4FB27798965}"/>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BC063BD7-66E9-D4B9-DB6A-3CCDC8F9C776}"/>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4F5130A7-B7F9-CDE6-CE6C-0C48F8C64B1B}"/>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621905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655B1-FD48-719B-F1D1-34BDEC7B6BF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FC77EFD-3B3F-7FC7-D816-BCE7FC9B842F}"/>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2D3727DC-A162-5ACF-E2A9-7FDAA866D0F3}"/>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D5D96CFF-1678-4124-7AFD-5DD5886D918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7EAAFEFD-3A32-61CE-D0CD-E1C80D87475F}"/>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421EFBF1-27A4-6A9C-D515-15D95D7F0F99}"/>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39C2C7EA-9F7B-0EF5-7751-A6A9B791D11B}"/>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1AEE3A45-3D02-4FBB-FA0B-687B094966B9}"/>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9" name="TextBox 9">
            <a:extLst>
              <a:ext uri="{FF2B5EF4-FFF2-40B4-BE49-F238E27FC236}">
                <a16:creationId xmlns:a16="http://schemas.microsoft.com/office/drawing/2014/main" id="{BCFD335F-49F5-5957-3757-53FAAA50C8FD}"/>
              </a:ext>
            </a:extLst>
          </p:cNvPr>
          <p:cNvSpPr txBox="1"/>
          <p:nvPr/>
        </p:nvSpPr>
        <p:spPr>
          <a:xfrm>
            <a:off x="3649406" y="4084594"/>
            <a:ext cx="14028993" cy="2102242"/>
          </a:xfrm>
          <a:prstGeom prst="rect">
            <a:avLst/>
          </a:prstGeom>
        </p:spPr>
        <p:txBody>
          <a:bodyPr wrap="square" lIns="0" tIns="0" rIns="0" bIns="0" rtlCol="0" anchor="t">
            <a:spAutoFit/>
          </a:bodyPr>
          <a:lstStyle/>
          <a:p>
            <a:pPr marL="571500" indent="-571500" algn="just">
              <a:lnSpc>
                <a:spcPts val="5599"/>
              </a:lnSpc>
              <a:buFontTx/>
              <a:buChar char="-"/>
            </a:pPr>
            <a:r>
              <a:rPr lang="en-US" sz="3999" dirty="0">
                <a:solidFill>
                  <a:srgbClr val="0A162E"/>
                </a:solidFill>
                <a:latin typeface="Gilroy"/>
                <a:ea typeface="Gilroy"/>
                <a:cs typeface="Gilroy"/>
                <a:sym typeface="Gilroy"/>
              </a:rPr>
              <a:t>Good News</a:t>
            </a:r>
          </a:p>
          <a:p>
            <a:pPr marL="571500" indent="-571500" algn="just">
              <a:lnSpc>
                <a:spcPts val="5599"/>
              </a:lnSpc>
              <a:buFontTx/>
              <a:buChar char="-"/>
            </a:pPr>
            <a:r>
              <a:rPr lang="en-US" sz="3999" dirty="0">
                <a:solidFill>
                  <a:srgbClr val="0A162E"/>
                </a:solidFill>
                <a:latin typeface="Gilroy"/>
                <a:ea typeface="Gilroy"/>
                <a:cs typeface="Gilroy"/>
                <a:sym typeface="Gilroy"/>
              </a:rPr>
              <a:t>The good news about what God has done through his Son, Jesus, to save sinners</a:t>
            </a:r>
          </a:p>
        </p:txBody>
      </p:sp>
      <p:sp>
        <p:nvSpPr>
          <p:cNvPr id="10" name="TextBox 10">
            <a:extLst>
              <a:ext uri="{FF2B5EF4-FFF2-40B4-BE49-F238E27FC236}">
                <a16:creationId xmlns:a16="http://schemas.microsoft.com/office/drawing/2014/main" id="{0C2D3207-30A1-C74D-B97F-10DBE0962EDB}"/>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Gospel v Gospels</a:t>
            </a:r>
          </a:p>
        </p:txBody>
      </p:sp>
      <p:sp>
        <p:nvSpPr>
          <p:cNvPr id="13" name="TextBox 13">
            <a:extLst>
              <a:ext uri="{FF2B5EF4-FFF2-40B4-BE49-F238E27FC236}">
                <a16:creationId xmlns:a16="http://schemas.microsoft.com/office/drawing/2014/main" id="{468C1425-9811-1C1C-7184-F03A3F90FEB3}"/>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What Is The Gospel?</a:t>
            </a:r>
          </a:p>
        </p:txBody>
      </p:sp>
    </p:spTree>
    <p:extLst>
      <p:ext uri="{BB962C8B-B14F-4D97-AF65-F5344CB8AC3E}">
        <p14:creationId xmlns:p14="http://schemas.microsoft.com/office/powerpoint/2010/main" val="42316597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DD4C21-00F7-341F-D231-C3154608C27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94D64640-FB34-2AF6-906F-32FB459048E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6836B2B4-F1A2-3365-1554-EF57334B5691}"/>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86F17387-41C3-34D3-D5EC-6CA4453E1C20}"/>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88309A1B-B213-77F2-251F-1DB9F89E0A91}"/>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BA7F1BB6-868D-5A2E-10D7-09CB7CAFA8D9}"/>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71349316-9519-A5A6-FF0D-7348481F8E5A}"/>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AA5ADD29-57AC-3A9B-84A0-5A88FDD32E34}"/>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9" name="TextBox 9">
            <a:extLst>
              <a:ext uri="{FF2B5EF4-FFF2-40B4-BE49-F238E27FC236}">
                <a16:creationId xmlns:a16="http://schemas.microsoft.com/office/drawing/2014/main" id="{98014949-69A9-8193-4146-6647DD0401C7}"/>
              </a:ext>
            </a:extLst>
          </p:cNvPr>
          <p:cNvSpPr txBox="1"/>
          <p:nvPr/>
        </p:nvSpPr>
        <p:spPr>
          <a:xfrm>
            <a:off x="3649406" y="4084594"/>
            <a:ext cx="14028993" cy="2102242"/>
          </a:xfrm>
          <a:prstGeom prst="rect">
            <a:avLst/>
          </a:prstGeom>
        </p:spPr>
        <p:txBody>
          <a:bodyPr wrap="square" lIns="0" tIns="0" rIns="0" bIns="0" rtlCol="0" anchor="t">
            <a:spAutoFit/>
          </a:bodyPr>
          <a:lstStyle/>
          <a:p>
            <a:pPr marL="571500" indent="-571500" algn="just">
              <a:lnSpc>
                <a:spcPts val="5599"/>
              </a:lnSpc>
              <a:buFontTx/>
              <a:buChar char="-"/>
            </a:pPr>
            <a:r>
              <a:rPr lang="en-US" sz="3999" dirty="0">
                <a:solidFill>
                  <a:srgbClr val="0A162E"/>
                </a:solidFill>
                <a:latin typeface="Gilroy"/>
                <a:ea typeface="Gilroy"/>
                <a:cs typeface="Gilroy"/>
                <a:sym typeface="Gilroy"/>
              </a:rPr>
              <a:t>Good News</a:t>
            </a:r>
          </a:p>
          <a:p>
            <a:pPr marL="571500" indent="-571500" algn="just">
              <a:lnSpc>
                <a:spcPts val="5599"/>
              </a:lnSpc>
              <a:buFontTx/>
              <a:buChar char="-"/>
            </a:pPr>
            <a:r>
              <a:rPr lang="en-US" sz="3999" dirty="0">
                <a:solidFill>
                  <a:srgbClr val="0A162E"/>
                </a:solidFill>
                <a:latin typeface="Gilroy"/>
                <a:ea typeface="Gilroy"/>
                <a:cs typeface="Gilroy"/>
                <a:sym typeface="Gilroy"/>
              </a:rPr>
              <a:t>The good news about what God has done through his Son, Jesus, to save sinners</a:t>
            </a:r>
          </a:p>
        </p:txBody>
      </p:sp>
      <p:sp>
        <p:nvSpPr>
          <p:cNvPr id="10" name="TextBox 10">
            <a:extLst>
              <a:ext uri="{FF2B5EF4-FFF2-40B4-BE49-F238E27FC236}">
                <a16:creationId xmlns:a16="http://schemas.microsoft.com/office/drawing/2014/main" id="{8D283DB7-517E-9F89-FEC8-D6045D48F0C7}"/>
              </a:ext>
            </a:extLst>
          </p:cNvPr>
          <p:cNvSpPr txBox="1"/>
          <p:nvPr/>
        </p:nvSpPr>
        <p:spPr>
          <a:xfrm>
            <a:off x="3649407" y="3301516"/>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Gospel v Gospels</a:t>
            </a:r>
          </a:p>
        </p:txBody>
      </p:sp>
      <p:sp>
        <p:nvSpPr>
          <p:cNvPr id="13" name="TextBox 13">
            <a:extLst>
              <a:ext uri="{FF2B5EF4-FFF2-40B4-BE49-F238E27FC236}">
                <a16:creationId xmlns:a16="http://schemas.microsoft.com/office/drawing/2014/main" id="{5857FE1F-B7C6-D564-AD3F-36D6295E8B06}"/>
              </a:ext>
            </a:extLst>
          </p:cNvPr>
          <p:cNvSpPr txBox="1"/>
          <p:nvPr/>
        </p:nvSpPr>
        <p:spPr>
          <a:xfrm>
            <a:off x="3649406" y="905911"/>
            <a:ext cx="105237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What Is The Gospel?</a:t>
            </a:r>
          </a:p>
        </p:txBody>
      </p:sp>
      <p:sp>
        <p:nvSpPr>
          <p:cNvPr id="11" name="TextBox 10">
            <a:extLst>
              <a:ext uri="{FF2B5EF4-FFF2-40B4-BE49-F238E27FC236}">
                <a16:creationId xmlns:a16="http://schemas.microsoft.com/office/drawing/2014/main" id="{3E0D3C04-7D3E-38D0-6B30-5DF80DB86AB9}"/>
              </a:ext>
            </a:extLst>
          </p:cNvPr>
          <p:cNvSpPr txBox="1"/>
          <p:nvPr/>
        </p:nvSpPr>
        <p:spPr>
          <a:xfrm>
            <a:off x="3649407" y="7052217"/>
            <a:ext cx="5994188" cy="688975"/>
          </a:xfrm>
          <a:prstGeom prst="rect">
            <a:avLst/>
          </a:prstGeom>
        </p:spPr>
        <p:txBody>
          <a:bodyPr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OT &amp; NT</a:t>
            </a:r>
          </a:p>
        </p:txBody>
      </p:sp>
    </p:spTree>
    <p:extLst>
      <p:ext uri="{BB962C8B-B14F-4D97-AF65-F5344CB8AC3E}">
        <p14:creationId xmlns:p14="http://schemas.microsoft.com/office/powerpoint/2010/main" val="1732653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A1DB7-45E7-5E11-172A-8C20544FE9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C65CB11-A869-C4FE-3FFF-1429A2C4939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DF24E0B3-E7C5-C4C0-E3B7-422193D12839}"/>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F37C6FF2-0497-ECE8-4EB9-304A32580866}"/>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12E6037F-5124-9876-1E26-B0F4BF69848C}"/>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D9ACFDF5-5391-4379-C9C1-81EFBE77A44B}"/>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B379A4B8-0877-173F-BC8B-124D6B4EA86C}"/>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510D2FD4-1EB1-75FF-97CA-815028302885}"/>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DA81B649-4E3A-859A-E3C7-3251CAF1211C}"/>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DDE65ABB-7E9B-0C4F-3307-0C6ABC46C5E7}"/>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10F1DBB5-A9A8-E794-CF24-03F3D5A67AE2}"/>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7395290F-828C-A94B-D353-0EABAE717456}"/>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1 Corinthians 15:3–5</a:t>
            </a:r>
          </a:p>
        </p:txBody>
      </p:sp>
      <p:sp>
        <p:nvSpPr>
          <p:cNvPr id="13" name="TextBox 13">
            <a:extLst>
              <a:ext uri="{FF2B5EF4-FFF2-40B4-BE49-F238E27FC236}">
                <a16:creationId xmlns:a16="http://schemas.microsoft.com/office/drawing/2014/main" id="{358076AA-5428-63B8-362C-193B63803356}"/>
              </a:ext>
            </a:extLst>
          </p:cNvPr>
          <p:cNvSpPr txBox="1"/>
          <p:nvPr/>
        </p:nvSpPr>
        <p:spPr>
          <a:xfrm>
            <a:off x="6980803" y="2662632"/>
            <a:ext cx="10962604" cy="4254498"/>
          </a:xfrm>
          <a:prstGeom prst="rect">
            <a:avLst/>
          </a:prstGeom>
        </p:spPr>
        <p:txBody>
          <a:bodyPr wrap="square" lIns="0" tIns="0" rIns="0" bIns="0" rtlCol="0" anchor="t">
            <a:spAutoFit/>
          </a:bodyPr>
          <a:lstStyle/>
          <a:p>
            <a:pPr>
              <a:lnSpc>
                <a:spcPts val="5600"/>
              </a:lnSpc>
            </a:pPr>
            <a:r>
              <a:rPr lang="en-US" sz="4000" dirty="0">
                <a:solidFill>
                  <a:srgbClr val="F7FBFF"/>
                </a:solidFill>
                <a:latin typeface="Gilroy"/>
                <a:ea typeface="Gilroy"/>
                <a:cs typeface="Gilroy"/>
                <a:sym typeface="Gilroy"/>
              </a:rPr>
              <a:t>For I delivered to you as of first importance what I also received: that Christ died for our sins in accordance with the Scriptures, that he was buried, that he was raised on the third day in accordance with the Scriptures, and that he appeared to Cephas…</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55B932C7-A773-6284-55BA-3635609843D1}"/>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DB2A40D3-15AD-BE35-F130-02CA82FFE5AD}"/>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835AD467-EF6E-32D7-0E64-D9CBB3806ED3}"/>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E80E6B29-F378-48B2-A1B2-E97FC582C0A8}"/>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D6AEFA1D-82B2-F265-0A19-C1456DAF78FD}"/>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E510AE2D-399B-DD5A-4541-4BD80C6F2227}"/>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2428909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120417-39A8-2D19-3173-1C85F527D01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D7AC767-8B40-C43F-CB59-104E5F645F2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57ED835E-8EF6-2FF7-926F-20C88C95CB76}"/>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DB3847D4-3990-6E55-9E6B-125E5E747B1E}"/>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141CE23D-9179-32E2-5DFD-7792FF2BE213}"/>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EB6357CB-FB6E-6901-9D93-45B74E85D25F}"/>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B5B66A4C-1C9B-66CB-B9A8-9428A76FA8C1}"/>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C616E335-194D-8049-521A-0E672F40EA7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51BD929E-FB4C-6020-FDA2-C886F88E5972}"/>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BD64914D-0364-88D8-3CFF-4A19605765C0}"/>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59275CA8-9154-EDCE-B968-7CCCD955723B}"/>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CDE284FE-CC84-69EE-E737-8D9B3BD719A1}"/>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Genesis 3:15</a:t>
            </a:r>
          </a:p>
        </p:txBody>
      </p:sp>
      <p:sp>
        <p:nvSpPr>
          <p:cNvPr id="13" name="TextBox 13">
            <a:extLst>
              <a:ext uri="{FF2B5EF4-FFF2-40B4-BE49-F238E27FC236}">
                <a16:creationId xmlns:a16="http://schemas.microsoft.com/office/drawing/2014/main" id="{7324399A-586F-607E-DEE3-F843D26D7E01}"/>
              </a:ext>
            </a:extLst>
          </p:cNvPr>
          <p:cNvSpPr txBox="1"/>
          <p:nvPr/>
        </p:nvSpPr>
        <p:spPr>
          <a:xfrm>
            <a:off x="6980803" y="2662632"/>
            <a:ext cx="10962604" cy="2462213"/>
          </a:xfrm>
          <a:prstGeom prst="rect">
            <a:avLst/>
          </a:prstGeom>
        </p:spPr>
        <p:txBody>
          <a:bodyPr wrap="square" lIns="0" tIns="0" rIns="0" bIns="0" rtlCol="0" anchor="t">
            <a:spAutoFit/>
          </a:bodyPr>
          <a:lstStyle/>
          <a:p>
            <a:r>
              <a:rPr lang="en-US" sz="4000" dirty="0">
                <a:solidFill>
                  <a:srgbClr val="F7FBFF"/>
                </a:solidFill>
                <a:latin typeface="Gilroy"/>
                <a:ea typeface="Gilroy"/>
                <a:cs typeface="Gilroy"/>
                <a:sym typeface="Gilroy"/>
              </a:rPr>
              <a:t>I will put enmity between you and the woman, and between your offspring and her offspring; he shall bruise your head, and you shall bruise his heel</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E3A6C4C7-879A-08EF-67E4-A4F54D9D4011}"/>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7D321C1A-ABB7-E9D9-7947-3239A840C550}"/>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D6343D70-5213-D619-856E-C32B6B882421}"/>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318EFF4D-93BF-F37C-CD7E-F85521330857}"/>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0F4178BC-1C31-849A-2E7E-40B756EB2AED}"/>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E30E8904-D1E4-7DDE-6217-B928CFE400CF}"/>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11921983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CB54E-F97A-FF1E-6438-329E1DD4ED38}"/>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F5339976-3C25-F720-CEDE-ED163C0B3D6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61052591-EA51-2300-B375-F85A21BD075E}"/>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E19AD825-F455-5FA5-738E-9AB183DD4DA5}"/>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CCDC4732-261E-EE87-E1CF-90A75CC5DEC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3E942031-76EE-2709-0373-4B88E8A26381}"/>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A64F82F9-5193-5C8C-753D-2C6C5E8D50FA}"/>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76049EEF-1739-D91D-0D80-90A28F2557E0}"/>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pic>
        <p:nvPicPr>
          <p:cNvPr id="11" name="Picture 10">
            <a:extLst>
              <a:ext uri="{FF2B5EF4-FFF2-40B4-BE49-F238E27FC236}">
                <a16:creationId xmlns:a16="http://schemas.microsoft.com/office/drawing/2014/main" id="{436D6E1B-A499-6D94-D9F3-5A47D02C4D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51714" y="114300"/>
            <a:ext cx="7184571" cy="10058400"/>
          </a:xfrm>
          <a:prstGeom prst="rect">
            <a:avLst/>
          </a:prstGeom>
        </p:spPr>
      </p:pic>
    </p:spTree>
    <p:extLst>
      <p:ext uri="{BB962C8B-B14F-4D97-AF65-F5344CB8AC3E}">
        <p14:creationId xmlns:p14="http://schemas.microsoft.com/office/powerpoint/2010/main" val="39311318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D57820-D29F-5E1F-AB0F-7E1E70D0593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7FEBB0E-10AA-ED3B-19FF-39DA57F44EE4}"/>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163720FE-5844-EF5D-76D5-C0D606C0DBE6}"/>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74E0AEE4-B606-1952-1543-6B799624B03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A615BD61-2D0B-0F67-AFAA-ECC8C28064FB}"/>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8E0DA0B2-A942-E053-7E67-6E007939C075}"/>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B20914B8-6792-A68B-F931-27EBE523986B}"/>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F3DD9BF9-4F55-01FE-EC07-CC5200F3D5BC}"/>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a:extLst>
              <a:ext uri="{FF2B5EF4-FFF2-40B4-BE49-F238E27FC236}">
                <a16:creationId xmlns:a16="http://schemas.microsoft.com/office/drawing/2014/main" id="{91887B90-2FCF-AEFE-2483-18742A9D2085}"/>
              </a:ext>
            </a:extLst>
          </p:cNvPr>
          <p:cNvSpPr txBox="1"/>
          <p:nvPr/>
        </p:nvSpPr>
        <p:spPr>
          <a:xfrm>
            <a:off x="3649406" y="905911"/>
            <a:ext cx="146385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Why a Clearer Understanding?</a:t>
            </a:r>
          </a:p>
        </p:txBody>
      </p:sp>
    </p:spTree>
    <p:extLst>
      <p:ext uri="{BB962C8B-B14F-4D97-AF65-F5344CB8AC3E}">
        <p14:creationId xmlns:p14="http://schemas.microsoft.com/office/powerpoint/2010/main" val="26496360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1CB6D-8F00-6D68-451E-03AAC48A30E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533A79C-45A4-D115-C12F-11266F1A70E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0A13D7A5-718A-3644-242E-2705EB04A8B0}"/>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7E554898-2D7F-3353-1862-16647ECC305D}"/>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1D0132C5-D72F-39D4-167F-B0A76F154F9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76B386CD-BAFA-6264-C27B-0947F2B0B4A2}"/>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3C727EE6-0235-258F-D1E3-151278E2464E}"/>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94917A66-65B7-227F-7615-B1D28E9D4E1D}"/>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FD2C42B9-BAB1-8D3B-DF6C-76232CC1AC39}"/>
              </a:ext>
            </a:extLst>
          </p:cNvPr>
          <p:cNvSpPr txBox="1"/>
          <p:nvPr/>
        </p:nvSpPr>
        <p:spPr>
          <a:xfrm>
            <a:off x="3649406" y="3301516"/>
            <a:ext cx="11133393" cy="672492"/>
          </a:xfrm>
          <a:prstGeom prst="rect">
            <a:avLst/>
          </a:prstGeom>
        </p:spPr>
        <p:txBody>
          <a:bodyPr wrap="square"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In the world, the gospel is under attack </a:t>
            </a:r>
          </a:p>
        </p:txBody>
      </p:sp>
      <p:sp>
        <p:nvSpPr>
          <p:cNvPr id="13" name="TextBox 13">
            <a:extLst>
              <a:ext uri="{FF2B5EF4-FFF2-40B4-BE49-F238E27FC236}">
                <a16:creationId xmlns:a16="http://schemas.microsoft.com/office/drawing/2014/main" id="{E991CB31-29D6-358E-07E3-EFA52679BA4D}"/>
              </a:ext>
            </a:extLst>
          </p:cNvPr>
          <p:cNvSpPr txBox="1"/>
          <p:nvPr/>
        </p:nvSpPr>
        <p:spPr>
          <a:xfrm>
            <a:off x="3649406" y="905911"/>
            <a:ext cx="146385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Why a Clearer Understanding?</a:t>
            </a:r>
          </a:p>
        </p:txBody>
      </p:sp>
    </p:spTree>
    <p:extLst>
      <p:ext uri="{BB962C8B-B14F-4D97-AF65-F5344CB8AC3E}">
        <p14:creationId xmlns:p14="http://schemas.microsoft.com/office/powerpoint/2010/main" val="42793973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219C6B-C4FE-C6A8-ECC8-F2E4B9F5737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6B4FBA2-CA7B-FF28-C744-BAE55ED2B81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FA50B920-D2E6-EBC3-9822-F5196CD4269B}"/>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442B67D3-E3F9-BA97-D811-00B7F0CC467D}"/>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8BF84E90-3EDA-8616-0591-290133A3F6F6}"/>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03BA8E5C-C90E-A22F-96C4-A4F2A6ED3BB8}"/>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AACF3833-B46E-CE3C-50D2-6FAA0EF5D8BD}"/>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B66BC9A2-CFE3-7DEC-02E0-C3D908D32F24}"/>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219B4F33-B43F-D234-D77E-1D76BE443FF6}"/>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903AAF46-9A48-1889-435E-C17250F7717E}"/>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B536911F-F059-934D-4174-71869BDA1954}"/>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665B9DD6-E2D7-9904-D1BD-30B37A8A0DFC}"/>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Galatians 1:6–7</a:t>
            </a:r>
          </a:p>
        </p:txBody>
      </p:sp>
      <p:sp>
        <p:nvSpPr>
          <p:cNvPr id="13" name="TextBox 13">
            <a:extLst>
              <a:ext uri="{FF2B5EF4-FFF2-40B4-BE49-F238E27FC236}">
                <a16:creationId xmlns:a16="http://schemas.microsoft.com/office/drawing/2014/main" id="{BD9E3CB4-7610-3C61-F7AE-EFAE2FAB7AD6}"/>
              </a:ext>
            </a:extLst>
          </p:cNvPr>
          <p:cNvSpPr txBox="1"/>
          <p:nvPr/>
        </p:nvSpPr>
        <p:spPr>
          <a:xfrm>
            <a:off x="6980803" y="2662632"/>
            <a:ext cx="10962604" cy="3693319"/>
          </a:xfrm>
          <a:prstGeom prst="rect">
            <a:avLst/>
          </a:prstGeom>
        </p:spPr>
        <p:txBody>
          <a:bodyPr wrap="square" lIns="0" tIns="0" rIns="0" bIns="0" rtlCol="0" anchor="t">
            <a:spAutoFit/>
          </a:bodyPr>
          <a:lstStyle/>
          <a:p>
            <a:r>
              <a:rPr lang="en-US" sz="4000" dirty="0">
                <a:solidFill>
                  <a:srgbClr val="F7FBFF"/>
                </a:solidFill>
                <a:latin typeface="Gilroy"/>
                <a:ea typeface="Gilroy"/>
                <a:cs typeface="Gilroy"/>
                <a:sym typeface="Gilroy"/>
              </a:rPr>
              <a:t>I am astonished that you are so quickly deserting him who called you in the grace of Christ and are turning to a different gospel— not that there is another one, but there are some who trouble you and want to distort the gospel of Christ</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83889789-04FC-1ED5-0990-9A6C2CE0AE95}"/>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BF172530-F766-D1D2-F1DA-22BFB8CDC985}"/>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66466D03-38CF-44FB-1DF0-C558356E67A2}"/>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D2931465-F884-FED0-CC06-4E8984663F88}"/>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8CBD1005-6A8B-6C52-CF61-149017B06C7A}"/>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700D274A-F899-6198-696E-938424B2EDC2}"/>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1212337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51EDE-3534-05EB-5370-881C56AC23F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902868C-34BA-9054-508F-D207D558B7C5}"/>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894A1985-5921-8E7D-DD08-CE031912D53E}"/>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B8E63CAD-A23E-F498-60A0-0C24BFAE3289}"/>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D66A3DE1-9CA0-17E7-396A-B170D2C0522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5F1AC6BB-FF30-099F-DB4C-EF4F2767797C}"/>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4596F8AE-CEA3-45F9-D220-0EBB7539F58A}"/>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BA5913B8-8BE0-3500-F545-FD0BB28BA429}"/>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57DFB698-5D22-FF5A-9067-7D14CCBBB2AA}"/>
              </a:ext>
            </a:extLst>
          </p:cNvPr>
          <p:cNvSpPr txBox="1"/>
          <p:nvPr/>
        </p:nvSpPr>
        <p:spPr>
          <a:xfrm>
            <a:off x="3649406" y="3301516"/>
            <a:ext cx="11133393" cy="672492"/>
          </a:xfrm>
          <a:prstGeom prst="rect">
            <a:avLst/>
          </a:prstGeom>
        </p:spPr>
        <p:txBody>
          <a:bodyPr wrap="square"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In the world, the gospel is under attack </a:t>
            </a:r>
          </a:p>
        </p:txBody>
      </p:sp>
      <p:sp>
        <p:nvSpPr>
          <p:cNvPr id="12" name="TextBox 12">
            <a:extLst>
              <a:ext uri="{FF2B5EF4-FFF2-40B4-BE49-F238E27FC236}">
                <a16:creationId xmlns:a16="http://schemas.microsoft.com/office/drawing/2014/main" id="{514B36CC-5617-015C-323E-08694466D10B}"/>
              </a:ext>
            </a:extLst>
          </p:cNvPr>
          <p:cNvSpPr txBox="1"/>
          <p:nvPr/>
        </p:nvSpPr>
        <p:spPr>
          <a:xfrm>
            <a:off x="3649406" y="4969779"/>
            <a:ext cx="9456993" cy="672492"/>
          </a:xfrm>
          <a:prstGeom prst="rect">
            <a:avLst/>
          </a:prstGeom>
        </p:spPr>
        <p:txBody>
          <a:bodyPr wrap="square"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In the church, the gospel is unclear</a:t>
            </a:r>
          </a:p>
        </p:txBody>
      </p:sp>
      <p:sp>
        <p:nvSpPr>
          <p:cNvPr id="13" name="TextBox 13">
            <a:extLst>
              <a:ext uri="{FF2B5EF4-FFF2-40B4-BE49-F238E27FC236}">
                <a16:creationId xmlns:a16="http://schemas.microsoft.com/office/drawing/2014/main" id="{B30A8A58-7017-722C-708A-7A8C5D1B8BE2}"/>
              </a:ext>
            </a:extLst>
          </p:cNvPr>
          <p:cNvSpPr txBox="1"/>
          <p:nvPr/>
        </p:nvSpPr>
        <p:spPr>
          <a:xfrm>
            <a:off x="3649406" y="905911"/>
            <a:ext cx="14638594"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Why a Clearer Understanding?</a:t>
            </a:r>
          </a:p>
        </p:txBody>
      </p:sp>
    </p:spTree>
    <p:extLst>
      <p:ext uri="{BB962C8B-B14F-4D97-AF65-F5344CB8AC3E}">
        <p14:creationId xmlns:p14="http://schemas.microsoft.com/office/powerpoint/2010/main" val="31799377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3233B"/>
        </a:solidFill>
        <a:effectLst/>
      </p:bgPr>
    </p:bg>
    <p:spTree>
      <p:nvGrpSpPr>
        <p:cNvPr id="1" name="">
          <a:extLst>
            <a:ext uri="{FF2B5EF4-FFF2-40B4-BE49-F238E27FC236}">
              <a16:creationId xmlns:a16="http://schemas.microsoft.com/office/drawing/2014/main" id="{EBC37943-6800-E275-A62C-4692124A8FA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FF34561-A7EF-ACB0-4EB8-6AA6B03B4EE9}"/>
              </a:ext>
            </a:extLst>
          </p:cNvPr>
          <p:cNvGrpSpPr/>
          <p:nvPr/>
        </p:nvGrpSpPr>
        <p:grpSpPr>
          <a:xfrm>
            <a:off x="12471668" y="-403605"/>
            <a:ext cx="9108358" cy="11094210"/>
            <a:chOff x="0" y="0"/>
            <a:chExt cx="12144477" cy="14792280"/>
          </a:xfrm>
        </p:grpSpPr>
        <p:grpSp>
          <p:nvGrpSpPr>
            <p:cNvPr id="3" name="Group 3">
              <a:extLst>
                <a:ext uri="{FF2B5EF4-FFF2-40B4-BE49-F238E27FC236}">
                  <a16:creationId xmlns:a16="http://schemas.microsoft.com/office/drawing/2014/main" id="{CAEFC239-01D3-136E-682C-CC0DE49B225A}"/>
                </a:ext>
              </a:extLst>
            </p:cNvPr>
            <p:cNvGrpSpPr/>
            <p:nvPr/>
          </p:nvGrpSpPr>
          <p:grpSpPr>
            <a:xfrm>
              <a:off x="0" y="0"/>
              <a:ext cx="7755110" cy="14792280"/>
              <a:chOff x="0" y="0"/>
              <a:chExt cx="406400" cy="775177"/>
            </a:xfrm>
          </p:grpSpPr>
          <p:sp>
            <p:nvSpPr>
              <p:cNvPr id="4" name="Freeform 4">
                <a:extLst>
                  <a:ext uri="{FF2B5EF4-FFF2-40B4-BE49-F238E27FC236}">
                    <a16:creationId xmlns:a16="http://schemas.microsoft.com/office/drawing/2014/main" id="{4B93B515-C670-A022-0CB5-EE0807E092B7}"/>
                  </a:ext>
                </a:extLst>
              </p:cNvPr>
              <p:cNvSpPr/>
              <p:nvPr/>
            </p:nvSpPr>
            <p:spPr>
              <a:xfrm>
                <a:off x="0" y="0"/>
                <a:ext cx="406400" cy="775177"/>
              </a:xfrm>
              <a:custGeom>
                <a:avLst/>
                <a:gdLst/>
                <a:ahLst/>
                <a:cxnLst/>
                <a:rect l="l" t="t" r="r" b="b"/>
                <a:pathLst>
                  <a:path w="406400" h="775177">
                    <a:moveTo>
                      <a:pt x="203200" y="0"/>
                    </a:moveTo>
                    <a:lnTo>
                      <a:pt x="0" y="0"/>
                    </a:lnTo>
                    <a:lnTo>
                      <a:pt x="203200" y="775177"/>
                    </a:lnTo>
                    <a:lnTo>
                      <a:pt x="406400" y="775177"/>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963A0F33-EA5B-CA6D-CB87-91843BF0CB23}"/>
                  </a:ext>
                </a:extLst>
              </p:cNvPr>
              <p:cNvSpPr txBox="1"/>
              <p:nvPr/>
            </p:nvSpPr>
            <p:spPr>
              <a:xfrm>
                <a:off x="101600" y="-47625"/>
                <a:ext cx="203200" cy="822802"/>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C9205360-BE1B-CA29-C497-9F93A74B45C1}"/>
                </a:ext>
              </a:extLst>
            </p:cNvPr>
            <p:cNvGrpSpPr/>
            <p:nvPr/>
          </p:nvGrpSpPr>
          <p:grpSpPr>
            <a:xfrm>
              <a:off x="3877555" y="538140"/>
              <a:ext cx="8266922" cy="13716000"/>
              <a:chOff x="0" y="0"/>
              <a:chExt cx="406400" cy="674275"/>
            </a:xfrm>
          </p:grpSpPr>
          <p:sp>
            <p:nvSpPr>
              <p:cNvPr id="7" name="Freeform 7">
                <a:extLst>
                  <a:ext uri="{FF2B5EF4-FFF2-40B4-BE49-F238E27FC236}">
                    <a16:creationId xmlns:a16="http://schemas.microsoft.com/office/drawing/2014/main" id="{DDCC2FEF-BD85-ECB2-50EF-52B28D9C4011}"/>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BCE37282-F89F-FA81-6F4E-78E9758720AD}"/>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grpSp>
      <p:pic>
        <p:nvPicPr>
          <p:cNvPr id="12" name="Picture 11">
            <a:extLst>
              <a:ext uri="{FF2B5EF4-FFF2-40B4-BE49-F238E27FC236}">
                <a16:creationId xmlns:a16="http://schemas.microsoft.com/office/drawing/2014/main" id="{E4C63E53-FAAC-D52B-9EA2-323CD0527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7600" y="322920"/>
            <a:ext cx="6324600" cy="9641159"/>
          </a:xfrm>
          <a:prstGeom prst="rect">
            <a:avLst/>
          </a:prstGeom>
        </p:spPr>
      </p:pic>
    </p:spTree>
    <p:extLst>
      <p:ext uri="{BB962C8B-B14F-4D97-AF65-F5344CB8AC3E}">
        <p14:creationId xmlns:p14="http://schemas.microsoft.com/office/powerpoint/2010/main" val="17411876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sp>
        <p:nvSpPr>
          <p:cNvPr id="3" name="Freeform 3"/>
          <p:cNvSpPr/>
          <p:nvPr/>
        </p:nvSpPr>
        <p:spPr>
          <a:xfrm rot="-8100000">
            <a:off x="4234948" y="-677465"/>
            <a:ext cx="11641929" cy="11641929"/>
          </a:xfrm>
          <a:custGeom>
            <a:avLst/>
            <a:gdLst/>
            <a:ahLst/>
            <a:cxnLst/>
            <a:rect l="l" t="t" r="r" b="b"/>
            <a:pathLst>
              <a:path w="11641929" h="11641929">
                <a:moveTo>
                  <a:pt x="0" y="0"/>
                </a:moveTo>
                <a:lnTo>
                  <a:pt x="11641930" y="0"/>
                </a:lnTo>
                <a:lnTo>
                  <a:pt x="11641930" y="11641930"/>
                </a:lnTo>
                <a:lnTo>
                  <a:pt x="0" y="11641930"/>
                </a:lnTo>
                <a:lnTo>
                  <a:pt x="0" y="0"/>
                </a:lnTo>
                <a:close/>
              </a:path>
            </a:pathLst>
          </a:custGeom>
          <a:blipFill>
            <a:blip r:embed="rId3">
              <a:alphaModFix amt="8999"/>
            </a:blip>
            <a:stretch>
              <a:fillRect/>
            </a:stretch>
          </a:blipFill>
        </p:spPr>
        <p:txBody>
          <a:bodyPr/>
          <a:lstStyle/>
          <a:p>
            <a:endParaRPr lang="it-DE"/>
          </a:p>
        </p:txBody>
      </p:sp>
      <p:sp>
        <p:nvSpPr>
          <p:cNvPr id="4" name="Freeform 4"/>
          <p:cNvSpPr/>
          <p:nvPr/>
        </p:nvSpPr>
        <p:spPr>
          <a:xfrm rot="-8100000">
            <a:off x="2411122" y="-677465"/>
            <a:ext cx="11641929" cy="11641929"/>
          </a:xfrm>
          <a:custGeom>
            <a:avLst/>
            <a:gdLst/>
            <a:ahLst/>
            <a:cxnLst/>
            <a:rect l="l" t="t" r="r" b="b"/>
            <a:pathLst>
              <a:path w="11641929" h="11641929">
                <a:moveTo>
                  <a:pt x="0" y="0"/>
                </a:moveTo>
                <a:lnTo>
                  <a:pt x="11641930" y="0"/>
                </a:lnTo>
                <a:lnTo>
                  <a:pt x="11641930" y="11641930"/>
                </a:lnTo>
                <a:lnTo>
                  <a:pt x="0" y="11641930"/>
                </a:lnTo>
                <a:lnTo>
                  <a:pt x="0" y="0"/>
                </a:lnTo>
                <a:close/>
              </a:path>
            </a:pathLst>
          </a:custGeom>
          <a:blipFill>
            <a:blip r:embed="rId3">
              <a:alphaModFix amt="8999"/>
            </a:blip>
            <a:stretch>
              <a:fillRect/>
            </a:stretch>
          </a:blipFill>
        </p:spPr>
        <p:txBody>
          <a:bodyPr/>
          <a:lstStyle/>
          <a:p>
            <a:endParaRPr lang="it-DE"/>
          </a:p>
        </p:txBody>
      </p:sp>
      <p:grpSp>
        <p:nvGrpSpPr>
          <p:cNvPr id="5" name="Group 5"/>
          <p:cNvGrpSpPr/>
          <p:nvPr/>
        </p:nvGrpSpPr>
        <p:grpSpPr>
          <a:xfrm rot="-8100000">
            <a:off x="2800513" y="-288074"/>
            <a:ext cx="10863149" cy="10863149"/>
            <a:chOff x="0" y="0"/>
            <a:chExt cx="2041549" cy="2041549"/>
          </a:xfrm>
        </p:grpSpPr>
        <p:sp>
          <p:nvSpPr>
            <p:cNvPr id="6" name="Freeform 6"/>
            <p:cNvSpPr/>
            <p:nvPr/>
          </p:nvSpPr>
          <p:spPr>
            <a:xfrm>
              <a:off x="0" y="0"/>
              <a:ext cx="2041549" cy="2041549"/>
            </a:xfrm>
            <a:custGeom>
              <a:avLst/>
              <a:gdLst/>
              <a:ahLst/>
              <a:cxnLst/>
              <a:rect l="l" t="t" r="r" b="b"/>
              <a:pathLst>
                <a:path w="2041549" h="2041549">
                  <a:moveTo>
                    <a:pt x="71268" y="0"/>
                  </a:moveTo>
                  <a:lnTo>
                    <a:pt x="1970282" y="0"/>
                  </a:lnTo>
                  <a:cubicBezTo>
                    <a:pt x="1989183" y="0"/>
                    <a:pt x="2007310" y="7509"/>
                    <a:pt x="2020675" y="20874"/>
                  </a:cubicBezTo>
                  <a:cubicBezTo>
                    <a:pt x="2034041" y="34239"/>
                    <a:pt x="2041549" y="52366"/>
                    <a:pt x="2041549" y="71268"/>
                  </a:cubicBezTo>
                  <a:lnTo>
                    <a:pt x="2041549" y="1970282"/>
                  </a:lnTo>
                  <a:cubicBezTo>
                    <a:pt x="2041549" y="2009642"/>
                    <a:pt x="2009642" y="2041549"/>
                    <a:pt x="1970282" y="2041549"/>
                  </a:cubicBezTo>
                  <a:lnTo>
                    <a:pt x="71268" y="2041549"/>
                  </a:lnTo>
                  <a:cubicBezTo>
                    <a:pt x="31908" y="2041549"/>
                    <a:pt x="0" y="2009642"/>
                    <a:pt x="0" y="1970282"/>
                  </a:cubicBezTo>
                  <a:lnTo>
                    <a:pt x="0" y="71268"/>
                  </a:lnTo>
                  <a:cubicBezTo>
                    <a:pt x="0" y="31908"/>
                    <a:pt x="31908" y="0"/>
                    <a:pt x="71268" y="0"/>
                  </a:cubicBezTo>
                  <a:close/>
                </a:path>
              </a:pathLst>
            </a:custGeom>
            <a:solidFill>
              <a:srgbClr val="FFFFFF"/>
            </a:solidFill>
          </p:spPr>
          <p:txBody>
            <a:bodyPr/>
            <a:lstStyle/>
            <a:p>
              <a:endParaRPr lang="it-DE"/>
            </a:p>
          </p:txBody>
        </p:sp>
        <p:sp>
          <p:nvSpPr>
            <p:cNvPr id="7" name="TextBox 7"/>
            <p:cNvSpPr txBox="1"/>
            <p:nvPr/>
          </p:nvSpPr>
          <p:spPr>
            <a:xfrm>
              <a:off x="0" y="-47625"/>
              <a:ext cx="2041549" cy="2089174"/>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8" name="Group 8"/>
          <p:cNvGrpSpPr/>
          <p:nvPr/>
        </p:nvGrpSpPr>
        <p:grpSpPr>
          <a:xfrm rot="-8100000">
            <a:off x="4624339" y="-288074"/>
            <a:ext cx="10863149" cy="10863149"/>
            <a:chOff x="0" y="0"/>
            <a:chExt cx="2041549" cy="2041549"/>
          </a:xfrm>
        </p:grpSpPr>
        <p:sp>
          <p:nvSpPr>
            <p:cNvPr id="9" name="Freeform 9"/>
            <p:cNvSpPr/>
            <p:nvPr/>
          </p:nvSpPr>
          <p:spPr>
            <a:xfrm>
              <a:off x="0" y="0"/>
              <a:ext cx="2041549" cy="2041549"/>
            </a:xfrm>
            <a:custGeom>
              <a:avLst/>
              <a:gdLst/>
              <a:ahLst/>
              <a:cxnLst/>
              <a:rect l="l" t="t" r="r" b="b"/>
              <a:pathLst>
                <a:path w="2041549" h="2041549">
                  <a:moveTo>
                    <a:pt x="71268" y="0"/>
                  </a:moveTo>
                  <a:lnTo>
                    <a:pt x="1970282" y="0"/>
                  </a:lnTo>
                  <a:cubicBezTo>
                    <a:pt x="1989183" y="0"/>
                    <a:pt x="2007310" y="7509"/>
                    <a:pt x="2020675" y="20874"/>
                  </a:cubicBezTo>
                  <a:cubicBezTo>
                    <a:pt x="2034041" y="34239"/>
                    <a:pt x="2041549" y="52366"/>
                    <a:pt x="2041549" y="71268"/>
                  </a:cubicBezTo>
                  <a:lnTo>
                    <a:pt x="2041549" y="1970282"/>
                  </a:lnTo>
                  <a:cubicBezTo>
                    <a:pt x="2041549" y="2009642"/>
                    <a:pt x="2009642" y="2041549"/>
                    <a:pt x="1970282" y="2041549"/>
                  </a:cubicBezTo>
                  <a:lnTo>
                    <a:pt x="71268" y="2041549"/>
                  </a:lnTo>
                  <a:cubicBezTo>
                    <a:pt x="31908" y="2041549"/>
                    <a:pt x="0" y="2009642"/>
                    <a:pt x="0" y="1970282"/>
                  </a:cubicBezTo>
                  <a:lnTo>
                    <a:pt x="0" y="71268"/>
                  </a:lnTo>
                  <a:cubicBezTo>
                    <a:pt x="0" y="31908"/>
                    <a:pt x="31908" y="0"/>
                    <a:pt x="71268" y="0"/>
                  </a:cubicBezTo>
                  <a:close/>
                </a:path>
              </a:pathLst>
            </a:custGeom>
            <a:solidFill>
              <a:srgbClr val="FFFFFF"/>
            </a:solidFill>
          </p:spPr>
          <p:txBody>
            <a:bodyPr/>
            <a:lstStyle/>
            <a:p>
              <a:endParaRPr lang="it-DE"/>
            </a:p>
          </p:txBody>
        </p:sp>
        <p:sp>
          <p:nvSpPr>
            <p:cNvPr id="10" name="TextBox 10"/>
            <p:cNvSpPr txBox="1"/>
            <p:nvPr/>
          </p:nvSpPr>
          <p:spPr>
            <a:xfrm>
              <a:off x="0" y="-47625"/>
              <a:ext cx="2041549" cy="2089174"/>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1" name="Group 11"/>
          <p:cNvGrpSpPr/>
          <p:nvPr/>
        </p:nvGrpSpPr>
        <p:grpSpPr>
          <a:xfrm>
            <a:off x="9144000" y="7527845"/>
            <a:ext cx="10256613" cy="1421409"/>
            <a:chOff x="0" y="0"/>
            <a:chExt cx="2701330" cy="374363"/>
          </a:xfrm>
        </p:grpSpPr>
        <p:sp>
          <p:nvSpPr>
            <p:cNvPr id="12" name="Freeform 12"/>
            <p:cNvSpPr/>
            <p:nvPr/>
          </p:nvSpPr>
          <p:spPr>
            <a:xfrm>
              <a:off x="0" y="0"/>
              <a:ext cx="2701330" cy="374363"/>
            </a:xfrm>
            <a:custGeom>
              <a:avLst/>
              <a:gdLst/>
              <a:ahLst/>
              <a:cxnLst/>
              <a:rect l="l" t="t" r="r" b="b"/>
              <a:pathLst>
                <a:path w="2701330" h="374363">
                  <a:moveTo>
                    <a:pt x="38496" y="0"/>
                  </a:moveTo>
                  <a:lnTo>
                    <a:pt x="2662834" y="0"/>
                  </a:lnTo>
                  <a:cubicBezTo>
                    <a:pt x="2673044" y="0"/>
                    <a:pt x="2682835" y="4056"/>
                    <a:pt x="2690055" y="11275"/>
                  </a:cubicBezTo>
                  <a:cubicBezTo>
                    <a:pt x="2697274" y="18495"/>
                    <a:pt x="2701330" y="28286"/>
                    <a:pt x="2701330" y="38496"/>
                  </a:cubicBezTo>
                  <a:lnTo>
                    <a:pt x="2701330" y="335867"/>
                  </a:lnTo>
                  <a:cubicBezTo>
                    <a:pt x="2701330" y="346077"/>
                    <a:pt x="2697274" y="355868"/>
                    <a:pt x="2690055" y="363088"/>
                  </a:cubicBezTo>
                  <a:cubicBezTo>
                    <a:pt x="2682835" y="370307"/>
                    <a:pt x="2673044" y="374363"/>
                    <a:pt x="2662834" y="374363"/>
                  </a:cubicBezTo>
                  <a:lnTo>
                    <a:pt x="38496" y="374363"/>
                  </a:lnTo>
                  <a:cubicBezTo>
                    <a:pt x="28286" y="374363"/>
                    <a:pt x="18495" y="370307"/>
                    <a:pt x="11275" y="363088"/>
                  </a:cubicBezTo>
                  <a:cubicBezTo>
                    <a:pt x="4056" y="355868"/>
                    <a:pt x="0" y="346077"/>
                    <a:pt x="0" y="335867"/>
                  </a:cubicBezTo>
                  <a:lnTo>
                    <a:pt x="0" y="38496"/>
                  </a:lnTo>
                  <a:cubicBezTo>
                    <a:pt x="0" y="28286"/>
                    <a:pt x="4056" y="18495"/>
                    <a:pt x="11275" y="11275"/>
                  </a:cubicBezTo>
                  <a:cubicBezTo>
                    <a:pt x="18495" y="4056"/>
                    <a:pt x="28286" y="0"/>
                    <a:pt x="38496" y="0"/>
                  </a:cubicBezTo>
                  <a:close/>
                </a:path>
              </a:pathLst>
            </a:custGeom>
            <a:solidFill>
              <a:srgbClr val="CAE4FC"/>
            </a:solidFill>
          </p:spPr>
          <p:txBody>
            <a:bodyPr/>
            <a:lstStyle/>
            <a:p>
              <a:endParaRPr lang="it-DE"/>
            </a:p>
          </p:txBody>
        </p:sp>
        <p:sp>
          <p:nvSpPr>
            <p:cNvPr id="13" name="TextBox 13"/>
            <p:cNvSpPr txBox="1"/>
            <p:nvPr/>
          </p:nvSpPr>
          <p:spPr>
            <a:xfrm>
              <a:off x="0" y="-47625"/>
              <a:ext cx="2701330" cy="421988"/>
            </a:xfrm>
            <a:prstGeom prst="rect">
              <a:avLst/>
            </a:prstGeom>
          </p:spPr>
          <p:txBody>
            <a:bodyPr lIns="50800" tIns="50800" rIns="50800" bIns="50800" rtlCol="0" anchor="ctr"/>
            <a:lstStyle/>
            <a:p>
              <a:pPr algn="ctr">
                <a:lnSpc>
                  <a:spcPts val="2659"/>
                </a:lnSpc>
              </a:pPr>
              <a:endParaRPr dirty="0"/>
            </a:p>
          </p:txBody>
        </p:sp>
      </p:grpSp>
      <p:sp>
        <p:nvSpPr>
          <p:cNvPr id="14" name="TextBox 14"/>
          <p:cNvSpPr txBox="1"/>
          <p:nvPr/>
        </p:nvSpPr>
        <p:spPr>
          <a:xfrm>
            <a:off x="6611974" y="7887712"/>
            <a:ext cx="7660333" cy="654050"/>
          </a:xfrm>
          <a:prstGeom prst="rect">
            <a:avLst/>
          </a:prstGeom>
        </p:spPr>
        <p:txBody>
          <a:bodyPr lIns="0" tIns="0" rIns="0" bIns="0" rtlCol="0" anchor="t">
            <a:spAutoFit/>
          </a:bodyPr>
          <a:lstStyle/>
          <a:p>
            <a:pPr algn="r">
              <a:lnSpc>
                <a:spcPts val="5199"/>
              </a:lnSpc>
            </a:pPr>
            <a:r>
              <a:rPr lang="en-US" sz="3999" b="1" dirty="0">
                <a:solidFill>
                  <a:srgbClr val="395D91"/>
                </a:solidFill>
                <a:latin typeface="Gilroy Bold"/>
                <a:ea typeface="Gilroy Bold"/>
                <a:cs typeface="Gilroy Bold"/>
                <a:sym typeface="Gilroy Bold"/>
              </a:rPr>
              <a:t>— CJ MAHANEY</a:t>
            </a:r>
          </a:p>
        </p:txBody>
      </p:sp>
      <p:sp>
        <p:nvSpPr>
          <p:cNvPr id="15" name="TextBox 15"/>
          <p:cNvSpPr txBox="1"/>
          <p:nvPr/>
        </p:nvSpPr>
        <p:spPr>
          <a:xfrm>
            <a:off x="4480313" y="2310919"/>
            <a:ext cx="9540189" cy="4256678"/>
          </a:xfrm>
          <a:prstGeom prst="rect">
            <a:avLst/>
          </a:prstGeom>
        </p:spPr>
        <p:txBody>
          <a:bodyPr wrap="square" lIns="0" tIns="0" rIns="0" bIns="0" rtlCol="0" anchor="t">
            <a:spAutoFit/>
          </a:bodyPr>
          <a:lstStyle/>
          <a:p>
            <a:pPr algn="ctr">
              <a:lnSpc>
                <a:spcPts val="5599"/>
              </a:lnSpc>
              <a:spcBef>
                <a:spcPct val="0"/>
              </a:spcBef>
            </a:pPr>
            <a:r>
              <a:rPr lang="en-US" sz="3999" dirty="0">
                <a:solidFill>
                  <a:srgbClr val="000000"/>
                </a:solidFill>
                <a:latin typeface="Gilroy"/>
                <a:ea typeface="Gilroy"/>
                <a:cs typeface="Gilroy"/>
                <a:sym typeface="Gilroy"/>
              </a:rPr>
              <a:t>Never be content with your current grasp of the gospel. </a:t>
            </a:r>
          </a:p>
          <a:p>
            <a:pPr algn="ctr">
              <a:lnSpc>
                <a:spcPts val="5599"/>
              </a:lnSpc>
              <a:spcBef>
                <a:spcPct val="0"/>
              </a:spcBef>
            </a:pPr>
            <a:r>
              <a:rPr lang="en-US" sz="3999" dirty="0">
                <a:solidFill>
                  <a:srgbClr val="000000"/>
                </a:solidFill>
                <a:latin typeface="Gilroy"/>
                <a:ea typeface="Gilroy"/>
                <a:cs typeface="Gilroy"/>
                <a:sym typeface="Gilroy"/>
              </a:rPr>
              <a:t>The gospel is life-permanenting, </a:t>
            </a:r>
          </a:p>
          <a:p>
            <a:pPr algn="ctr">
              <a:lnSpc>
                <a:spcPts val="5599"/>
              </a:lnSpc>
              <a:spcBef>
                <a:spcPct val="0"/>
              </a:spcBef>
            </a:pPr>
            <a:r>
              <a:rPr lang="en-US" sz="3999" dirty="0">
                <a:solidFill>
                  <a:srgbClr val="000000"/>
                </a:solidFill>
                <a:latin typeface="Gilroy"/>
                <a:ea typeface="Gilroy"/>
                <a:cs typeface="Gilroy"/>
                <a:sym typeface="Gilroy"/>
              </a:rPr>
              <a:t>world-altering, universe-changing truth. </a:t>
            </a:r>
          </a:p>
          <a:p>
            <a:pPr algn="ctr">
              <a:lnSpc>
                <a:spcPts val="5599"/>
              </a:lnSpc>
              <a:spcBef>
                <a:spcPct val="0"/>
              </a:spcBef>
            </a:pPr>
            <a:r>
              <a:rPr lang="en-US" sz="3999" dirty="0">
                <a:solidFill>
                  <a:srgbClr val="000000"/>
                </a:solidFill>
                <a:latin typeface="Gilroy"/>
                <a:ea typeface="Gilroy"/>
                <a:cs typeface="Gilroy"/>
                <a:sym typeface="Gilroy"/>
              </a:rPr>
              <a:t>It has more facets than a diamond. </a:t>
            </a:r>
          </a:p>
          <a:p>
            <a:pPr algn="ctr">
              <a:lnSpc>
                <a:spcPts val="5599"/>
              </a:lnSpc>
              <a:spcBef>
                <a:spcPct val="0"/>
              </a:spcBef>
            </a:pPr>
            <a:r>
              <a:rPr lang="en-US" sz="3999" dirty="0">
                <a:solidFill>
                  <a:srgbClr val="000000"/>
                </a:solidFill>
                <a:latin typeface="Gilroy"/>
                <a:ea typeface="Gilroy"/>
                <a:cs typeface="Gilroy"/>
                <a:sym typeface="Gilroy"/>
              </a:rPr>
              <a:t>Its depths man will never exhaust </a:t>
            </a:r>
          </a:p>
        </p:txBody>
      </p:sp>
      <p:sp>
        <p:nvSpPr>
          <p:cNvPr id="16" name="Freeform 16"/>
          <p:cNvSpPr/>
          <p:nvPr/>
        </p:nvSpPr>
        <p:spPr>
          <a:xfrm flipV="1">
            <a:off x="3090472" y="673455"/>
            <a:ext cx="1389841" cy="912241"/>
          </a:xfrm>
          <a:custGeom>
            <a:avLst/>
            <a:gdLst/>
            <a:ahLst/>
            <a:cxnLst/>
            <a:rect l="l" t="t" r="r" b="b"/>
            <a:pathLst>
              <a:path w="1389841" h="912241">
                <a:moveTo>
                  <a:pt x="0" y="912241"/>
                </a:moveTo>
                <a:lnTo>
                  <a:pt x="1389841" y="912241"/>
                </a:lnTo>
                <a:lnTo>
                  <a:pt x="1389841" y="0"/>
                </a:lnTo>
                <a:lnTo>
                  <a:pt x="0" y="0"/>
                </a:lnTo>
                <a:lnTo>
                  <a:pt x="0" y="912241"/>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DE"/>
          </a:p>
        </p:txBody>
      </p:sp>
      <p:sp>
        <p:nvSpPr>
          <p:cNvPr id="17" name="Freeform 17"/>
          <p:cNvSpPr/>
          <p:nvPr/>
        </p:nvSpPr>
        <p:spPr>
          <a:xfrm flipH="1">
            <a:off x="14696611" y="7249347"/>
            <a:ext cx="848609" cy="556996"/>
          </a:xfrm>
          <a:custGeom>
            <a:avLst/>
            <a:gdLst/>
            <a:ahLst/>
            <a:cxnLst/>
            <a:rect l="l" t="t" r="r" b="b"/>
            <a:pathLst>
              <a:path w="848609" h="556996">
                <a:moveTo>
                  <a:pt x="848608" y="0"/>
                </a:moveTo>
                <a:lnTo>
                  <a:pt x="0" y="0"/>
                </a:lnTo>
                <a:lnTo>
                  <a:pt x="0" y="556996"/>
                </a:lnTo>
                <a:lnTo>
                  <a:pt x="848608" y="556996"/>
                </a:lnTo>
                <a:lnTo>
                  <a:pt x="848608"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DE"/>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AABCA1-3EDA-6884-58AF-1C853A2836F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45FFB60-4FD4-8439-4547-2CA78D1D7A83}"/>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F431AA58-8A6D-A909-046A-FDF9526ACB92}"/>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4A3C43DC-72D2-308F-9AEF-6CC37931D111}"/>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45A86CF5-5D72-BC26-F542-F0E271E55657}"/>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D7EE343A-4706-3AD8-EE71-9FEF1CE524F4}"/>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C3A328CA-4382-6E14-9EC4-481FEC700492}"/>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30E85799-810E-E20E-379F-A48EF76F33F1}"/>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a:extLst>
              <a:ext uri="{FF2B5EF4-FFF2-40B4-BE49-F238E27FC236}">
                <a16:creationId xmlns:a16="http://schemas.microsoft.com/office/drawing/2014/main" id="{CD9820D5-CF98-3D71-9A66-79B9FDDD363B}"/>
              </a:ext>
            </a:extLst>
          </p:cNvPr>
          <p:cNvSpPr txBox="1"/>
          <p:nvPr/>
        </p:nvSpPr>
        <p:spPr>
          <a:xfrm>
            <a:off x="3078238" y="925455"/>
            <a:ext cx="14792902"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Starting Point: Our Creator </a:t>
            </a:r>
          </a:p>
        </p:txBody>
      </p:sp>
    </p:spTree>
    <p:extLst>
      <p:ext uri="{BB962C8B-B14F-4D97-AF65-F5344CB8AC3E}">
        <p14:creationId xmlns:p14="http://schemas.microsoft.com/office/powerpoint/2010/main" val="616110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9BF3F-EA22-3D1F-A516-FBAD1C3E9E6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44CCB00-AA45-CCF3-AC33-3F397EC5FAC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97ACA5F7-A4D5-C8B4-92CF-02B67A8311BD}"/>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5DC67932-15CA-9249-69D5-D5DB6D9442DA}"/>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839D9B4D-49E8-262E-000C-B282A98705EE}"/>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B02D147A-E699-E339-E6AF-028C6DDCE251}"/>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BC950A34-5DB5-C7F9-7268-DF67F14A54B6}"/>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61FDBCE0-E098-A969-FECE-B5F171D9E1AD}"/>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9" name="TextBox 9">
            <a:extLst>
              <a:ext uri="{FF2B5EF4-FFF2-40B4-BE49-F238E27FC236}">
                <a16:creationId xmlns:a16="http://schemas.microsoft.com/office/drawing/2014/main" id="{36809D51-8BA8-D649-7845-3A5A5D850DAC}"/>
              </a:ext>
            </a:extLst>
          </p:cNvPr>
          <p:cNvSpPr txBox="1"/>
          <p:nvPr/>
        </p:nvSpPr>
        <p:spPr>
          <a:xfrm>
            <a:off x="3649406" y="4084594"/>
            <a:ext cx="7247193" cy="665952"/>
          </a:xfrm>
          <a:prstGeom prst="rect">
            <a:avLst/>
          </a:prstGeom>
        </p:spPr>
        <p:txBody>
          <a:bodyPr wrap="square" lIns="0" tIns="0" rIns="0" bIns="0" rtlCol="0" anchor="t">
            <a:spAutoFit/>
          </a:bodyPr>
          <a:lstStyle/>
          <a:p>
            <a:pPr algn="just">
              <a:lnSpc>
                <a:spcPts val="5599"/>
              </a:lnSpc>
            </a:pPr>
            <a:r>
              <a:rPr lang="en-US" sz="3999" dirty="0">
                <a:solidFill>
                  <a:srgbClr val="0A162E"/>
                </a:solidFill>
                <a:latin typeface="Gilroy"/>
                <a:ea typeface="Gilroy"/>
                <a:cs typeface="Gilroy"/>
                <a:sym typeface="Gilroy"/>
              </a:rPr>
              <a:t>- Gen 1:1; Ps 24:1–2; Rev 4:11</a:t>
            </a:r>
          </a:p>
        </p:txBody>
      </p:sp>
      <p:sp>
        <p:nvSpPr>
          <p:cNvPr id="10" name="TextBox 10">
            <a:extLst>
              <a:ext uri="{FF2B5EF4-FFF2-40B4-BE49-F238E27FC236}">
                <a16:creationId xmlns:a16="http://schemas.microsoft.com/office/drawing/2014/main" id="{7FA02D78-1B59-B9BB-B277-7AFB597109DC}"/>
              </a:ext>
            </a:extLst>
          </p:cNvPr>
          <p:cNvSpPr txBox="1"/>
          <p:nvPr/>
        </p:nvSpPr>
        <p:spPr>
          <a:xfrm>
            <a:off x="3649406" y="3301516"/>
            <a:ext cx="9685593" cy="672492"/>
          </a:xfrm>
          <a:prstGeom prst="rect">
            <a:avLst/>
          </a:prstGeom>
        </p:spPr>
        <p:txBody>
          <a:bodyPr wrap="square"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God Created Everything &amp; Everyone</a:t>
            </a:r>
          </a:p>
        </p:txBody>
      </p:sp>
      <p:sp>
        <p:nvSpPr>
          <p:cNvPr id="13" name="TextBox 13">
            <a:extLst>
              <a:ext uri="{FF2B5EF4-FFF2-40B4-BE49-F238E27FC236}">
                <a16:creationId xmlns:a16="http://schemas.microsoft.com/office/drawing/2014/main" id="{AFFDA9D7-13BB-35F9-6129-47ABF79FB5F8}"/>
              </a:ext>
            </a:extLst>
          </p:cNvPr>
          <p:cNvSpPr txBox="1"/>
          <p:nvPr/>
        </p:nvSpPr>
        <p:spPr>
          <a:xfrm>
            <a:off x="3078238" y="925455"/>
            <a:ext cx="14792902"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Starting Point: Our Creator </a:t>
            </a:r>
          </a:p>
        </p:txBody>
      </p:sp>
    </p:spTree>
    <p:extLst>
      <p:ext uri="{BB962C8B-B14F-4D97-AF65-F5344CB8AC3E}">
        <p14:creationId xmlns:p14="http://schemas.microsoft.com/office/powerpoint/2010/main" val="3416788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9CBB49-3C87-FB21-B035-3051538F8E91}"/>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788705-D2E2-D741-1687-C0B08326C4DA}"/>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D975F69C-3773-7DDC-344E-583822A16EE8}"/>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EA9AC9CA-9582-F19D-DFCE-A1355511865D}"/>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4D67D6A9-0ABF-6215-AE01-2E8BAC37541D}"/>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D32EA969-B192-F6E3-1A02-F18EA51FD4CF}"/>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96E86A4C-C625-9C9C-EB2C-0592D2D65F10}"/>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D3A9E99B-EEC2-22DB-36FA-D5BD5B5A92AE}"/>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9" name="TextBox 9">
            <a:extLst>
              <a:ext uri="{FF2B5EF4-FFF2-40B4-BE49-F238E27FC236}">
                <a16:creationId xmlns:a16="http://schemas.microsoft.com/office/drawing/2014/main" id="{2FC5E356-23C8-8940-5177-E4FF92AD7FEE}"/>
              </a:ext>
            </a:extLst>
          </p:cNvPr>
          <p:cNvSpPr txBox="1"/>
          <p:nvPr/>
        </p:nvSpPr>
        <p:spPr>
          <a:xfrm>
            <a:off x="3649406" y="4084594"/>
            <a:ext cx="7247193" cy="665952"/>
          </a:xfrm>
          <a:prstGeom prst="rect">
            <a:avLst/>
          </a:prstGeom>
        </p:spPr>
        <p:txBody>
          <a:bodyPr wrap="square" lIns="0" tIns="0" rIns="0" bIns="0" rtlCol="0" anchor="t">
            <a:spAutoFit/>
          </a:bodyPr>
          <a:lstStyle/>
          <a:p>
            <a:pPr algn="just">
              <a:lnSpc>
                <a:spcPts val="5599"/>
              </a:lnSpc>
            </a:pPr>
            <a:r>
              <a:rPr lang="en-US" sz="3999" dirty="0">
                <a:solidFill>
                  <a:srgbClr val="0A162E"/>
                </a:solidFill>
                <a:latin typeface="Gilroy"/>
                <a:ea typeface="Gilroy"/>
                <a:cs typeface="Gilroy"/>
                <a:sym typeface="Gilroy"/>
              </a:rPr>
              <a:t>- Gen 1:1; Ps 24:1–2; Rev 4:11</a:t>
            </a:r>
          </a:p>
        </p:txBody>
      </p:sp>
      <p:sp>
        <p:nvSpPr>
          <p:cNvPr id="10" name="TextBox 10">
            <a:extLst>
              <a:ext uri="{FF2B5EF4-FFF2-40B4-BE49-F238E27FC236}">
                <a16:creationId xmlns:a16="http://schemas.microsoft.com/office/drawing/2014/main" id="{D645B1B6-FBAB-567D-7373-8203B290967C}"/>
              </a:ext>
            </a:extLst>
          </p:cNvPr>
          <p:cNvSpPr txBox="1"/>
          <p:nvPr/>
        </p:nvSpPr>
        <p:spPr>
          <a:xfrm>
            <a:off x="3649406" y="3301516"/>
            <a:ext cx="9685593" cy="672492"/>
          </a:xfrm>
          <a:prstGeom prst="rect">
            <a:avLst/>
          </a:prstGeom>
        </p:spPr>
        <p:txBody>
          <a:bodyPr wrap="square"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God Created Everything &amp; Everyone</a:t>
            </a:r>
          </a:p>
        </p:txBody>
      </p:sp>
      <p:sp>
        <p:nvSpPr>
          <p:cNvPr id="11" name="TextBox 11">
            <a:extLst>
              <a:ext uri="{FF2B5EF4-FFF2-40B4-BE49-F238E27FC236}">
                <a16:creationId xmlns:a16="http://schemas.microsoft.com/office/drawing/2014/main" id="{79E07478-C2AF-0DEE-916E-8BC2FCA85931}"/>
              </a:ext>
            </a:extLst>
          </p:cNvPr>
          <p:cNvSpPr txBox="1"/>
          <p:nvPr/>
        </p:nvSpPr>
        <p:spPr>
          <a:xfrm>
            <a:off x="3649406" y="6086768"/>
            <a:ext cx="5994188" cy="688975"/>
          </a:xfrm>
          <a:prstGeom prst="rect">
            <a:avLst/>
          </a:prstGeom>
        </p:spPr>
        <p:txBody>
          <a:bodyPr lIns="0" tIns="0" rIns="0" bIns="0" rtlCol="0" anchor="t">
            <a:spAutoFit/>
          </a:bodyPr>
          <a:lstStyle/>
          <a:p>
            <a:pPr algn="just">
              <a:lnSpc>
                <a:spcPts val="5599"/>
              </a:lnSpc>
            </a:pPr>
            <a:r>
              <a:rPr lang="en-US" sz="3999" dirty="0">
                <a:solidFill>
                  <a:srgbClr val="0A162E"/>
                </a:solidFill>
                <a:latin typeface="Gilroy"/>
                <a:ea typeface="Gilroy"/>
                <a:cs typeface="Gilroy"/>
                <a:sym typeface="Gilroy"/>
              </a:rPr>
              <a:t>- Isa 45:9; 64:8; Rom 14:12</a:t>
            </a:r>
          </a:p>
        </p:txBody>
      </p:sp>
      <p:sp>
        <p:nvSpPr>
          <p:cNvPr id="12" name="TextBox 12">
            <a:extLst>
              <a:ext uri="{FF2B5EF4-FFF2-40B4-BE49-F238E27FC236}">
                <a16:creationId xmlns:a16="http://schemas.microsoft.com/office/drawing/2014/main" id="{5A1757F7-1FC6-DE49-E81B-3035AD4F083F}"/>
              </a:ext>
            </a:extLst>
          </p:cNvPr>
          <p:cNvSpPr txBox="1"/>
          <p:nvPr/>
        </p:nvSpPr>
        <p:spPr>
          <a:xfrm>
            <a:off x="3649406" y="5310230"/>
            <a:ext cx="13647993" cy="672492"/>
          </a:xfrm>
          <a:prstGeom prst="rect">
            <a:avLst/>
          </a:prstGeom>
        </p:spPr>
        <p:txBody>
          <a:bodyPr wrap="square" lIns="0" tIns="0" rIns="0" bIns="0" rtlCol="0" anchor="t">
            <a:spAutoFit/>
          </a:bodyPr>
          <a:lstStyle/>
          <a:p>
            <a:pPr algn="just">
              <a:lnSpc>
                <a:spcPts val="5599"/>
              </a:lnSpc>
            </a:pPr>
            <a:r>
              <a:rPr lang="en-US" sz="3999" b="1" dirty="0">
                <a:solidFill>
                  <a:srgbClr val="0A162E"/>
                </a:solidFill>
                <a:latin typeface="Gilroy Bold"/>
                <a:ea typeface="Gilroy Bold"/>
                <a:cs typeface="Gilroy Bold"/>
                <a:sym typeface="Gilroy Bold"/>
              </a:rPr>
              <a:t>Therefore, Everything &amp; Everyone is Accountable to God</a:t>
            </a:r>
          </a:p>
        </p:txBody>
      </p:sp>
      <p:sp>
        <p:nvSpPr>
          <p:cNvPr id="13" name="TextBox 13">
            <a:extLst>
              <a:ext uri="{FF2B5EF4-FFF2-40B4-BE49-F238E27FC236}">
                <a16:creationId xmlns:a16="http://schemas.microsoft.com/office/drawing/2014/main" id="{2999D5A0-B84A-5BE3-B44E-377C9087491A}"/>
              </a:ext>
            </a:extLst>
          </p:cNvPr>
          <p:cNvSpPr txBox="1"/>
          <p:nvPr/>
        </p:nvSpPr>
        <p:spPr>
          <a:xfrm>
            <a:off x="3078238" y="925455"/>
            <a:ext cx="14792902" cy="1250342"/>
          </a:xfrm>
          <a:prstGeom prst="rect">
            <a:avLst/>
          </a:prstGeom>
        </p:spPr>
        <p:txBody>
          <a:bodyPr wrap="square"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Starting Point: Our Creator </a:t>
            </a:r>
          </a:p>
        </p:txBody>
      </p:sp>
    </p:spTree>
    <p:extLst>
      <p:ext uri="{BB962C8B-B14F-4D97-AF65-F5344CB8AC3E}">
        <p14:creationId xmlns:p14="http://schemas.microsoft.com/office/powerpoint/2010/main" val="37650291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3233B"/>
        </a:solidFill>
        <a:effectLst/>
      </p:bgPr>
    </p:bg>
    <p:spTree>
      <p:nvGrpSpPr>
        <p:cNvPr id="1" name=""/>
        <p:cNvGrpSpPr/>
        <p:nvPr/>
      </p:nvGrpSpPr>
      <p:grpSpPr>
        <a:xfrm>
          <a:off x="0" y="0"/>
          <a:ext cx="0" cy="0"/>
          <a:chOff x="0" y="0"/>
          <a:chExt cx="0" cy="0"/>
        </a:xfrm>
      </p:grpSpPr>
      <p:sp>
        <p:nvSpPr>
          <p:cNvPr id="9" name="TextBox 9"/>
          <p:cNvSpPr txBox="1"/>
          <p:nvPr/>
        </p:nvSpPr>
        <p:spPr>
          <a:xfrm>
            <a:off x="1028700" y="895350"/>
            <a:ext cx="10661414" cy="1120775"/>
          </a:xfrm>
          <a:prstGeom prst="rect">
            <a:avLst/>
          </a:prstGeom>
        </p:spPr>
        <p:txBody>
          <a:bodyPr lIns="0" tIns="0" rIns="0" bIns="0" rtlCol="0" anchor="t">
            <a:spAutoFit/>
          </a:bodyPr>
          <a:lstStyle/>
          <a:p>
            <a:pPr algn="just">
              <a:lnSpc>
                <a:spcPts val="9100"/>
              </a:lnSpc>
            </a:pPr>
            <a:r>
              <a:rPr lang="en-US" sz="6500" dirty="0">
                <a:solidFill>
                  <a:srgbClr val="B5E3F5"/>
                </a:solidFill>
                <a:latin typeface="Big John PRO Bold"/>
                <a:ea typeface="Big John PRO Bold"/>
                <a:cs typeface="Big John PRO Bold"/>
                <a:sym typeface="Big John PRO Bold"/>
              </a:rPr>
              <a:t>Sam Chan</a:t>
            </a:r>
          </a:p>
        </p:txBody>
      </p:sp>
      <p:graphicFrame>
        <p:nvGraphicFramePr>
          <p:cNvPr id="12" name="Table 11">
            <a:extLst>
              <a:ext uri="{FF2B5EF4-FFF2-40B4-BE49-F238E27FC236}">
                <a16:creationId xmlns:a16="http://schemas.microsoft.com/office/drawing/2014/main" id="{9AE3D405-426B-D117-CF7E-301821639539}"/>
              </a:ext>
            </a:extLst>
          </p:cNvPr>
          <p:cNvGraphicFramePr>
            <a:graphicFrameLocks noGrp="1"/>
          </p:cNvGraphicFramePr>
          <p:nvPr>
            <p:extLst>
              <p:ext uri="{D42A27DB-BD31-4B8C-83A1-F6EECF244321}">
                <p14:modId xmlns:p14="http://schemas.microsoft.com/office/powerpoint/2010/main" val="1299540018"/>
              </p:ext>
            </p:extLst>
          </p:nvPr>
        </p:nvGraphicFramePr>
        <p:xfrm>
          <a:off x="1028700" y="2324100"/>
          <a:ext cx="15582899" cy="6858000"/>
        </p:xfrm>
        <a:graphic>
          <a:graphicData uri="http://schemas.openxmlformats.org/drawingml/2006/table">
            <a:tbl>
              <a:tblPr firstRow="1" firstCol="1" bandRow="1"/>
              <a:tblGrid>
                <a:gridCol w="2539873">
                  <a:extLst>
                    <a:ext uri="{9D8B030D-6E8A-4147-A177-3AD203B41FA5}">
                      <a16:colId xmlns:a16="http://schemas.microsoft.com/office/drawing/2014/main" val="43705047"/>
                    </a:ext>
                  </a:extLst>
                </a:gridCol>
                <a:gridCol w="5624004">
                  <a:extLst>
                    <a:ext uri="{9D8B030D-6E8A-4147-A177-3AD203B41FA5}">
                      <a16:colId xmlns:a16="http://schemas.microsoft.com/office/drawing/2014/main" val="2177923840"/>
                    </a:ext>
                  </a:extLst>
                </a:gridCol>
                <a:gridCol w="7419022">
                  <a:extLst>
                    <a:ext uri="{9D8B030D-6E8A-4147-A177-3AD203B41FA5}">
                      <a16:colId xmlns:a16="http://schemas.microsoft.com/office/drawing/2014/main" val="4253404535"/>
                    </a:ext>
                  </a:extLst>
                </a:gridCol>
              </a:tblGrid>
              <a:tr h="1371600">
                <a:tc>
                  <a:txBody>
                    <a:bodyPr/>
                    <a:lstStyle/>
                    <a:p>
                      <a:pPr algn="ctr">
                        <a:lnSpc>
                          <a:spcPct val="150000"/>
                        </a:lnSpc>
                        <a:spcAft>
                          <a:spcPts val="800"/>
                        </a:spcAft>
                        <a:buNone/>
                      </a:pPr>
                      <a:r>
                        <a:rPr lang="en-GB" sz="6000" b="1"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God</a:t>
                      </a:r>
                      <a:endParaRPr lang="en-DE" sz="6000" b="1"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6000" b="1"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Sin or Sinful State</a:t>
                      </a:r>
                      <a:endParaRPr lang="en-DE" sz="6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6000" b="1"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Correct Response</a:t>
                      </a:r>
                      <a:endParaRPr lang="en-DE" sz="6000" b="1"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051542477"/>
                  </a:ext>
                </a:extLst>
              </a:tr>
              <a:tr h="1371600">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Creator</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Idolatry</a:t>
                      </a:r>
                      <a:endParaRPr lang="en-DE" sz="4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Worship</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1608288732"/>
                  </a:ext>
                </a:extLst>
              </a:tr>
              <a:tr h="1371600">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King</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Rebellion</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Repentance &amp; submission</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436907089"/>
                  </a:ext>
                </a:extLst>
              </a:tr>
              <a:tr h="1371600">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Holy</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Impurity</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Purity</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362374819"/>
                  </a:ext>
                </a:extLst>
              </a:tr>
              <a:tr h="1371600">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Judge</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Transgression</a:t>
                      </a:r>
                      <a:endParaRPr lang="en-DE" sz="4500" kern="10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tc>
                  <a:txBody>
                    <a:bodyPr/>
                    <a:lstStyle/>
                    <a:p>
                      <a:pPr algn="ctr">
                        <a:lnSpc>
                          <a:spcPct val="150000"/>
                        </a:lnSpc>
                        <a:spcAft>
                          <a:spcPts val="800"/>
                        </a:spcAft>
                        <a:buNone/>
                      </a:pPr>
                      <a:r>
                        <a:rPr lang="en-GB" sz="4500" kern="100" dirty="0">
                          <a:solidFill>
                            <a:schemeClr val="bg1"/>
                          </a:solidFill>
                          <a:effectLst/>
                          <a:latin typeface="Calibri Light" panose="020F0302020204030204" pitchFamily="34" charset="0"/>
                          <a:ea typeface="Aptos" panose="020B0004020202020204" pitchFamily="34" charset="0"/>
                          <a:cs typeface="Times New Roman" panose="02020603050405020304" pitchFamily="18" charset="0"/>
                        </a:rPr>
                        <a:t>Righteousness</a:t>
                      </a:r>
                      <a:endParaRPr lang="en-DE" sz="45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noFill/>
                  </a:tcPr>
                </a:tc>
                <a:extLst>
                  <a:ext uri="{0D108BD9-81ED-4DB2-BD59-A6C34878D82A}">
                    <a16:rowId xmlns:a16="http://schemas.microsoft.com/office/drawing/2014/main" val="730525476"/>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74F5D-24E0-8F02-E30A-AF135F06885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C025A0B-1738-25B8-9009-CE31EE9115F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C2397922-B694-E65E-D061-1E0E09759595}"/>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8B34F44E-B994-DD09-0A71-02B4C322D3ED}"/>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F810ED0E-6A94-8122-16ED-CF36CBD63CB9}"/>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D33BE30F-3C05-F2BA-32FF-6753CEC8E598}"/>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CF432CE9-B488-696F-0EFD-0173EA275BA6}"/>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3A65883F-0FE4-7F79-DFDF-EFF1FCC71302}"/>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a:extLst>
              <a:ext uri="{FF2B5EF4-FFF2-40B4-BE49-F238E27FC236}">
                <a16:creationId xmlns:a16="http://schemas.microsoft.com/office/drawing/2014/main" id="{F23D8D83-3443-B00B-E213-3C91E9393AF0}"/>
              </a:ext>
            </a:extLst>
          </p:cNvPr>
          <p:cNvSpPr txBox="1"/>
          <p:nvPr/>
        </p:nvSpPr>
        <p:spPr>
          <a:xfrm>
            <a:off x="3649407" y="905911"/>
            <a:ext cx="6914320" cy="1295400"/>
          </a:xfrm>
          <a:prstGeom prst="rect">
            <a:avLst/>
          </a:prstGeom>
        </p:spPr>
        <p:txBody>
          <a:bodyPr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God is the…</a:t>
            </a:r>
          </a:p>
        </p:txBody>
      </p:sp>
    </p:spTree>
    <p:extLst>
      <p:ext uri="{BB962C8B-B14F-4D97-AF65-F5344CB8AC3E}">
        <p14:creationId xmlns:p14="http://schemas.microsoft.com/office/powerpoint/2010/main" val="24575817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03FA62-2378-B343-7488-3661CE0126E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75421B9-B6F9-F3FD-24E2-D97A8CFDF4A7}"/>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C8524CF5-0E9A-200D-96AC-0B2E06407EEF}"/>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58EA516F-DD86-AC10-3C1B-7A80BFEE6AD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0C18FE99-7DDF-85D8-8A5E-E2A524DA4426}"/>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DA586AA0-62CF-5E63-2ED8-5747BC55E1A3}"/>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7EE74A61-D236-5BAC-562E-64EBB684E383}"/>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4057F197-5DD0-5BED-51E2-89AC582DB1D7}"/>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02EFD0D5-D2E5-FFC2-C283-41A7529288B2}"/>
              </a:ext>
            </a:extLst>
          </p:cNvPr>
          <p:cNvSpPr txBox="1"/>
          <p:nvPr/>
        </p:nvSpPr>
        <p:spPr>
          <a:xfrm>
            <a:off x="5812532" y="3107222"/>
            <a:ext cx="9380793" cy="1440844"/>
          </a:xfrm>
          <a:prstGeom prst="rect">
            <a:avLst/>
          </a:prstGeom>
        </p:spPr>
        <p:txBody>
          <a:bodyPr wrap="square" lIns="0" tIns="0" rIns="0" bIns="0" rtlCol="0" anchor="t">
            <a:spAutoFit/>
          </a:bodyPr>
          <a:lstStyle/>
          <a:p>
            <a:pPr algn="just">
              <a:lnSpc>
                <a:spcPts val="5599"/>
              </a:lnSpc>
            </a:pPr>
            <a:r>
              <a:rPr lang="en-US" sz="5500" b="1" u="sng" dirty="0">
                <a:solidFill>
                  <a:srgbClr val="0A162E"/>
                </a:solidFill>
                <a:latin typeface="Gilroy Bold"/>
                <a:ea typeface="Gilroy Bold"/>
                <a:cs typeface="Gilroy Bold"/>
                <a:sym typeface="Gilroy Bold"/>
              </a:rPr>
              <a:t>Only</a:t>
            </a:r>
            <a:r>
              <a:rPr lang="en-US" sz="5500" b="1" dirty="0">
                <a:solidFill>
                  <a:srgbClr val="0A162E"/>
                </a:solidFill>
                <a:latin typeface="Gilroy Bold"/>
                <a:ea typeface="Gilroy Bold"/>
                <a:cs typeface="Gilroy Bold"/>
                <a:sym typeface="Gilroy Bold"/>
              </a:rPr>
              <a:t> Creator</a:t>
            </a:r>
          </a:p>
          <a:p>
            <a:pPr algn="just">
              <a:lnSpc>
                <a:spcPts val="5599"/>
              </a:lnSpc>
            </a:pPr>
            <a:endParaRPr lang="en-US" sz="5500" b="1" dirty="0">
              <a:solidFill>
                <a:srgbClr val="0A162E"/>
              </a:solidFill>
              <a:latin typeface="Gilroy Bold"/>
              <a:ea typeface="Gilroy Bold"/>
              <a:cs typeface="Gilroy Bold"/>
              <a:sym typeface="Gilroy Bold"/>
            </a:endParaRPr>
          </a:p>
        </p:txBody>
      </p:sp>
      <p:sp>
        <p:nvSpPr>
          <p:cNvPr id="13" name="TextBox 13">
            <a:extLst>
              <a:ext uri="{FF2B5EF4-FFF2-40B4-BE49-F238E27FC236}">
                <a16:creationId xmlns:a16="http://schemas.microsoft.com/office/drawing/2014/main" id="{F9BC803F-C4E0-A9C1-F8BF-8272A841E8EB}"/>
              </a:ext>
            </a:extLst>
          </p:cNvPr>
          <p:cNvSpPr txBox="1"/>
          <p:nvPr/>
        </p:nvSpPr>
        <p:spPr>
          <a:xfrm>
            <a:off x="3649407" y="905911"/>
            <a:ext cx="6914320" cy="1295400"/>
          </a:xfrm>
          <a:prstGeom prst="rect">
            <a:avLst/>
          </a:prstGeom>
        </p:spPr>
        <p:txBody>
          <a:bodyPr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God is the…</a:t>
            </a:r>
          </a:p>
        </p:txBody>
      </p:sp>
    </p:spTree>
    <p:extLst>
      <p:ext uri="{BB962C8B-B14F-4D97-AF65-F5344CB8AC3E}">
        <p14:creationId xmlns:p14="http://schemas.microsoft.com/office/powerpoint/2010/main" val="31742894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DB2555-E161-DEC0-E8B1-5F68143FBA4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8EE06EB-3DCF-86B2-C69E-A7E346FF0649}"/>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3DC738A7-1EBC-AFAF-C3C0-31B9C8E58FDF}"/>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4BD048CD-4683-4883-3970-2F770541EDA5}"/>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10A6A549-C7B8-9C4D-215E-07ACA7DDC0D7}"/>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CB47DCE4-C51F-8548-C08B-CB71D271D8B9}"/>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611E1E0D-76E8-A770-1B3C-1D35D181E4FB}"/>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5FEB47DF-EE19-8FC5-1071-02A651BBC92E}"/>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659A6FA5-4815-4BD2-0A6D-331B01AE835D}"/>
              </a:ext>
            </a:extLst>
          </p:cNvPr>
          <p:cNvSpPr txBox="1"/>
          <p:nvPr/>
        </p:nvSpPr>
        <p:spPr>
          <a:xfrm>
            <a:off x="5812532" y="3107222"/>
            <a:ext cx="9380793" cy="2158989"/>
          </a:xfrm>
          <a:prstGeom prst="rect">
            <a:avLst/>
          </a:prstGeom>
        </p:spPr>
        <p:txBody>
          <a:bodyPr wrap="square" lIns="0" tIns="0" rIns="0" bIns="0" rtlCol="0" anchor="t">
            <a:spAutoFit/>
          </a:bodyPr>
          <a:lstStyle/>
          <a:p>
            <a:pPr algn="just">
              <a:lnSpc>
                <a:spcPts val="5599"/>
              </a:lnSpc>
            </a:pPr>
            <a:r>
              <a:rPr lang="en-US" sz="5500" b="1" dirty="0">
                <a:solidFill>
                  <a:srgbClr val="0A162E"/>
                </a:solidFill>
                <a:latin typeface="Gilroy Bold"/>
                <a:ea typeface="Gilroy Bold"/>
                <a:cs typeface="Gilroy Bold"/>
                <a:sym typeface="Gilroy Bold"/>
              </a:rPr>
              <a:t>Only Creator</a:t>
            </a:r>
          </a:p>
          <a:p>
            <a:pPr algn="just">
              <a:lnSpc>
                <a:spcPts val="5599"/>
              </a:lnSpc>
            </a:pPr>
            <a:endParaRPr lang="en-US" sz="5500" b="1" dirty="0">
              <a:solidFill>
                <a:srgbClr val="0A162E"/>
              </a:solidFill>
              <a:latin typeface="Gilroy Bold"/>
              <a:ea typeface="Gilroy Bold"/>
              <a:cs typeface="Gilroy Bold"/>
              <a:sym typeface="Gilroy Bold"/>
            </a:endParaRPr>
          </a:p>
          <a:p>
            <a:pPr algn="just">
              <a:lnSpc>
                <a:spcPts val="5599"/>
              </a:lnSpc>
            </a:pPr>
            <a:r>
              <a:rPr lang="en-US" sz="5500" b="1" u="sng" dirty="0">
                <a:solidFill>
                  <a:srgbClr val="0A162E"/>
                </a:solidFill>
                <a:latin typeface="Gilroy Bold"/>
                <a:ea typeface="Gilroy Bold"/>
                <a:cs typeface="Gilroy Bold"/>
                <a:sym typeface="Gilroy Bold"/>
              </a:rPr>
              <a:t>Powerful</a:t>
            </a:r>
            <a:r>
              <a:rPr lang="en-US" sz="5500" b="1" dirty="0">
                <a:solidFill>
                  <a:srgbClr val="0A162E"/>
                </a:solidFill>
                <a:latin typeface="Gilroy Bold"/>
                <a:ea typeface="Gilroy Bold"/>
                <a:cs typeface="Gilroy Bold"/>
                <a:sym typeface="Gilroy Bold"/>
              </a:rPr>
              <a:t> Creator</a:t>
            </a:r>
          </a:p>
        </p:txBody>
      </p:sp>
      <p:sp>
        <p:nvSpPr>
          <p:cNvPr id="13" name="TextBox 13">
            <a:extLst>
              <a:ext uri="{FF2B5EF4-FFF2-40B4-BE49-F238E27FC236}">
                <a16:creationId xmlns:a16="http://schemas.microsoft.com/office/drawing/2014/main" id="{5354F764-E213-54B6-2AB6-B41FF7D2D8DD}"/>
              </a:ext>
            </a:extLst>
          </p:cNvPr>
          <p:cNvSpPr txBox="1"/>
          <p:nvPr/>
        </p:nvSpPr>
        <p:spPr>
          <a:xfrm>
            <a:off x="3649407" y="905911"/>
            <a:ext cx="6914320" cy="1295400"/>
          </a:xfrm>
          <a:prstGeom prst="rect">
            <a:avLst/>
          </a:prstGeom>
        </p:spPr>
        <p:txBody>
          <a:bodyPr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God is the…</a:t>
            </a:r>
          </a:p>
        </p:txBody>
      </p:sp>
    </p:spTree>
    <p:extLst>
      <p:ext uri="{BB962C8B-B14F-4D97-AF65-F5344CB8AC3E}">
        <p14:creationId xmlns:p14="http://schemas.microsoft.com/office/powerpoint/2010/main" val="3141761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ED02C-E81C-D7B9-4B04-8E5BEDFA44B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1DF252A-3CC7-B4C5-2D7B-231AB03A72DD}"/>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6FC08D3A-B4E9-0293-5ACA-0A61DAF0538A}"/>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58DC4319-F1C2-9D03-9DFB-0073C16CBF8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CCF86035-2B67-5CB1-9AAC-9F635502BEF6}"/>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43E0C6DC-DAB4-0F0C-5B09-BEDA9D821378}"/>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B5513EC1-4FD5-EB55-0282-60EE526E6FCE}"/>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B3C085BB-D40A-29BF-72A5-5266D8C62D42}"/>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ADC8EC74-0F2C-7A6F-4D52-EF69A82ACB8F}"/>
              </a:ext>
            </a:extLst>
          </p:cNvPr>
          <p:cNvSpPr txBox="1"/>
          <p:nvPr/>
        </p:nvSpPr>
        <p:spPr>
          <a:xfrm>
            <a:off x="5812532" y="3107222"/>
            <a:ext cx="9380793" cy="3595280"/>
          </a:xfrm>
          <a:prstGeom prst="rect">
            <a:avLst/>
          </a:prstGeom>
        </p:spPr>
        <p:txBody>
          <a:bodyPr wrap="square" lIns="0" tIns="0" rIns="0" bIns="0" rtlCol="0" anchor="t">
            <a:spAutoFit/>
          </a:bodyPr>
          <a:lstStyle/>
          <a:p>
            <a:pPr algn="just">
              <a:lnSpc>
                <a:spcPts val="5599"/>
              </a:lnSpc>
            </a:pPr>
            <a:r>
              <a:rPr lang="en-US" sz="5500" b="1" dirty="0">
                <a:solidFill>
                  <a:srgbClr val="0A162E"/>
                </a:solidFill>
                <a:latin typeface="Gilroy Bold"/>
                <a:ea typeface="Gilroy Bold"/>
                <a:cs typeface="Gilroy Bold"/>
                <a:sym typeface="Gilroy Bold"/>
              </a:rPr>
              <a:t>Only Creator</a:t>
            </a:r>
          </a:p>
          <a:p>
            <a:pPr algn="just">
              <a:lnSpc>
                <a:spcPts val="5599"/>
              </a:lnSpc>
            </a:pPr>
            <a:endParaRPr lang="en-US" sz="5500" b="1" dirty="0">
              <a:solidFill>
                <a:srgbClr val="0A162E"/>
              </a:solidFill>
              <a:latin typeface="Gilroy Bold"/>
              <a:ea typeface="Gilroy Bold"/>
              <a:cs typeface="Gilroy Bold"/>
              <a:sym typeface="Gilroy Bold"/>
            </a:endParaRPr>
          </a:p>
          <a:p>
            <a:pPr algn="just">
              <a:lnSpc>
                <a:spcPts val="5599"/>
              </a:lnSpc>
            </a:pPr>
            <a:r>
              <a:rPr lang="en-US" sz="5500" b="1" dirty="0">
                <a:solidFill>
                  <a:srgbClr val="0A162E"/>
                </a:solidFill>
                <a:latin typeface="Gilroy Bold"/>
                <a:ea typeface="Gilroy Bold"/>
                <a:cs typeface="Gilroy Bold"/>
                <a:sym typeface="Gilroy Bold"/>
              </a:rPr>
              <a:t>Powerful Creator</a:t>
            </a:r>
          </a:p>
          <a:p>
            <a:pPr algn="just">
              <a:lnSpc>
                <a:spcPts val="5599"/>
              </a:lnSpc>
            </a:pPr>
            <a:endParaRPr lang="en-US" sz="5500" b="1" dirty="0">
              <a:solidFill>
                <a:srgbClr val="0A162E"/>
              </a:solidFill>
              <a:latin typeface="Gilroy Bold"/>
              <a:ea typeface="Gilroy Bold"/>
              <a:cs typeface="Gilroy Bold"/>
              <a:sym typeface="Gilroy Bold"/>
            </a:endParaRPr>
          </a:p>
          <a:p>
            <a:pPr algn="just">
              <a:lnSpc>
                <a:spcPts val="5599"/>
              </a:lnSpc>
            </a:pPr>
            <a:r>
              <a:rPr lang="en-US" sz="5500" b="1" u="sng" dirty="0">
                <a:solidFill>
                  <a:srgbClr val="0A162E"/>
                </a:solidFill>
                <a:latin typeface="Gilroy Bold"/>
                <a:ea typeface="Gilroy Bold"/>
                <a:cs typeface="Gilroy Bold"/>
                <a:sym typeface="Gilroy Bold"/>
              </a:rPr>
              <a:t>Good</a:t>
            </a:r>
            <a:r>
              <a:rPr lang="en-US" sz="5500" b="1" dirty="0">
                <a:solidFill>
                  <a:srgbClr val="0A162E"/>
                </a:solidFill>
                <a:latin typeface="Gilroy Bold"/>
                <a:ea typeface="Gilroy Bold"/>
                <a:cs typeface="Gilroy Bold"/>
                <a:sym typeface="Gilroy Bold"/>
              </a:rPr>
              <a:t> Creator</a:t>
            </a:r>
          </a:p>
        </p:txBody>
      </p:sp>
      <p:sp>
        <p:nvSpPr>
          <p:cNvPr id="13" name="TextBox 13">
            <a:extLst>
              <a:ext uri="{FF2B5EF4-FFF2-40B4-BE49-F238E27FC236}">
                <a16:creationId xmlns:a16="http://schemas.microsoft.com/office/drawing/2014/main" id="{59A3D71F-7624-AECC-AAED-15745272B382}"/>
              </a:ext>
            </a:extLst>
          </p:cNvPr>
          <p:cNvSpPr txBox="1"/>
          <p:nvPr/>
        </p:nvSpPr>
        <p:spPr>
          <a:xfrm>
            <a:off x="3649407" y="905911"/>
            <a:ext cx="6914320" cy="1295400"/>
          </a:xfrm>
          <a:prstGeom prst="rect">
            <a:avLst/>
          </a:prstGeom>
        </p:spPr>
        <p:txBody>
          <a:bodyPr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God is the…</a:t>
            </a:r>
          </a:p>
        </p:txBody>
      </p:sp>
    </p:spTree>
    <p:extLst>
      <p:ext uri="{BB962C8B-B14F-4D97-AF65-F5344CB8AC3E}">
        <p14:creationId xmlns:p14="http://schemas.microsoft.com/office/powerpoint/2010/main" val="8009317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8FA1E3-A635-BCE6-AD07-217A766563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7EF4E3A5-9588-770A-8715-80DB631CD5E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399C3769-6798-7A1D-F0EB-EB9486580A0C}"/>
              </a:ext>
            </a:extLst>
          </p:cNvPr>
          <p:cNvGrpSpPr/>
          <p:nvPr/>
        </p:nvGrpSpPr>
        <p:grpSpPr>
          <a:xfrm>
            <a:off x="-3083235" y="5577006"/>
            <a:ext cx="5816332" cy="5032385"/>
            <a:chOff x="0" y="0"/>
            <a:chExt cx="406400" cy="351624"/>
          </a:xfrm>
        </p:grpSpPr>
        <p:sp>
          <p:nvSpPr>
            <p:cNvPr id="4" name="Freeform 4">
              <a:extLst>
                <a:ext uri="{FF2B5EF4-FFF2-40B4-BE49-F238E27FC236}">
                  <a16:creationId xmlns:a16="http://schemas.microsoft.com/office/drawing/2014/main" id="{26EB3F14-F8ED-6D5A-0A96-E06E644B3B1B}"/>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5" name="TextBox 5">
              <a:extLst>
                <a:ext uri="{FF2B5EF4-FFF2-40B4-BE49-F238E27FC236}">
                  <a16:creationId xmlns:a16="http://schemas.microsoft.com/office/drawing/2014/main" id="{A2657B7D-FC0A-50BD-BD55-B410EAEAA662}"/>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6" name="Group 6">
            <a:extLst>
              <a:ext uri="{FF2B5EF4-FFF2-40B4-BE49-F238E27FC236}">
                <a16:creationId xmlns:a16="http://schemas.microsoft.com/office/drawing/2014/main" id="{48A23C50-752E-11A4-1009-AE261A96C5AD}"/>
              </a:ext>
            </a:extLst>
          </p:cNvPr>
          <p:cNvGrpSpPr/>
          <p:nvPr/>
        </p:nvGrpSpPr>
        <p:grpSpPr>
          <a:xfrm>
            <a:off x="-3083235" y="-254880"/>
            <a:ext cx="5816332" cy="9650123"/>
            <a:chOff x="0" y="0"/>
            <a:chExt cx="406400" cy="674275"/>
          </a:xfrm>
        </p:grpSpPr>
        <p:sp>
          <p:nvSpPr>
            <p:cNvPr id="7" name="Freeform 7">
              <a:extLst>
                <a:ext uri="{FF2B5EF4-FFF2-40B4-BE49-F238E27FC236}">
                  <a16:creationId xmlns:a16="http://schemas.microsoft.com/office/drawing/2014/main" id="{B3DE5462-42EA-8946-02AA-93EDB76D9B9F}"/>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8" name="TextBox 8">
              <a:extLst>
                <a:ext uri="{FF2B5EF4-FFF2-40B4-BE49-F238E27FC236}">
                  <a16:creationId xmlns:a16="http://schemas.microsoft.com/office/drawing/2014/main" id="{5FB168ED-7B70-B911-6B39-DAAD6C2A1B09}"/>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
        <p:nvSpPr>
          <p:cNvPr id="10" name="TextBox 10">
            <a:extLst>
              <a:ext uri="{FF2B5EF4-FFF2-40B4-BE49-F238E27FC236}">
                <a16:creationId xmlns:a16="http://schemas.microsoft.com/office/drawing/2014/main" id="{91647462-ADDE-C695-630B-19CC08FF7F7B}"/>
              </a:ext>
            </a:extLst>
          </p:cNvPr>
          <p:cNvSpPr txBox="1"/>
          <p:nvPr/>
        </p:nvSpPr>
        <p:spPr>
          <a:xfrm>
            <a:off x="5812532" y="3107222"/>
            <a:ext cx="9380793" cy="5031570"/>
          </a:xfrm>
          <a:prstGeom prst="rect">
            <a:avLst/>
          </a:prstGeom>
        </p:spPr>
        <p:txBody>
          <a:bodyPr wrap="square" lIns="0" tIns="0" rIns="0" bIns="0" rtlCol="0" anchor="t">
            <a:spAutoFit/>
          </a:bodyPr>
          <a:lstStyle/>
          <a:p>
            <a:pPr algn="just">
              <a:lnSpc>
                <a:spcPts val="5599"/>
              </a:lnSpc>
            </a:pPr>
            <a:r>
              <a:rPr lang="en-US" sz="5500" b="1" dirty="0">
                <a:solidFill>
                  <a:srgbClr val="0A162E"/>
                </a:solidFill>
                <a:latin typeface="Gilroy Bold"/>
                <a:ea typeface="Gilroy Bold"/>
                <a:cs typeface="Gilroy Bold"/>
                <a:sym typeface="Gilroy Bold"/>
              </a:rPr>
              <a:t>Only Creator</a:t>
            </a:r>
          </a:p>
          <a:p>
            <a:pPr algn="just">
              <a:lnSpc>
                <a:spcPts val="5599"/>
              </a:lnSpc>
            </a:pPr>
            <a:endParaRPr lang="en-US" sz="5500" b="1" dirty="0">
              <a:solidFill>
                <a:srgbClr val="0A162E"/>
              </a:solidFill>
              <a:latin typeface="Gilroy Bold"/>
              <a:ea typeface="Gilroy Bold"/>
              <a:cs typeface="Gilroy Bold"/>
              <a:sym typeface="Gilroy Bold"/>
            </a:endParaRPr>
          </a:p>
          <a:p>
            <a:pPr algn="just">
              <a:lnSpc>
                <a:spcPts val="5599"/>
              </a:lnSpc>
            </a:pPr>
            <a:r>
              <a:rPr lang="en-US" sz="5500" b="1" dirty="0">
                <a:solidFill>
                  <a:srgbClr val="0A162E"/>
                </a:solidFill>
                <a:latin typeface="Gilroy Bold"/>
                <a:ea typeface="Gilroy Bold"/>
                <a:cs typeface="Gilroy Bold"/>
                <a:sym typeface="Gilroy Bold"/>
              </a:rPr>
              <a:t>Powerful Creator</a:t>
            </a:r>
          </a:p>
          <a:p>
            <a:pPr algn="just">
              <a:lnSpc>
                <a:spcPts val="5599"/>
              </a:lnSpc>
            </a:pPr>
            <a:endParaRPr lang="en-US" sz="5500" b="1" dirty="0">
              <a:solidFill>
                <a:srgbClr val="0A162E"/>
              </a:solidFill>
              <a:latin typeface="Gilroy Bold"/>
              <a:ea typeface="Gilroy Bold"/>
              <a:cs typeface="Gilroy Bold"/>
              <a:sym typeface="Gilroy Bold"/>
            </a:endParaRPr>
          </a:p>
          <a:p>
            <a:pPr algn="just">
              <a:lnSpc>
                <a:spcPts val="5599"/>
              </a:lnSpc>
            </a:pPr>
            <a:r>
              <a:rPr lang="en-US" sz="5500" b="1" dirty="0">
                <a:solidFill>
                  <a:srgbClr val="0A162E"/>
                </a:solidFill>
                <a:latin typeface="Gilroy Bold"/>
                <a:ea typeface="Gilroy Bold"/>
                <a:cs typeface="Gilroy Bold"/>
                <a:sym typeface="Gilroy Bold"/>
              </a:rPr>
              <a:t>Good Creator</a:t>
            </a:r>
          </a:p>
          <a:p>
            <a:pPr algn="just">
              <a:lnSpc>
                <a:spcPts val="5599"/>
              </a:lnSpc>
            </a:pPr>
            <a:endParaRPr lang="en-US" sz="5500" b="1" dirty="0">
              <a:solidFill>
                <a:srgbClr val="0A162E"/>
              </a:solidFill>
              <a:latin typeface="Gilroy Bold"/>
              <a:ea typeface="Gilroy Bold"/>
              <a:cs typeface="Gilroy Bold"/>
              <a:sym typeface="Gilroy Bold"/>
            </a:endParaRPr>
          </a:p>
          <a:p>
            <a:pPr algn="just">
              <a:lnSpc>
                <a:spcPts val="5599"/>
              </a:lnSpc>
            </a:pPr>
            <a:r>
              <a:rPr lang="en-US" sz="5500" b="1" u="sng" dirty="0">
                <a:solidFill>
                  <a:srgbClr val="0A162E"/>
                </a:solidFill>
                <a:latin typeface="Gilroy Bold"/>
                <a:ea typeface="Gilroy Bold"/>
                <a:cs typeface="Gilroy Bold"/>
                <a:sym typeface="Gilroy Bold"/>
              </a:rPr>
              <a:t>Personal</a:t>
            </a:r>
            <a:r>
              <a:rPr lang="en-US" sz="5500" b="1" dirty="0">
                <a:solidFill>
                  <a:srgbClr val="0A162E"/>
                </a:solidFill>
                <a:latin typeface="Gilroy Bold"/>
                <a:ea typeface="Gilroy Bold"/>
                <a:cs typeface="Gilroy Bold"/>
                <a:sym typeface="Gilroy Bold"/>
              </a:rPr>
              <a:t> Creator</a:t>
            </a:r>
          </a:p>
        </p:txBody>
      </p:sp>
      <p:sp>
        <p:nvSpPr>
          <p:cNvPr id="13" name="TextBox 13">
            <a:extLst>
              <a:ext uri="{FF2B5EF4-FFF2-40B4-BE49-F238E27FC236}">
                <a16:creationId xmlns:a16="http://schemas.microsoft.com/office/drawing/2014/main" id="{EB814592-B56C-68FA-7B3E-090C78F61F56}"/>
              </a:ext>
            </a:extLst>
          </p:cNvPr>
          <p:cNvSpPr txBox="1"/>
          <p:nvPr/>
        </p:nvSpPr>
        <p:spPr>
          <a:xfrm>
            <a:off x="3649407" y="905911"/>
            <a:ext cx="6914320" cy="1295400"/>
          </a:xfrm>
          <a:prstGeom prst="rect">
            <a:avLst/>
          </a:prstGeom>
        </p:spPr>
        <p:txBody>
          <a:bodyPr lIns="0" tIns="0" rIns="0" bIns="0" rtlCol="0" anchor="t">
            <a:spAutoFit/>
          </a:bodyPr>
          <a:lstStyle/>
          <a:p>
            <a:pPr algn="l">
              <a:lnSpc>
                <a:spcPts val="10500"/>
              </a:lnSpc>
            </a:pPr>
            <a:r>
              <a:rPr lang="en-US" sz="7500" dirty="0">
                <a:solidFill>
                  <a:srgbClr val="0A162E"/>
                </a:solidFill>
                <a:latin typeface="Big John PRO Bold"/>
                <a:ea typeface="Big John PRO Bold"/>
                <a:cs typeface="Big John PRO Bold"/>
                <a:sym typeface="Big John PRO Bold"/>
              </a:rPr>
              <a:t>God is the…</a:t>
            </a:r>
          </a:p>
        </p:txBody>
      </p:sp>
    </p:spTree>
    <p:extLst>
      <p:ext uri="{BB962C8B-B14F-4D97-AF65-F5344CB8AC3E}">
        <p14:creationId xmlns:p14="http://schemas.microsoft.com/office/powerpoint/2010/main" val="27883156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B63A2F-0AA3-5FB2-1AC7-55EBAAB748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3F3C368-805B-1FC2-5CF0-9DF8FFDA1D50}"/>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840FBF02-84D9-6C6C-221E-649AC288EC46}"/>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8341CEC8-5BE2-B790-15C5-D347C76DEE77}"/>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CCC543E3-E51D-5CA7-3EBD-E9F6079572DE}"/>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927563BB-FB5C-F248-B4A7-C2AC96EF3017}"/>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F33B8BD0-08A2-675A-CDEF-D97D325F72C3}"/>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A6CEA180-6582-8EEE-E95E-A81787FA955E}"/>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EB4857D7-D367-C869-7F0B-3B5CC382ED04}"/>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A3567F7F-1FC1-898E-AAA8-3B7EC3AFBDDD}"/>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6D2EDA4D-0896-BEA2-AFA3-6EFB83E5BED5}"/>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3C437025-51E8-0065-56A6-3D3283B0B8F9}"/>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Colossians 1:16</a:t>
            </a:r>
          </a:p>
        </p:txBody>
      </p:sp>
      <p:sp>
        <p:nvSpPr>
          <p:cNvPr id="13" name="TextBox 13">
            <a:extLst>
              <a:ext uri="{FF2B5EF4-FFF2-40B4-BE49-F238E27FC236}">
                <a16:creationId xmlns:a16="http://schemas.microsoft.com/office/drawing/2014/main" id="{9348D38C-5475-D7C2-3676-EF2BCB593F94}"/>
              </a:ext>
            </a:extLst>
          </p:cNvPr>
          <p:cNvSpPr txBox="1"/>
          <p:nvPr/>
        </p:nvSpPr>
        <p:spPr>
          <a:xfrm>
            <a:off x="6980803" y="2662632"/>
            <a:ext cx="10962604" cy="3077766"/>
          </a:xfrm>
          <a:prstGeom prst="rect">
            <a:avLst/>
          </a:prstGeom>
        </p:spPr>
        <p:txBody>
          <a:bodyPr wrap="square" lIns="0" tIns="0" rIns="0" bIns="0" rtlCol="0" anchor="t">
            <a:spAutoFit/>
          </a:bodyPr>
          <a:lstStyle/>
          <a:p>
            <a:r>
              <a:rPr lang="en-US" sz="4000" dirty="0">
                <a:solidFill>
                  <a:srgbClr val="F7FBFF"/>
                </a:solidFill>
                <a:latin typeface="Gilroy"/>
                <a:ea typeface="Gilroy"/>
                <a:cs typeface="Gilroy"/>
                <a:sym typeface="Gilroy"/>
              </a:rPr>
              <a:t>For by him all things were created, in heaven and on earth, visible and invisible, whether thrones or dominions or rulers or authorities—all things were created through him and for him.</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C73361DA-8358-3330-C50A-0F9A3A0BB3F3}"/>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6C3679DF-E8E5-CF70-0B6F-1B19A4C4C692}"/>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E8635CCD-2C42-7514-09A3-513DFE8154FA}"/>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0B298662-76EE-EFC0-2C2A-A8E779EA4997}"/>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E156121B-3445-3002-216E-21583918E135}"/>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EDC5A0E6-EE5D-D878-D4CF-9E341AF862AF}"/>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35707338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9CCCF-3E0F-BAF1-9B67-FF517D2A9C3E}"/>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8F64AAC-B9CE-BFE4-BEB4-7C4111E7736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grpSp>
        <p:nvGrpSpPr>
          <p:cNvPr id="3" name="Group 3">
            <a:extLst>
              <a:ext uri="{FF2B5EF4-FFF2-40B4-BE49-F238E27FC236}">
                <a16:creationId xmlns:a16="http://schemas.microsoft.com/office/drawing/2014/main" id="{4546F85A-E83F-A5D8-9A04-9653A3BF250A}"/>
              </a:ext>
            </a:extLst>
          </p:cNvPr>
          <p:cNvGrpSpPr/>
          <p:nvPr/>
        </p:nvGrpSpPr>
        <p:grpSpPr>
          <a:xfrm>
            <a:off x="4072637" y="-738307"/>
            <a:ext cx="5816332" cy="9996607"/>
            <a:chOff x="0" y="0"/>
            <a:chExt cx="406400" cy="698485"/>
          </a:xfrm>
        </p:grpSpPr>
        <p:sp>
          <p:nvSpPr>
            <p:cNvPr id="4" name="Freeform 4">
              <a:extLst>
                <a:ext uri="{FF2B5EF4-FFF2-40B4-BE49-F238E27FC236}">
                  <a16:creationId xmlns:a16="http://schemas.microsoft.com/office/drawing/2014/main" id="{92873544-20E6-8B39-99DB-A341A98B8A55}"/>
                </a:ext>
              </a:extLst>
            </p:cNvPr>
            <p:cNvSpPr/>
            <p:nvPr/>
          </p:nvSpPr>
          <p:spPr>
            <a:xfrm>
              <a:off x="0" y="0"/>
              <a:ext cx="406400" cy="698485"/>
            </a:xfrm>
            <a:custGeom>
              <a:avLst/>
              <a:gdLst/>
              <a:ahLst/>
              <a:cxnLst/>
              <a:rect l="l" t="t" r="r" b="b"/>
              <a:pathLst>
                <a:path w="406400" h="698485">
                  <a:moveTo>
                    <a:pt x="203200" y="0"/>
                  </a:moveTo>
                  <a:lnTo>
                    <a:pt x="406400" y="0"/>
                  </a:lnTo>
                  <a:lnTo>
                    <a:pt x="203200" y="698485"/>
                  </a:lnTo>
                  <a:lnTo>
                    <a:pt x="0" y="698485"/>
                  </a:lnTo>
                  <a:lnTo>
                    <a:pt x="203200" y="0"/>
                  </a:lnTo>
                  <a:close/>
                </a:path>
              </a:pathLst>
            </a:custGeom>
            <a:solidFill>
              <a:srgbClr val="395D91"/>
            </a:solidFill>
          </p:spPr>
          <p:txBody>
            <a:bodyPr/>
            <a:lstStyle/>
            <a:p>
              <a:endParaRPr lang="it-DE"/>
            </a:p>
          </p:txBody>
        </p:sp>
        <p:sp>
          <p:nvSpPr>
            <p:cNvPr id="5" name="TextBox 5">
              <a:extLst>
                <a:ext uri="{FF2B5EF4-FFF2-40B4-BE49-F238E27FC236}">
                  <a16:creationId xmlns:a16="http://schemas.microsoft.com/office/drawing/2014/main" id="{64FE8FD4-E7F5-9FDC-FAF2-ADF89E04F015}"/>
                </a:ext>
              </a:extLst>
            </p:cNvPr>
            <p:cNvSpPr txBox="1"/>
            <p:nvPr/>
          </p:nvSpPr>
          <p:spPr>
            <a:xfrm>
              <a:off x="101600" y="-47625"/>
              <a:ext cx="203200" cy="746110"/>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6" name="Group 6">
            <a:extLst>
              <a:ext uri="{FF2B5EF4-FFF2-40B4-BE49-F238E27FC236}">
                <a16:creationId xmlns:a16="http://schemas.microsoft.com/office/drawing/2014/main" id="{DA82E9E8-B274-341B-6D35-003A33BEBFC0}"/>
              </a:ext>
            </a:extLst>
          </p:cNvPr>
          <p:cNvGrpSpPr/>
          <p:nvPr/>
        </p:nvGrpSpPr>
        <p:grpSpPr>
          <a:xfrm>
            <a:off x="2908166" y="1136325"/>
            <a:ext cx="5816332" cy="5032385"/>
            <a:chOff x="0" y="0"/>
            <a:chExt cx="406400" cy="351624"/>
          </a:xfrm>
        </p:grpSpPr>
        <p:sp>
          <p:nvSpPr>
            <p:cNvPr id="7" name="Freeform 7">
              <a:extLst>
                <a:ext uri="{FF2B5EF4-FFF2-40B4-BE49-F238E27FC236}">
                  <a16:creationId xmlns:a16="http://schemas.microsoft.com/office/drawing/2014/main" id="{89A2FEB8-5443-A3E6-A8A0-66DC073BB012}"/>
                </a:ext>
              </a:extLst>
            </p:cNvPr>
            <p:cNvSpPr/>
            <p:nvPr/>
          </p:nvSpPr>
          <p:spPr>
            <a:xfrm>
              <a:off x="0" y="0"/>
              <a:ext cx="406400" cy="351624"/>
            </a:xfrm>
            <a:custGeom>
              <a:avLst/>
              <a:gdLst/>
              <a:ahLst/>
              <a:cxnLst/>
              <a:rect l="l" t="t" r="r" b="b"/>
              <a:pathLst>
                <a:path w="406400" h="351624">
                  <a:moveTo>
                    <a:pt x="203200" y="0"/>
                  </a:moveTo>
                  <a:lnTo>
                    <a:pt x="0" y="0"/>
                  </a:lnTo>
                  <a:lnTo>
                    <a:pt x="203200" y="351624"/>
                  </a:lnTo>
                  <a:lnTo>
                    <a:pt x="406400" y="351624"/>
                  </a:lnTo>
                  <a:lnTo>
                    <a:pt x="203200" y="0"/>
                  </a:lnTo>
                  <a:close/>
                </a:path>
              </a:pathLst>
            </a:custGeom>
            <a:solidFill>
              <a:srgbClr val="0A162E"/>
            </a:solidFill>
          </p:spPr>
          <p:txBody>
            <a:bodyPr/>
            <a:lstStyle/>
            <a:p>
              <a:endParaRPr lang="it-DE"/>
            </a:p>
          </p:txBody>
        </p:sp>
        <p:sp>
          <p:nvSpPr>
            <p:cNvPr id="8" name="TextBox 8">
              <a:extLst>
                <a:ext uri="{FF2B5EF4-FFF2-40B4-BE49-F238E27FC236}">
                  <a16:creationId xmlns:a16="http://schemas.microsoft.com/office/drawing/2014/main" id="{CA504416-A3E1-22A3-D236-C5BBAB274E5A}"/>
                </a:ext>
              </a:extLst>
            </p:cNvPr>
            <p:cNvSpPr txBox="1"/>
            <p:nvPr/>
          </p:nvSpPr>
          <p:spPr>
            <a:xfrm>
              <a:off x="101600" y="-47625"/>
              <a:ext cx="203200" cy="399249"/>
            </a:xfrm>
            <a:prstGeom prst="rect">
              <a:avLst/>
            </a:prstGeom>
          </p:spPr>
          <p:txBody>
            <a:bodyPr lIns="50800" tIns="50800" rIns="50800" bIns="50800" rtlCol="0" anchor="ctr"/>
            <a:lstStyle/>
            <a:p>
              <a:pPr algn="ctr">
                <a:lnSpc>
                  <a:spcPts val="2659"/>
                </a:lnSpc>
              </a:pPr>
              <a:endParaRPr dirty="0"/>
            </a:p>
          </p:txBody>
        </p:sp>
      </p:grpSp>
      <p:grpSp>
        <p:nvGrpSpPr>
          <p:cNvPr id="9" name="Group 9">
            <a:extLst>
              <a:ext uri="{FF2B5EF4-FFF2-40B4-BE49-F238E27FC236}">
                <a16:creationId xmlns:a16="http://schemas.microsoft.com/office/drawing/2014/main" id="{6F386FA3-C423-A402-0A1E-2F7A16330F71}"/>
              </a:ext>
            </a:extLst>
          </p:cNvPr>
          <p:cNvGrpSpPr/>
          <p:nvPr/>
        </p:nvGrpSpPr>
        <p:grpSpPr>
          <a:xfrm>
            <a:off x="-178176" y="1310681"/>
            <a:ext cx="18466176" cy="7680748"/>
            <a:chOff x="0" y="0"/>
            <a:chExt cx="4863520" cy="2022913"/>
          </a:xfrm>
        </p:grpSpPr>
        <p:sp>
          <p:nvSpPr>
            <p:cNvPr id="10" name="Freeform 10">
              <a:extLst>
                <a:ext uri="{FF2B5EF4-FFF2-40B4-BE49-F238E27FC236}">
                  <a16:creationId xmlns:a16="http://schemas.microsoft.com/office/drawing/2014/main" id="{EEBAAB5E-0385-1687-C825-F8D6F7151998}"/>
                </a:ext>
              </a:extLst>
            </p:cNvPr>
            <p:cNvSpPr/>
            <p:nvPr/>
          </p:nvSpPr>
          <p:spPr>
            <a:xfrm>
              <a:off x="0" y="0"/>
              <a:ext cx="4863519" cy="2022913"/>
            </a:xfrm>
            <a:custGeom>
              <a:avLst/>
              <a:gdLst/>
              <a:ahLst/>
              <a:cxnLst/>
              <a:rect l="l" t="t" r="r" b="b"/>
              <a:pathLst>
                <a:path w="4863519" h="2022913">
                  <a:moveTo>
                    <a:pt x="0" y="0"/>
                  </a:moveTo>
                  <a:lnTo>
                    <a:pt x="4863519" y="0"/>
                  </a:lnTo>
                  <a:lnTo>
                    <a:pt x="4863519" y="2022913"/>
                  </a:lnTo>
                  <a:lnTo>
                    <a:pt x="0" y="2022913"/>
                  </a:lnTo>
                  <a:close/>
                </a:path>
              </a:pathLst>
            </a:custGeom>
            <a:solidFill>
              <a:srgbClr val="13233B"/>
            </a:solidFill>
          </p:spPr>
          <p:txBody>
            <a:bodyPr/>
            <a:lstStyle/>
            <a:p>
              <a:endParaRPr lang="it-DE"/>
            </a:p>
          </p:txBody>
        </p:sp>
        <p:sp>
          <p:nvSpPr>
            <p:cNvPr id="11" name="TextBox 11">
              <a:extLst>
                <a:ext uri="{FF2B5EF4-FFF2-40B4-BE49-F238E27FC236}">
                  <a16:creationId xmlns:a16="http://schemas.microsoft.com/office/drawing/2014/main" id="{8D426947-DBA1-EC65-55E9-4ACE16EEFC74}"/>
                </a:ext>
              </a:extLst>
            </p:cNvPr>
            <p:cNvSpPr txBox="1"/>
            <p:nvPr/>
          </p:nvSpPr>
          <p:spPr>
            <a:xfrm>
              <a:off x="0" y="-47625"/>
              <a:ext cx="4863520" cy="2070538"/>
            </a:xfrm>
            <a:prstGeom prst="rect">
              <a:avLst/>
            </a:prstGeom>
          </p:spPr>
          <p:txBody>
            <a:bodyPr lIns="50800" tIns="50800" rIns="50800" bIns="50800" rtlCol="0" anchor="ctr"/>
            <a:lstStyle/>
            <a:p>
              <a:pPr algn="ctr">
                <a:lnSpc>
                  <a:spcPts val="2659"/>
                </a:lnSpc>
              </a:pPr>
              <a:endParaRPr dirty="0"/>
            </a:p>
          </p:txBody>
        </p:sp>
      </p:grpSp>
      <p:sp>
        <p:nvSpPr>
          <p:cNvPr id="12" name="TextBox 12">
            <a:extLst>
              <a:ext uri="{FF2B5EF4-FFF2-40B4-BE49-F238E27FC236}">
                <a16:creationId xmlns:a16="http://schemas.microsoft.com/office/drawing/2014/main" id="{07940387-7111-42F9-97CF-C8063CF0C870}"/>
              </a:ext>
            </a:extLst>
          </p:cNvPr>
          <p:cNvSpPr txBox="1"/>
          <p:nvPr/>
        </p:nvSpPr>
        <p:spPr>
          <a:xfrm>
            <a:off x="9408605" y="1505579"/>
            <a:ext cx="8534802" cy="750205"/>
          </a:xfrm>
          <a:prstGeom prst="rect">
            <a:avLst/>
          </a:prstGeom>
        </p:spPr>
        <p:txBody>
          <a:bodyPr lIns="0" tIns="0" rIns="0" bIns="0" rtlCol="0" anchor="t">
            <a:spAutoFit/>
          </a:bodyPr>
          <a:lstStyle/>
          <a:p>
            <a:pPr algn="r">
              <a:lnSpc>
                <a:spcPts val="6300"/>
              </a:lnSpc>
            </a:pPr>
            <a:r>
              <a:rPr lang="en-US" sz="4500" dirty="0">
                <a:solidFill>
                  <a:srgbClr val="CAE4FC"/>
                </a:solidFill>
                <a:latin typeface="Big John PRO Bold"/>
                <a:ea typeface="Big John PRO Bold"/>
                <a:cs typeface="Big John PRO Bold"/>
                <a:sym typeface="Big John PRO Bold"/>
              </a:rPr>
              <a:t>Isaiah 43:7</a:t>
            </a:r>
          </a:p>
        </p:txBody>
      </p:sp>
      <p:sp>
        <p:nvSpPr>
          <p:cNvPr id="13" name="TextBox 13">
            <a:extLst>
              <a:ext uri="{FF2B5EF4-FFF2-40B4-BE49-F238E27FC236}">
                <a16:creationId xmlns:a16="http://schemas.microsoft.com/office/drawing/2014/main" id="{5DD57FAB-8518-C5BA-5800-0FF4278AA4D1}"/>
              </a:ext>
            </a:extLst>
          </p:cNvPr>
          <p:cNvSpPr txBox="1"/>
          <p:nvPr/>
        </p:nvSpPr>
        <p:spPr>
          <a:xfrm>
            <a:off x="6980803" y="2662632"/>
            <a:ext cx="10962604" cy="1846659"/>
          </a:xfrm>
          <a:prstGeom prst="rect">
            <a:avLst/>
          </a:prstGeom>
        </p:spPr>
        <p:txBody>
          <a:bodyPr wrap="square" lIns="0" tIns="0" rIns="0" bIns="0" rtlCol="0" anchor="t">
            <a:spAutoFit/>
          </a:bodyPr>
          <a:lstStyle/>
          <a:p>
            <a:r>
              <a:rPr lang="en-US" sz="4000" dirty="0">
                <a:solidFill>
                  <a:srgbClr val="F7FBFF"/>
                </a:solidFill>
                <a:latin typeface="Gilroy"/>
                <a:ea typeface="Gilroy"/>
                <a:cs typeface="Gilroy"/>
                <a:sym typeface="Gilroy"/>
              </a:rPr>
              <a:t>Everyone who is called by my name,</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whom I created for my glory,</a:t>
            </a:r>
            <a:br>
              <a:rPr lang="en-US" sz="4000" dirty="0">
                <a:solidFill>
                  <a:srgbClr val="F7FBFF"/>
                </a:solidFill>
                <a:latin typeface="Gilroy"/>
                <a:ea typeface="Gilroy"/>
                <a:cs typeface="Gilroy"/>
                <a:sym typeface="Gilroy"/>
              </a:rPr>
            </a:br>
            <a:r>
              <a:rPr lang="en-US" sz="4000" dirty="0">
                <a:solidFill>
                  <a:srgbClr val="F7FBFF"/>
                </a:solidFill>
                <a:latin typeface="Gilroy"/>
                <a:ea typeface="Gilroy"/>
                <a:cs typeface="Gilroy"/>
                <a:sym typeface="Gilroy"/>
              </a:rPr>
              <a:t>    whom I formed and made.</a:t>
            </a:r>
            <a:endParaRPr lang="en-US" sz="4000" u="sng" dirty="0">
              <a:solidFill>
                <a:srgbClr val="F7FBFF"/>
              </a:solidFill>
              <a:latin typeface="Gilroy"/>
              <a:ea typeface="Gilroy"/>
              <a:cs typeface="Gilroy"/>
              <a:sym typeface="Gilroy"/>
            </a:endParaRPr>
          </a:p>
        </p:txBody>
      </p:sp>
      <p:grpSp>
        <p:nvGrpSpPr>
          <p:cNvPr id="14" name="Group 14">
            <a:extLst>
              <a:ext uri="{FF2B5EF4-FFF2-40B4-BE49-F238E27FC236}">
                <a16:creationId xmlns:a16="http://schemas.microsoft.com/office/drawing/2014/main" id="{4E1B37CF-6452-7A1F-4947-EC8B067C600A}"/>
              </a:ext>
            </a:extLst>
          </p:cNvPr>
          <p:cNvGrpSpPr/>
          <p:nvPr/>
        </p:nvGrpSpPr>
        <p:grpSpPr>
          <a:xfrm rot="-1137486">
            <a:off x="-633630" y="-1526443"/>
            <a:ext cx="5816332" cy="12040568"/>
            <a:chOff x="0" y="0"/>
            <a:chExt cx="406400" cy="841301"/>
          </a:xfrm>
        </p:grpSpPr>
        <p:sp>
          <p:nvSpPr>
            <p:cNvPr id="15" name="Freeform 15">
              <a:extLst>
                <a:ext uri="{FF2B5EF4-FFF2-40B4-BE49-F238E27FC236}">
                  <a16:creationId xmlns:a16="http://schemas.microsoft.com/office/drawing/2014/main" id="{47B2FBBF-A24D-1915-3A54-EA64BC932DE9}"/>
                </a:ext>
              </a:extLst>
            </p:cNvPr>
            <p:cNvSpPr/>
            <p:nvPr/>
          </p:nvSpPr>
          <p:spPr>
            <a:xfrm>
              <a:off x="0" y="0"/>
              <a:ext cx="406400" cy="841301"/>
            </a:xfrm>
            <a:custGeom>
              <a:avLst/>
              <a:gdLst/>
              <a:ahLst/>
              <a:cxnLst/>
              <a:rect l="l" t="t" r="r" b="b"/>
              <a:pathLst>
                <a:path w="406400" h="841301">
                  <a:moveTo>
                    <a:pt x="203200" y="0"/>
                  </a:moveTo>
                  <a:lnTo>
                    <a:pt x="0" y="0"/>
                  </a:lnTo>
                  <a:lnTo>
                    <a:pt x="203200" y="841301"/>
                  </a:lnTo>
                  <a:lnTo>
                    <a:pt x="406400" y="841301"/>
                  </a:lnTo>
                  <a:lnTo>
                    <a:pt x="203200" y="0"/>
                  </a:lnTo>
                  <a:close/>
                </a:path>
              </a:pathLst>
            </a:custGeom>
            <a:solidFill>
              <a:srgbClr val="0A162E"/>
            </a:solidFill>
          </p:spPr>
          <p:txBody>
            <a:bodyPr/>
            <a:lstStyle/>
            <a:p>
              <a:endParaRPr lang="it-DE"/>
            </a:p>
          </p:txBody>
        </p:sp>
        <p:sp>
          <p:nvSpPr>
            <p:cNvPr id="16" name="TextBox 16">
              <a:extLst>
                <a:ext uri="{FF2B5EF4-FFF2-40B4-BE49-F238E27FC236}">
                  <a16:creationId xmlns:a16="http://schemas.microsoft.com/office/drawing/2014/main" id="{8A2D151C-3FFA-2263-57B8-3F0C8920CAAA}"/>
                </a:ext>
              </a:extLst>
            </p:cNvPr>
            <p:cNvSpPr txBox="1"/>
            <p:nvPr/>
          </p:nvSpPr>
          <p:spPr>
            <a:xfrm>
              <a:off x="101600" y="-47625"/>
              <a:ext cx="203200" cy="888926"/>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7" name="Group 17">
            <a:extLst>
              <a:ext uri="{FF2B5EF4-FFF2-40B4-BE49-F238E27FC236}">
                <a16:creationId xmlns:a16="http://schemas.microsoft.com/office/drawing/2014/main" id="{F6E997FA-C804-CAF7-BC71-E8B71E7F9C5C}"/>
              </a:ext>
            </a:extLst>
          </p:cNvPr>
          <p:cNvGrpSpPr/>
          <p:nvPr/>
        </p:nvGrpSpPr>
        <p:grpSpPr>
          <a:xfrm>
            <a:off x="0" y="1136325"/>
            <a:ext cx="5816332" cy="9650123"/>
            <a:chOff x="0" y="0"/>
            <a:chExt cx="406400" cy="674275"/>
          </a:xfrm>
        </p:grpSpPr>
        <p:sp>
          <p:nvSpPr>
            <p:cNvPr id="18" name="Freeform 18">
              <a:extLst>
                <a:ext uri="{FF2B5EF4-FFF2-40B4-BE49-F238E27FC236}">
                  <a16:creationId xmlns:a16="http://schemas.microsoft.com/office/drawing/2014/main" id="{B4D053E8-9EE6-2179-C648-CEED095D38E1}"/>
                </a:ext>
              </a:extLst>
            </p:cNvPr>
            <p:cNvSpPr/>
            <p:nvPr/>
          </p:nvSpPr>
          <p:spPr>
            <a:xfrm>
              <a:off x="0" y="0"/>
              <a:ext cx="406400" cy="674275"/>
            </a:xfrm>
            <a:custGeom>
              <a:avLst/>
              <a:gdLst/>
              <a:ahLst/>
              <a:cxnLst/>
              <a:rect l="l" t="t" r="r" b="b"/>
              <a:pathLst>
                <a:path w="406400" h="674275">
                  <a:moveTo>
                    <a:pt x="203200" y="0"/>
                  </a:moveTo>
                  <a:lnTo>
                    <a:pt x="406400" y="0"/>
                  </a:lnTo>
                  <a:lnTo>
                    <a:pt x="203200" y="674275"/>
                  </a:lnTo>
                  <a:lnTo>
                    <a:pt x="0" y="674275"/>
                  </a:lnTo>
                  <a:lnTo>
                    <a:pt x="203200" y="0"/>
                  </a:lnTo>
                  <a:close/>
                </a:path>
              </a:pathLst>
            </a:custGeom>
            <a:solidFill>
              <a:srgbClr val="395D91"/>
            </a:solidFill>
          </p:spPr>
          <p:txBody>
            <a:bodyPr/>
            <a:lstStyle/>
            <a:p>
              <a:endParaRPr lang="it-DE"/>
            </a:p>
          </p:txBody>
        </p:sp>
        <p:sp>
          <p:nvSpPr>
            <p:cNvPr id="19" name="TextBox 19">
              <a:extLst>
                <a:ext uri="{FF2B5EF4-FFF2-40B4-BE49-F238E27FC236}">
                  <a16:creationId xmlns:a16="http://schemas.microsoft.com/office/drawing/2014/main" id="{DB0F876C-568B-F53C-40AC-2784A211976C}"/>
                </a:ext>
              </a:extLst>
            </p:cNvPr>
            <p:cNvSpPr txBox="1"/>
            <p:nvPr/>
          </p:nvSpPr>
          <p:spPr>
            <a:xfrm>
              <a:off x="101600" y="-47625"/>
              <a:ext cx="203200" cy="721900"/>
            </a:xfrm>
            <a:prstGeom prst="rect">
              <a:avLst/>
            </a:prstGeom>
          </p:spPr>
          <p:txBody>
            <a:bodyPr lIns="50800" tIns="50800" rIns="50800" bIns="50800" rtlCol="0" anchor="ctr"/>
            <a:lstStyle/>
            <a:p>
              <a:pPr algn="ctr">
                <a:lnSpc>
                  <a:spcPts val="2659"/>
                </a:lnSpc>
                <a:spcBef>
                  <a:spcPct val="0"/>
                </a:spcBef>
              </a:pPr>
              <a:endParaRPr dirty="0"/>
            </a:p>
          </p:txBody>
        </p:sp>
      </p:grpSp>
    </p:spTree>
    <p:extLst>
      <p:ext uri="{BB962C8B-B14F-4D97-AF65-F5344CB8AC3E}">
        <p14:creationId xmlns:p14="http://schemas.microsoft.com/office/powerpoint/2010/main" val="3158108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80F68-E946-00B2-98AC-26F9A3D1A48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60624290-0080-620C-8DA8-9C68B6547226}"/>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333" b="-9333"/>
            </a:stretch>
          </a:blipFill>
        </p:spPr>
        <p:txBody>
          <a:bodyPr/>
          <a:lstStyle/>
          <a:p>
            <a:endParaRPr lang="it-DE"/>
          </a:p>
        </p:txBody>
      </p:sp>
      <p:sp>
        <p:nvSpPr>
          <p:cNvPr id="3" name="Freeform 3">
            <a:extLst>
              <a:ext uri="{FF2B5EF4-FFF2-40B4-BE49-F238E27FC236}">
                <a16:creationId xmlns:a16="http://schemas.microsoft.com/office/drawing/2014/main" id="{D923EC8D-45A8-258D-CD81-EEEA6AEB1604}"/>
              </a:ext>
            </a:extLst>
          </p:cNvPr>
          <p:cNvSpPr/>
          <p:nvPr/>
        </p:nvSpPr>
        <p:spPr>
          <a:xfrm rot="-8100000">
            <a:off x="4234948" y="-677465"/>
            <a:ext cx="11641929" cy="11641929"/>
          </a:xfrm>
          <a:custGeom>
            <a:avLst/>
            <a:gdLst/>
            <a:ahLst/>
            <a:cxnLst/>
            <a:rect l="l" t="t" r="r" b="b"/>
            <a:pathLst>
              <a:path w="11641929" h="11641929">
                <a:moveTo>
                  <a:pt x="0" y="0"/>
                </a:moveTo>
                <a:lnTo>
                  <a:pt x="11641930" y="0"/>
                </a:lnTo>
                <a:lnTo>
                  <a:pt x="11641930" y="11641930"/>
                </a:lnTo>
                <a:lnTo>
                  <a:pt x="0" y="11641930"/>
                </a:lnTo>
                <a:lnTo>
                  <a:pt x="0" y="0"/>
                </a:lnTo>
                <a:close/>
              </a:path>
            </a:pathLst>
          </a:custGeom>
          <a:blipFill>
            <a:blip r:embed="rId3">
              <a:alphaModFix amt="8999"/>
            </a:blip>
            <a:stretch>
              <a:fillRect/>
            </a:stretch>
          </a:blipFill>
        </p:spPr>
        <p:txBody>
          <a:bodyPr/>
          <a:lstStyle/>
          <a:p>
            <a:endParaRPr lang="it-DE"/>
          </a:p>
        </p:txBody>
      </p:sp>
      <p:sp>
        <p:nvSpPr>
          <p:cNvPr id="4" name="Freeform 4">
            <a:extLst>
              <a:ext uri="{FF2B5EF4-FFF2-40B4-BE49-F238E27FC236}">
                <a16:creationId xmlns:a16="http://schemas.microsoft.com/office/drawing/2014/main" id="{E9F1E983-08C3-005D-B83F-AA1AC664524B}"/>
              </a:ext>
            </a:extLst>
          </p:cNvPr>
          <p:cNvSpPr/>
          <p:nvPr/>
        </p:nvSpPr>
        <p:spPr>
          <a:xfrm rot="-8100000">
            <a:off x="2411122" y="-677465"/>
            <a:ext cx="11641929" cy="11641929"/>
          </a:xfrm>
          <a:custGeom>
            <a:avLst/>
            <a:gdLst/>
            <a:ahLst/>
            <a:cxnLst/>
            <a:rect l="l" t="t" r="r" b="b"/>
            <a:pathLst>
              <a:path w="11641929" h="11641929">
                <a:moveTo>
                  <a:pt x="0" y="0"/>
                </a:moveTo>
                <a:lnTo>
                  <a:pt x="11641930" y="0"/>
                </a:lnTo>
                <a:lnTo>
                  <a:pt x="11641930" y="11641930"/>
                </a:lnTo>
                <a:lnTo>
                  <a:pt x="0" y="11641930"/>
                </a:lnTo>
                <a:lnTo>
                  <a:pt x="0" y="0"/>
                </a:lnTo>
                <a:close/>
              </a:path>
            </a:pathLst>
          </a:custGeom>
          <a:blipFill>
            <a:blip r:embed="rId3">
              <a:alphaModFix amt="8999"/>
            </a:blip>
            <a:stretch>
              <a:fillRect/>
            </a:stretch>
          </a:blipFill>
        </p:spPr>
        <p:txBody>
          <a:bodyPr/>
          <a:lstStyle/>
          <a:p>
            <a:endParaRPr lang="it-DE"/>
          </a:p>
        </p:txBody>
      </p:sp>
      <p:grpSp>
        <p:nvGrpSpPr>
          <p:cNvPr id="5" name="Group 5">
            <a:extLst>
              <a:ext uri="{FF2B5EF4-FFF2-40B4-BE49-F238E27FC236}">
                <a16:creationId xmlns:a16="http://schemas.microsoft.com/office/drawing/2014/main" id="{9774A9C1-7155-6A81-CB41-6F13174E512E}"/>
              </a:ext>
            </a:extLst>
          </p:cNvPr>
          <p:cNvGrpSpPr/>
          <p:nvPr/>
        </p:nvGrpSpPr>
        <p:grpSpPr>
          <a:xfrm rot="-8100000">
            <a:off x="2800513" y="-288074"/>
            <a:ext cx="10863149" cy="10863149"/>
            <a:chOff x="0" y="0"/>
            <a:chExt cx="2041549" cy="2041549"/>
          </a:xfrm>
        </p:grpSpPr>
        <p:sp>
          <p:nvSpPr>
            <p:cNvPr id="6" name="Freeform 6">
              <a:extLst>
                <a:ext uri="{FF2B5EF4-FFF2-40B4-BE49-F238E27FC236}">
                  <a16:creationId xmlns:a16="http://schemas.microsoft.com/office/drawing/2014/main" id="{DE07C597-80D0-29A7-6F33-ED6015427CE5}"/>
                </a:ext>
              </a:extLst>
            </p:cNvPr>
            <p:cNvSpPr/>
            <p:nvPr/>
          </p:nvSpPr>
          <p:spPr>
            <a:xfrm>
              <a:off x="0" y="0"/>
              <a:ext cx="2041549" cy="2041549"/>
            </a:xfrm>
            <a:custGeom>
              <a:avLst/>
              <a:gdLst/>
              <a:ahLst/>
              <a:cxnLst/>
              <a:rect l="l" t="t" r="r" b="b"/>
              <a:pathLst>
                <a:path w="2041549" h="2041549">
                  <a:moveTo>
                    <a:pt x="71268" y="0"/>
                  </a:moveTo>
                  <a:lnTo>
                    <a:pt x="1970282" y="0"/>
                  </a:lnTo>
                  <a:cubicBezTo>
                    <a:pt x="1989183" y="0"/>
                    <a:pt x="2007310" y="7509"/>
                    <a:pt x="2020675" y="20874"/>
                  </a:cubicBezTo>
                  <a:cubicBezTo>
                    <a:pt x="2034041" y="34239"/>
                    <a:pt x="2041549" y="52366"/>
                    <a:pt x="2041549" y="71268"/>
                  </a:cubicBezTo>
                  <a:lnTo>
                    <a:pt x="2041549" y="1970282"/>
                  </a:lnTo>
                  <a:cubicBezTo>
                    <a:pt x="2041549" y="2009642"/>
                    <a:pt x="2009642" y="2041549"/>
                    <a:pt x="1970282" y="2041549"/>
                  </a:cubicBezTo>
                  <a:lnTo>
                    <a:pt x="71268" y="2041549"/>
                  </a:lnTo>
                  <a:cubicBezTo>
                    <a:pt x="31908" y="2041549"/>
                    <a:pt x="0" y="2009642"/>
                    <a:pt x="0" y="1970282"/>
                  </a:cubicBezTo>
                  <a:lnTo>
                    <a:pt x="0" y="71268"/>
                  </a:lnTo>
                  <a:cubicBezTo>
                    <a:pt x="0" y="31908"/>
                    <a:pt x="31908" y="0"/>
                    <a:pt x="71268" y="0"/>
                  </a:cubicBezTo>
                  <a:close/>
                </a:path>
              </a:pathLst>
            </a:custGeom>
            <a:solidFill>
              <a:srgbClr val="FFFFFF"/>
            </a:solidFill>
          </p:spPr>
          <p:txBody>
            <a:bodyPr/>
            <a:lstStyle/>
            <a:p>
              <a:endParaRPr lang="it-DE"/>
            </a:p>
          </p:txBody>
        </p:sp>
        <p:sp>
          <p:nvSpPr>
            <p:cNvPr id="7" name="TextBox 7">
              <a:extLst>
                <a:ext uri="{FF2B5EF4-FFF2-40B4-BE49-F238E27FC236}">
                  <a16:creationId xmlns:a16="http://schemas.microsoft.com/office/drawing/2014/main" id="{2DA5C349-EFE1-E4FD-EB77-0BF11AA11863}"/>
                </a:ext>
              </a:extLst>
            </p:cNvPr>
            <p:cNvSpPr txBox="1"/>
            <p:nvPr/>
          </p:nvSpPr>
          <p:spPr>
            <a:xfrm>
              <a:off x="0" y="-47625"/>
              <a:ext cx="2041549" cy="2089174"/>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8" name="Group 8">
            <a:extLst>
              <a:ext uri="{FF2B5EF4-FFF2-40B4-BE49-F238E27FC236}">
                <a16:creationId xmlns:a16="http://schemas.microsoft.com/office/drawing/2014/main" id="{EBD02B0F-8585-E3DB-4038-985696EF876C}"/>
              </a:ext>
            </a:extLst>
          </p:cNvPr>
          <p:cNvGrpSpPr/>
          <p:nvPr/>
        </p:nvGrpSpPr>
        <p:grpSpPr>
          <a:xfrm rot="-8100000">
            <a:off x="4624339" y="-288074"/>
            <a:ext cx="10863149" cy="10863149"/>
            <a:chOff x="0" y="0"/>
            <a:chExt cx="2041549" cy="2041549"/>
          </a:xfrm>
        </p:grpSpPr>
        <p:sp>
          <p:nvSpPr>
            <p:cNvPr id="9" name="Freeform 9">
              <a:extLst>
                <a:ext uri="{FF2B5EF4-FFF2-40B4-BE49-F238E27FC236}">
                  <a16:creationId xmlns:a16="http://schemas.microsoft.com/office/drawing/2014/main" id="{759EA5D7-31C9-D13B-3DDC-BAE0B1DD56FC}"/>
                </a:ext>
              </a:extLst>
            </p:cNvPr>
            <p:cNvSpPr/>
            <p:nvPr/>
          </p:nvSpPr>
          <p:spPr>
            <a:xfrm>
              <a:off x="0" y="0"/>
              <a:ext cx="2041549" cy="2041549"/>
            </a:xfrm>
            <a:custGeom>
              <a:avLst/>
              <a:gdLst/>
              <a:ahLst/>
              <a:cxnLst/>
              <a:rect l="l" t="t" r="r" b="b"/>
              <a:pathLst>
                <a:path w="2041549" h="2041549">
                  <a:moveTo>
                    <a:pt x="71268" y="0"/>
                  </a:moveTo>
                  <a:lnTo>
                    <a:pt x="1970282" y="0"/>
                  </a:lnTo>
                  <a:cubicBezTo>
                    <a:pt x="1989183" y="0"/>
                    <a:pt x="2007310" y="7509"/>
                    <a:pt x="2020675" y="20874"/>
                  </a:cubicBezTo>
                  <a:cubicBezTo>
                    <a:pt x="2034041" y="34239"/>
                    <a:pt x="2041549" y="52366"/>
                    <a:pt x="2041549" y="71268"/>
                  </a:cubicBezTo>
                  <a:lnTo>
                    <a:pt x="2041549" y="1970282"/>
                  </a:lnTo>
                  <a:cubicBezTo>
                    <a:pt x="2041549" y="2009642"/>
                    <a:pt x="2009642" y="2041549"/>
                    <a:pt x="1970282" y="2041549"/>
                  </a:cubicBezTo>
                  <a:lnTo>
                    <a:pt x="71268" y="2041549"/>
                  </a:lnTo>
                  <a:cubicBezTo>
                    <a:pt x="31908" y="2041549"/>
                    <a:pt x="0" y="2009642"/>
                    <a:pt x="0" y="1970282"/>
                  </a:cubicBezTo>
                  <a:lnTo>
                    <a:pt x="0" y="71268"/>
                  </a:lnTo>
                  <a:cubicBezTo>
                    <a:pt x="0" y="31908"/>
                    <a:pt x="31908" y="0"/>
                    <a:pt x="71268" y="0"/>
                  </a:cubicBezTo>
                  <a:close/>
                </a:path>
              </a:pathLst>
            </a:custGeom>
            <a:solidFill>
              <a:srgbClr val="FFFFFF"/>
            </a:solidFill>
          </p:spPr>
          <p:txBody>
            <a:bodyPr/>
            <a:lstStyle/>
            <a:p>
              <a:endParaRPr lang="it-DE"/>
            </a:p>
          </p:txBody>
        </p:sp>
        <p:sp>
          <p:nvSpPr>
            <p:cNvPr id="10" name="TextBox 10">
              <a:extLst>
                <a:ext uri="{FF2B5EF4-FFF2-40B4-BE49-F238E27FC236}">
                  <a16:creationId xmlns:a16="http://schemas.microsoft.com/office/drawing/2014/main" id="{83EE2BFC-EC7E-A6FB-199D-C070077167A5}"/>
                </a:ext>
              </a:extLst>
            </p:cNvPr>
            <p:cNvSpPr txBox="1"/>
            <p:nvPr/>
          </p:nvSpPr>
          <p:spPr>
            <a:xfrm>
              <a:off x="0" y="-47625"/>
              <a:ext cx="2041549" cy="2089174"/>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11" name="Group 11">
            <a:extLst>
              <a:ext uri="{FF2B5EF4-FFF2-40B4-BE49-F238E27FC236}">
                <a16:creationId xmlns:a16="http://schemas.microsoft.com/office/drawing/2014/main" id="{0FF9C500-42AE-F5DE-D607-45E066BE1558}"/>
              </a:ext>
            </a:extLst>
          </p:cNvPr>
          <p:cNvGrpSpPr/>
          <p:nvPr/>
        </p:nvGrpSpPr>
        <p:grpSpPr>
          <a:xfrm>
            <a:off x="9144000" y="7527845"/>
            <a:ext cx="10256613" cy="1421409"/>
            <a:chOff x="0" y="0"/>
            <a:chExt cx="2701330" cy="374363"/>
          </a:xfrm>
        </p:grpSpPr>
        <p:sp>
          <p:nvSpPr>
            <p:cNvPr id="12" name="Freeform 12">
              <a:extLst>
                <a:ext uri="{FF2B5EF4-FFF2-40B4-BE49-F238E27FC236}">
                  <a16:creationId xmlns:a16="http://schemas.microsoft.com/office/drawing/2014/main" id="{B03C4466-E116-B109-B1B5-16702676F5D0}"/>
                </a:ext>
              </a:extLst>
            </p:cNvPr>
            <p:cNvSpPr/>
            <p:nvPr/>
          </p:nvSpPr>
          <p:spPr>
            <a:xfrm>
              <a:off x="0" y="0"/>
              <a:ext cx="2701330" cy="374363"/>
            </a:xfrm>
            <a:custGeom>
              <a:avLst/>
              <a:gdLst/>
              <a:ahLst/>
              <a:cxnLst/>
              <a:rect l="l" t="t" r="r" b="b"/>
              <a:pathLst>
                <a:path w="2701330" h="374363">
                  <a:moveTo>
                    <a:pt x="38496" y="0"/>
                  </a:moveTo>
                  <a:lnTo>
                    <a:pt x="2662834" y="0"/>
                  </a:lnTo>
                  <a:cubicBezTo>
                    <a:pt x="2673044" y="0"/>
                    <a:pt x="2682835" y="4056"/>
                    <a:pt x="2690055" y="11275"/>
                  </a:cubicBezTo>
                  <a:cubicBezTo>
                    <a:pt x="2697274" y="18495"/>
                    <a:pt x="2701330" y="28286"/>
                    <a:pt x="2701330" y="38496"/>
                  </a:cubicBezTo>
                  <a:lnTo>
                    <a:pt x="2701330" y="335867"/>
                  </a:lnTo>
                  <a:cubicBezTo>
                    <a:pt x="2701330" y="346077"/>
                    <a:pt x="2697274" y="355868"/>
                    <a:pt x="2690055" y="363088"/>
                  </a:cubicBezTo>
                  <a:cubicBezTo>
                    <a:pt x="2682835" y="370307"/>
                    <a:pt x="2673044" y="374363"/>
                    <a:pt x="2662834" y="374363"/>
                  </a:cubicBezTo>
                  <a:lnTo>
                    <a:pt x="38496" y="374363"/>
                  </a:lnTo>
                  <a:cubicBezTo>
                    <a:pt x="28286" y="374363"/>
                    <a:pt x="18495" y="370307"/>
                    <a:pt x="11275" y="363088"/>
                  </a:cubicBezTo>
                  <a:cubicBezTo>
                    <a:pt x="4056" y="355868"/>
                    <a:pt x="0" y="346077"/>
                    <a:pt x="0" y="335867"/>
                  </a:cubicBezTo>
                  <a:lnTo>
                    <a:pt x="0" y="38496"/>
                  </a:lnTo>
                  <a:cubicBezTo>
                    <a:pt x="0" y="28286"/>
                    <a:pt x="4056" y="18495"/>
                    <a:pt x="11275" y="11275"/>
                  </a:cubicBezTo>
                  <a:cubicBezTo>
                    <a:pt x="18495" y="4056"/>
                    <a:pt x="28286" y="0"/>
                    <a:pt x="38496" y="0"/>
                  </a:cubicBezTo>
                  <a:close/>
                </a:path>
              </a:pathLst>
            </a:custGeom>
            <a:solidFill>
              <a:srgbClr val="CAE4FC"/>
            </a:solidFill>
          </p:spPr>
          <p:txBody>
            <a:bodyPr/>
            <a:lstStyle/>
            <a:p>
              <a:endParaRPr lang="it-DE"/>
            </a:p>
          </p:txBody>
        </p:sp>
        <p:sp>
          <p:nvSpPr>
            <p:cNvPr id="13" name="TextBox 13">
              <a:extLst>
                <a:ext uri="{FF2B5EF4-FFF2-40B4-BE49-F238E27FC236}">
                  <a16:creationId xmlns:a16="http://schemas.microsoft.com/office/drawing/2014/main" id="{8D45CFA9-5EF8-9F52-00C8-91964ED0012C}"/>
                </a:ext>
              </a:extLst>
            </p:cNvPr>
            <p:cNvSpPr txBox="1"/>
            <p:nvPr/>
          </p:nvSpPr>
          <p:spPr>
            <a:xfrm>
              <a:off x="0" y="-47625"/>
              <a:ext cx="2701330" cy="421988"/>
            </a:xfrm>
            <a:prstGeom prst="rect">
              <a:avLst/>
            </a:prstGeom>
          </p:spPr>
          <p:txBody>
            <a:bodyPr lIns="50800" tIns="50800" rIns="50800" bIns="50800" rtlCol="0" anchor="ctr"/>
            <a:lstStyle/>
            <a:p>
              <a:pPr algn="ctr">
                <a:lnSpc>
                  <a:spcPts val="2659"/>
                </a:lnSpc>
              </a:pPr>
              <a:endParaRPr dirty="0"/>
            </a:p>
          </p:txBody>
        </p:sp>
      </p:grpSp>
      <p:sp>
        <p:nvSpPr>
          <p:cNvPr id="14" name="TextBox 14">
            <a:extLst>
              <a:ext uri="{FF2B5EF4-FFF2-40B4-BE49-F238E27FC236}">
                <a16:creationId xmlns:a16="http://schemas.microsoft.com/office/drawing/2014/main" id="{58E4B93E-F3E5-34F7-83BD-10CE071ADA69}"/>
              </a:ext>
            </a:extLst>
          </p:cNvPr>
          <p:cNvSpPr txBox="1"/>
          <p:nvPr/>
        </p:nvSpPr>
        <p:spPr>
          <a:xfrm>
            <a:off x="6611974" y="7887712"/>
            <a:ext cx="7660333" cy="654050"/>
          </a:xfrm>
          <a:prstGeom prst="rect">
            <a:avLst/>
          </a:prstGeom>
        </p:spPr>
        <p:txBody>
          <a:bodyPr lIns="0" tIns="0" rIns="0" bIns="0" rtlCol="0" anchor="t">
            <a:spAutoFit/>
          </a:bodyPr>
          <a:lstStyle/>
          <a:p>
            <a:pPr algn="r">
              <a:lnSpc>
                <a:spcPts val="5199"/>
              </a:lnSpc>
            </a:pPr>
            <a:r>
              <a:rPr lang="en-US" sz="3999" b="1" dirty="0">
                <a:solidFill>
                  <a:srgbClr val="395D91"/>
                </a:solidFill>
                <a:latin typeface="Gilroy Bold"/>
                <a:ea typeface="Gilroy Bold"/>
                <a:cs typeface="Gilroy Bold"/>
                <a:sym typeface="Gilroy Bold"/>
              </a:rPr>
              <a:t>— Milton Vincent</a:t>
            </a:r>
          </a:p>
        </p:txBody>
      </p:sp>
      <p:sp>
        <p:nvSpPr>
          <p:cNvPr id="15" name="TextBox 15">
            <a:extLst>
              <a:ext uri="{FF2B5EF4-FFF2-40B4-BE49-F238E27FC236}">
                <a16:creationId xmlns:a16="http://schemas.microsoft.com/office/drawing/2014/main" id="{58E44E03-281B-2F37-1556-E2C77C5C23FC}"/>
              </a:ext>
            </a:extLst>
          </p:cNvPr>
          <p:cNvSpPr txBox="1"/>
          <p:nvPr/>
        </p:nvSpPr>
        <p:spPr>
          <a:xfrm>
            <a:off x="4480313" y="2310919"/>
            <a:ext cx="9540189" cy="3538533"/>
          </a:xfrm>
          <a:prstGeom prst="rect">
            <a:avLst/>
          </a:prstGeom>
        </p:spPr>
        <p:txBody>
          <a:bodyPr wrap="square" lIns="0" tIns="0" rIns="0" bIns="0" rtlCol="0" anchor="t">
            <a:spAutoFit/>
          </a:bodyPr>
          <a:lstStyle/>
          <a:p>
            <a:pPr algn="ctr">
              <a:lnSpc>
                <a:spcPts val="5599"/>
              </a:lnSpc>
              <a:spcBef>
                <a:spcPct val="0"/>
              </a:spcBef>
            </a:pPr>
            <a:r>
              <a:rPr lang="en-US" sz="3999" dirty="0">
                <a:solidFill>
                  <a:srgbClr val="000000"/>
                </a:solidFill>
                <a:latin typeface="Gilroy"/>
                <a:ea typeface="Gilroy"/>
                <a:cs typeface="Gilroy"/>
                <a:sym typeface="Gilroy"/>
              </a:rPr>
              <a:t>He has created me with the intention that I might glorify Him </a:t>
            </a:r>
          </a:p>
          <a:p>
            <a:pPr algn="ctr">
              <a:lnSpc>
                <a:spcPts val="5599"/>
              </a:lnSpc>
              <a:spcBef>
                <a:spcPct val="0"/>
              </a:spcBef>
            </a:pPr>
            <a:r>
              <a:rPr lang="en-US" sz="3999" dirty="0">
                <a:solidFill>
                  <a:srgbClr val="000000"/>
                </a:solidFill>
                <a:latin typeface="Gilroy"/>
                <a:ea typeface="Gilroy"/>
                <a:cs typeface="Gilroy"/>
                <a:sym typeface="Gilroy"/>
              </a:rPr>
              <a:t>by finding my soul’s delight in Him </a:t>
            </a:r>
          </a:p>
          <a:p>
            <a:pPr algn="ctr">
              <a:lnSpc>
                <a:spcPts val="5599"/>
              </a:lnSpc>
              <a:spcBef>
                <a:spcPct val="0"/>
              </a:spcBef>
            </a:pPr>
            <a:r>
              <a:rPr lang="en-US" sz="3999" dirty="0">
                <a:solidFill>
                  <a:srgbClr val="000000"/>
                </a:solidFill>
                <a:latin typeface="Gilroy"/>
                <a:ea typeface="Gilroy"/>
                <a:cs typeface="Gilroy"/>
                <a:sym typeface="Gilroy"/>
              </a:rPr>
              <a:t>and by living in joyful obedience to Him in all of my ways . </a:t>
            </a:r>
          </a:p>
        </p:txBody>
      </p:sp>
      <p:sp>
        <p:nvSpPr>
          <p:cNvPr id="16" name="Freeform 16">
            <a:extLst>
              <a:ext uri="{FF2B5EF4-FFF2-40B4-BE49-F238E27FC236}">
                <a16:creationId xmlns:a16="http://schemas.microsoft.com/office/drawing/2014/main" id="{D877DB82-4723-B158-A970-407AFB2120CF}"/>
              </a:ext>
            </a:extLst>
          </p:cNvPr>
          <p:cNvSpPr/>
          <p:nvPr/>
        </p:nvSpPr>
        <p:spPr>
          <a:xfrm flipV="1">
            <a:off x="3090472" y="673455"/>
            <a:ext cx="1389841" cy="912241"/>
          </a:xfrm>
          <a:custGeom>
            <a:avLst/>
            <a:gdLst/>
            <a:ahLst/>
            <a:cxnLst/>
            <a:rect l="l" t="t" r="r" b="b"/>
            <a:pathLst>
              <a:path w="1389841" h="912241">
                <a:moveTo>
                  <a:pt x="0" y="912241"/>
                </a:moveTo>
                <a:lnTo>
                  <a:pt x="1389841" y="912241"/>
                </a:lnTo>
                <a:lnTo>
                  <a:pt x="1389841" y="0"/>
                </a:lnTo>
                <a:lnTo>
                  <a:pt x="0" y="0"/>
                </a:lnTo>
                <a:lnTo>
                  <a:pt x="0" y="912241"/>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DE"/>
          </a:p>
        </p:txBody>
      </p:sp>
      <p:sp>
        <p:nvSpPr>
          <p:cNvPr id="17" name="Freeform 17">
            <a:extLst>
              <a:ext uri="{FF2B5EF4-FFF2-40B4-BE49-F238E27FC236}">
                <a16:creationId xmlns:a16="http://schemas.microsoft.com/office/drawing/2014/main" id="{9876B91D-72C2-7340-1A31-A7B0653646F1}"/>
              </a:ext>
            </a:extLst>
          </p:cNvPr>
          <p:cNvSpPr/>
          <p:nvPr/>
        </p:nvSpPr>
        <p:spPr>
          <a:xfrm flipH="1">
            <a:off x="14696611" y="7249347"/>
            <a:ext cx="848609" cy="556996"/>
          </a:xfrm>
          <a:custGeom>
            <a:avLst/>
            <a:gdLst/>
            <a:ahLst/>
            <a:cxnLst/>
            <a:rect l="l" t="t" r="r" b="b"/>
            <a:pathLst>
              <a:path w="848609" h="556996">
                <a:moveTo>
                  <a:pt x="848608" y="0"/>
                </a:moveTo>
                <a:lnTo>
                  <a:pt x="0" y="0"/>
                </a:lnTo>
                <a:lnTo>
                  <a:pt x="0" y="556996"/>
                </a:lnTo>
                <a:lnTo>
                  <a:pt x="848608" y="556996"/>
                </a:lnTo>
                <a:lnTo>
                  <a:pt x="848608"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it-DE"/>
          </a:p>
        </p:txBody>
      </p:sp>
    </p:spTree>
    <p:extLst>
      <p:ext uri="{BB962C8B-B14F-4D97-AF65-F5344CB8AC3E}">
        <p14:creationId xmlns:p14="http://schemas.microsoft.com/office/powerpoint/2010/main" val="36308816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642CEAA-11A5-A958-ABA6-ECD7EBA264F5}"/>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2286" y="0"/>
            <a:ext cx="18283428" cy="10287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pic>
        <p:nvPicPr>
          <p:cNvPr id="12" name="Picture 11">
            <a:extLst>
              <a:ext uri="{FF2B5EF4-FFF2-40B4-BE49-F238E27FC236}">
                <a16:creationId xmlns:a16="http://schemas.microsoft.com/office/drawing/2014/main" id="{B9A258AE-AEE6-A439-638D-A52254800C31}"/>
              </a:ext>
            </a:extLst>
          </p:cNvPr>
          <p:cNvPicPr>
            <a:picLocks noChangeAspect="1"/>
          </p:cNvPicPr>
          <p:nvPr/>
        </p:nvPicPr>
        <p:blipFill>
          <a:blip r:embed="rId2">
            <a:extLst>
              <a:ext uri="{28A0092B-C50C-407E-A947-70E740481C1C}">
                <a14:useLocalDpi xmlns:a14="http://schemas.microsoft.com/office/drawing/2010/main" val="0"/>
              </a:ext>
            </a:extLst>
          </a:blip>
          <a:srcRect b="19"/>
          <a:stretch>
            <a:fillRect/>
          </a:stretch>
        </p:blipFill>
        <p:spPr>
          <a:xfrm>
            <a:off x="20" y="1923"/>
            <a:ext cx="18287980" cy="10285077"/>
          </a:xfrm>
          <a:prstGeom prst="rect">
            <a:avLst/>
          </a:prstGeom>
        </p:spPr>
      </p:pic>
    </p:spTree>
    <p:extLst>
      <p:ext uri="{BB962C8B-B14F-4D97-AF65-F5344CB8AC3E}">
        <p14:creationId xmlns:p14="http://schemas.microsoft.com/office/powerpoint/2010/main" val="313451103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F827C62F17E804185741E0372AF19E2" ma:contentTypeVersion="15" ma:contentTypeDescription="Create a new document." ma:contentTypeScope="" ma:versionID="509ee93e33b6feb8ae65dd074957bf39">
  <xsd:schema xmlns:xsd="http://www.w3.org/2001/XMLSchema" xmlns:xs="http://www.w3.org/2001/XMLSchema" xmlns:p="http://schemas.microsoft.com/office/2006/metadata/properties" xmlns:ns2="71e0ed50-2c88-4c61-a1b3-545517313f30" xmlns:ns3="0aefd437-c9a6-473b-84e6-739d03fed6d9" targetNamespace="http://schemas.microsoft.com/office/2006/metadata/properties" ma:root="true" ma:fieldsID="2cd1a8e6df703e2b10d96307e5aeeb5d" ns2:_="" ns3:_="">
    <xsd:import namespace="71e0ed50-2c88-4c61-a1b3-545517313f30"/>
    <xsd:import namespace="0aefd437-c9a6-473b-84e6-739d03fed6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e0ed50-2c88-4c61-a1b3-545517313f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fb82895-e3a2-4844-b9d2-e6c614ff93b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aefd437-c9a6-473b-84e6-739d03fed6d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5938f49-a5be-4e7e-ac19-559a9420ce98}" ma:internalName="TaxCatchAll" ma:showField="CatchAllData" ma:web="0aefd437-c9a6-473b-84e6-739d03fed6d9">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1e0ed50-2c88-4c61-a1b3-545517313f30">
      <Terms xmlns="http://schemas.microsoft.com/office/infopath/2007/PartnerControls"/>
    </lcf76f155ced4ddcb4097134ff3c332f>
    <TaxCatchAll xmlns="0aefd437-c9a6-473b-84e6-739d03fed6d9" xsi:nil="true"/>
  </documentManagement>
</p:properties>
</file>

<file path=customXml/itemProps1.xml><?xml version="1.0" encoding="utf-8"?>
<ds:datastoreItem xmlns:ds="http://schemas.openxmlformats.org/officeDocument/2006/customXml" ds:itemID="{CD6C98AF-CE6D-4BAC-8B13-04CA6CAFEBFD}"/>
</file>

<file path=customXml/itemProps2.xml><?xml version="1.0" encoding="utf-8"?>
<ds:datastoreItem xmlns:ds="http://schemas.openxmlformats.org/officeDocument/2006/customXml" ds:itemID="{0459D8FA-0864-4239-ADDE-3C771DA8935A}"/>
</file>

<file path=customXml/itemProps3.xml><?xml version="1.0" encoding="utf-8"?>
<ds:datastoreItem xmlns:ds="http://schemas.openxmlformats.org/officeDocument/2006/customXml" ds:itemID="{83C4DDEB-1A2C-4B33-96DD-4A40CAF6AB5A}"/>
</file>

<file path=docProps/app.xml><?xml version="1.0" encoding="utf-8"?>
<Properties xmlns="http://schemas.openxmlformats.org/officeDocument/2006/extended-properties" xmlns:vt="http://schemas.openxmlformats.org/officeDocument/2006/docPropsVTypes">
  <TotalTime>120</TotalTime>
  <Words>624</Words>
  <Application>Microsoft Macintosh PowerPoint</Application>
  <PresentationFormat>Custom</PresentationFormat>
  <Paragraphs>100</Paragraphs>
  <Slides>30</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Gilroy Bold</vt:lpstr>
      <vt:lpstr>Calibri</vt:lpstr>
      <vt:lpstr>Gilroy Italics</vt:lpstr>
      <vt:lpstr>Aptos</vt:lpstr>
      <vt:lpstr>Gilroy</vt:lpstr>
      <vt:lpstr>Big John PRO Bold</vt:lpstr>
      <vt:lpstr>Calibri Light</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river roots</dc:title>
  <cp:lastModifiedBy>Alex Stephenson</cp:lastModifiedBy>
  <cp:revision>18</cp:revision>
  <dcterms:created xsi:type="dcterms:W3CDTF">2006-08-16T00:00:00Z</dcterms:created>
  <dcterms:modified xsi:type="dcterms:W3CDTF">2026-10-11T11:46:49Z</dcterms:modified>
  <dc:identifier>DAG6An5UfaU</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0x0101005F827C62F17E804185741E0372AF19E2</vt:lpwstr>
  </property>
</Properties>
</file>